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4" d="100"/>
          <a:sy n="84" d="100"/>
        </p:scale>
        <p:origin x="1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9DC6-D866-445D-8C5B-CFE1C575792A}" type="datetimeFigureOut">
              <a:rPr lang="en-GB" smtClean="0"/>
              <a:t>28/02/2016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AA0EC-1786-4C97-B188-C9C2BA0BEC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749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9DC6-D866-445D-8C5B-CFE1C575792A}" type="datetimeFigureOut">
              <a:rPr lang="en-GB" smtClean="0"/>
              <a:t>28/02/2016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AA0EC-1786-4C97-B188-C9C2BA0BEC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9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9DC6-D866-445D-8C5B-CFE1C575792A}" type="datetimeFigureOut">
              <a:rPr lang="en-GB" smtClean="0"/>
              <a:t>28/02/2016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AA0EC-1786-4C97-B188-C9C2BA0BEC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83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9DC6-D866-445D-8C5B-CFE1C575792A}" type="datetimeFigureOut">
              <a:rPr lang="en-GB" smtClean="0"/>
              <a:t>28/02/2016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AA0EC-1786-4C97-B188-C9C2BA0BEC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515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9DC6-D866-445D-8C5B-CFE1C575792A}" type="datetimeFigureOut">
              <a:rPr lang="en-GB" smtClean="0"/>
              <a:t>28/02/2016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AA0EC-1786-4C97-B188-C9C2BA0BEC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9466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9DC6-D866-445D-8C5B-CFE1C575792A}" type="datetimeFigureOut">
              <a:rPr lang="en-GB" smtClean="0"/>
              <a:t>28/02/2016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AA0EC-1786-4C97-B188-C9C2BA0BEC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378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9DC6-D866-445D-8C5B-CFE1C575792A}" type="datetimeFigureOut">
              <a:rPr lang="en-GB" smtClean="0"/>
              <a:t>28/02/2016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AA0EC-1786-4C97-B188-C9C2BA0BEC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97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9DC6-D866-445D-8C5B-CFE1C575792A}" type="datetimeFigureOut">
              <a:rPr lang="en-GB" smtClean="0"/>
              <a:t>28/02/2016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AA0EC-1786-4C97-B188-C9C2BA0BEC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791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9DC6-D866-445D-8C5B-CFE1C575792A}" type="datetimeFigureOut">
              <a:rPr lang="en-GB" smtClean="0"/>
              <a:t>28/02/2016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AA0EC-1786-4C97-B188-C9C2BA0BEC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2279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9DC6-D866-445D-8C5B-CFE1C575792A}" type="datetimeFigureOut">
              <a:rPr lang="en-GB" smtClean="0"/>
              <a:t>28/02/2016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AA0EC-1786-4C97-B188-C9C2BA0BEC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155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9DC6-D866-445D-8C5B-CFE1C575792A}" type="datetimeFigureOut">
              <a:rPr lang="en-GB" smtClean="0"/>
              <a:t>28/02/2016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AA0EC-1786-4C97-B188-C9C2BA0BEC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676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49DC6-D866-445D-8C5B-CFE1C575792A}" type="datetimeFigureOut">
              <a:rPr lang="en-GB" smtClean="0"/>
              <a:t>28/02/2016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AA0EC-1786-4C97-B188-C9C2BA0BEC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210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2076266" y="1244777"/>
            <a:ext cx="8521396" cy="5120854"/>
            <a:chOff x="1091527" y="703384"/>
            <a:chExt cx="9539351" cy="5732585"/>
          </a:xfrm>
        </p:grpSpPr>
        <p:grpSp>
          <p:nvGrpSpPr>
            <p:cNvPr id="11" name="Group 10"/>
            <p:cNvGrpSpPr/>
            <p:nvPr/>
          </p:nvGrpSpPr>
          <p:grpSpPr>
            <a:xfrm>
              <a:off x="1922585" y="703384"/>
              <a:ext cx="7784123" cy="5451231"/>
              <a:chOff x="1922585" y="703384"/>
              <a:chExt cx="7784123" cy="5451231"/>
            </a:xfrm>
          </p:grpSpPr>
          <p:sp>
            <p:nvSpPr>
              <p:cNvPr id="3" name="Freeform 2"/>
              <p:cNvSpPr/>
              <p:nvPr/>
            </p:nvSpPr>
            <p:spPr>
              <a:xfrm>
                <a:off x="2168769" y="703384"/>
                <a:ext cx="7537939" cy="5169877"/>
              </a:xfrm>
              <a:custGeom>
                <a:avLst/>
                <a:gdLst>
                  <a:gd name="connsiteX0" fmla="*/ 58616 w 7408985"/>
                  <a:gd name="connsiteY0" fmla="*/ 2848707 h 5158154"/>
                  <a:gd name="connsiteX1" fmla="*/ 5498123 w 7408985"/>
                  <a:gd name="connsiteY1" fmla="*/ 0 h 5158154"/>
                  <a:gd name="connsiteX2" fmla="*/ 7408985 w 7408985"/>
                  <a:gd name="connsiteY2" fmla="*/ 2860430 h 5158154"/>
                  <a:gd name="connsiteX3" fmla="*/ 6940062 w 7408985"/>
                  <a:gd name="connsiteY3" fmla="*/ 4525107 h 5158154"/>
                  <a:gd name="connsiteX4" fmla="*/ 5990493 w 7408985"/>
                  <a:gd name="connsiteY4" fmla="*/ 4642338 h 5158154"/>
                  <a:gd name="connsiteX5" fmla="*/ 3739662 w 7408985"/>
                  <a:gd name="connsiteY5" fmla="*/ 4888523 h 5158154"/>
                  <a:gd name="connsiteX6" fmla="*/ 1746739 w 7408985"/>
                  <a:gd name="connsiteY6" fmla="*/ 4243754 h 5158154"/>
                  <a:gd name="connsiteX7" fmla="*/ 668216 w 7408985"/>
                  <a:gd name="connsiteY7" fmla="*/ 5064369 h 5158154"/>
                  <a:gd name="connsiteX8" fmla="*/ 293077 w 7408985"/>
                  <a:gd name="connsiteY8" fmla="*/ 5158154 h 5158154"/>
                  <a:gd name="connsiteX9" fmla="*/ 58616 w 7408985"/>
                  <a:gd name="connsiteY9" fmla="*/ 4560277 h 5158154"/>
                  <a:gd name="connsiteX10" fmla="*/ 375139 w 7408985"/>
                  <a:gd name="connsiteY10" fmla="*/ 3505200 h 5158154"/>
                  <a:gd name="connsiteX11" fmla="*/ 0 w 7408985"/>
                  <a:gd name="connsiteY11" fmla="*/ 2836984 h 5158154"/>
                  <a:gd name="connsiteX0" fmla="*/ 58616 w 7537939"/>
                  <a:gd name="connsiteY0" fmla="*/ 2848707 h 5158154"/>
                  <a:gd name="connsiteX1" fmla="*/ 5498123 w 7537939"/>
                  <a:gd name="connsiteY1" fmla="*/ 0 h 5158154"/>
                  <a:gd name="connsiteX2" fmla="*/ 7537939 w 7537939"/>
                  <a:gd name="connsiteY2" fmla="*/ 2825261 h 5158154"/>
                  <a:gd name="connsiteX3" fmla="*/ 6940062 w 7537939"/>
                  <a:gd name="connsiteY3" fmla="*/ 4525107 h 5158154"/>
                  <a:gd name="connsiteX4" fmla="*/ 5990493 w 7537939"/>
                  <a:gd name="connsiteY4" fmla="*/ 4642338 h 5158154"/>
                  <a:gd name="connsiteX5" fmla="*/ 3739662 w 7537939"/>
                  <a:gd name="connsiteY5" fmla="*/ 4888523 h 5158154"/>
                  <a:gd name="connsiteX6" fmla="*/ 1746739 w 7537939"/>
                  <a:gd name="connsiteY6" fmla="*/ 4243754 h 5158154"/>
                  <a:gd name="connsiteX7" fmla="*/ 668216 w 7537939"/>
                  <a:gd name="connsiteY7" fmla="*/ 5064369 h 5158154"/>
                  <a:gd name="connsiteX8" fmla="*/ 293077 w 7537939"/>
                  <a:gd name="connsiteY8" fmla="*/ 5158154 h 5158154"/>
                  <a:gd name="connsiteX9" fmla="*/ 58616 w 7537939"/>
                  <a:gd name="connsiteY9" fmla="*/ 4560277 h 5158154"/>
                  <a:gd name="connsiteX10" fmla="*/ 375139 w 7537939"/>
                  <a:gd name="connsiteY10" fmla="*/ 3505200 h 5158154"/>
                  <a:gd name="connsiteX11" fmla="*/ 0 w 7537939"/>
                  <a:gd name="connsiteY11" fmla="*/ 2836984 h 5158154"/>
                  <a:gd name="connsiteX0" fmla="*/ 58616 w 7537939"/>
                  <a:gd name="connsiteY0" fmla="*/ 2860430 h 5169877"/>
                  <a:gd name="connsiteX1" fmla="*/ 5427785 w 7537939"/>
                  <a:gd name="connsiteY1" fmla="*/ 0 h 5169877"/>
                  <a:gd name="connsiteX2" fmla="*/ 7537939 w 7537939"/>
                  <a:gd name="connsiteY2" fmla="*/ 2836984 h 5169877"/>
                  <a:gd name="connsiteX3" fmla="*/ 6940062 w 7537939"/>
                  <a:gd name="connsiteY3" fmla="*/ 4536830 h 5169877"/>
                  <a:gd name="connsiteX4" fmla="*/ 5990493 w 7537939"/>
                  <a:gd name="connsiteY4" fmla="*/ 4654061 h 5169877"/>
                  <a:gd name="connsiteX5" fmla="*/ 3739662 w 7537939"/>
                  <a:gd name="connsiteY5" fmla="*/ 4900246 h 5169877"/>
                  <a:gd name="connsiteX6" fmla="*/ 1746739 w 7537939"/>
                  <a:gd name="connsiteY6" fmla="*/ 4255477 h 5169877"/>
                  <a:gd name="connsiteX7" fmla="*/ 668216 w 7537939"/>
                  <a:gd name="connsiteY7" fmla="*/ 5076092 h 5169877"/>
                  <a:gd name="connsiteX8" fmla="*/ 293077 w 7537939"/>
                  <a:gd name="connsiteY8" fmla="*/ 5169877 h 5169877"/>
                  <a:gd name="connsiteX9" fmla="*/ 58616 w 7537939"/>
                  <a:gd name="connsiteY9" fmla="*/ 4572000 h 5169877"/>
                  <a:gd name="connsiteX10" fmla="*/ 375139 w 7537939"/>
                  <a:gd name="connsiteY10" fmla="*/ 3516923 h 5169877"/>
                  <a:gd name="connsiteX11" fmla="*/ 0 w 7537939"/>
                  <a:gd name="connsiteY11" fmla="*/ 2848707 h 5169877"/>
                  <a:gd name="connsiteX0" fmla="*/ 58616 w 7537939"/>
                  <a:gd name="connsiteY0" fmla="*/ 2860430 h 5169877"/>
                  <a:gd name="connsiteX1" fmla="*/ 5427785 w 7537939"/>
                  <a:gd name="connsiteY1" fmla="*/ 0 h 5169877"/>
                  <a:gd name="connsiteX2" fmla="*/ 7537939 w 7537939"/>
                  <a:gd name="connsiteY2" fmla="*/ 2836984 h 5169877"/>
                  <a:gd name="connsiteX3" fmla="*/ 6940062 w 7537939"/>
                  <a:gd name="connsiteY3" fmla="*/ 4536830 h 5169877"/>
                  <a:gd name="connsiteX4" fmla="*/ 5990493 w 7537939"/>
                  <a:gd name="connsiteY4" fmla="*/ 4654061 h 5169877"/>
                  <a:gd name="connsiteX5" fmla="*/ 3739662 w 7537939"/>
                  <a:gd name="connsiteY5" fmla="*/ 4900246 h 5169877"/>
                  <a:gd name="connsiteX6" fmla="*/ 1746739 w 7537939"/>
                  <a:gd name="connsiteY6" fmla="*/ 4255477 h 5169877"/>
                  <a:gd name="connsiteX7" fmla="*/ 668216 w 7537939"/>
                  <a:gd name="connsiteY7" fmla="*/ 5076092 h 5169877"/>
                  <a:gd name="connsiteX8" fmla="*/ 293077 w 7537939"/>
                  <a:gd name="connsiteY8" fmla="*/ 5169877 h 5169877"/>
                  <a:gd name="connsiteX9" fmla="*/ 58616 w 7537939"/>
                  <a:gd name="connsiteY9" fmla="*/ 4572000 h 5169877"/>
                  <a:gd name="connsiteX10" fmla="*/ 375139 w 7537939"/>
                  <a:gd name="connsiteY10" fmla="*/ 3516923 h 5169877"/>
                  <a:gd name="connsiteX11" fmla="*/ 0 w 7537939"/>
                  <a:gd name="connsiteY11" fmla="*/ 2848707 h 5169877"/>
                  <a:gd name="connsiteX0" fmla="*/ 58616 w 7537939"/>
                  <a:gd name="connsiteY0" fmla="*/ 2860430 h 5169877"/>
                  <a:gd name="connsiteX1" fmla="*/ 5427785 w 7537939"/>
                  <a:gd name="connsiteY1" fmla="*/ 0 h 5169877"/>
                  <a:gd name="connsiteX2" fmla="*/ 7537939 w 7537939"/>
                  <a:gd name="connsiteY2" fmla="*/ 2836984 h 5169877"/>
                  <a:gd name="connsiteX3" fmla="*/ 6940062 w 7537939"/>
                  <a:gd name="connsiteY3" fmla="*/ 4536830 h 5169877"/>
                  <a:gd name="connsiteX4" fmla="*/ 5990493 w 7537939"/>
                  <a:gd name="connsiteY4" fmla="*/ 4654061 h 5169877"/>
                  <a:gd name="connsiteX5" fmla="*/ 3739662 w 7537939"/>
                  <a:gd name="connsiteY5" fmla="*/ 4900246 h 5169877"/>
                  <a:gd name="connsiteX6" fmla="*/ 1746739 w 7537939"/>
                  <a:gd name="connsiteY6" fmla="*/ 4255477 h 5169877"/>
                  <a:gd name="connsiteX7" fmla="*/ 668216 w 7537939"/>
                  <a:gd name="connsiteY7" fmla="*/ 5076092 h 5169877"/>
                  <a:gd name="connsiteX8" fmla="*/ 293077 w 7537939"/>
                  <a:gd name="connsiteY8" fmla="*/ 5169877 h 5169877"/>
                  <a:gd name="connsiteX9" fmla="*/ 58616 w 7537939"/>
                  <a:gd name="connsiteY9" fmla="*/ 4572000 h 5169877"/>
                  <a:gd name="connsiteX10" fmla="*/ 339970 w 7537939"/>
                  <a:gd name="connsiteY10" fmla="*/ 3493477 h 5169877"/>
                  <a:gd name="connsiteX11" fmla="*/ 0 w 7537939"/>
                  <a:gd name="connsiteY11" fmla="*/ 2848707 h 5169877"/>
                  <a:gd name="connsiteX0" fmla="*/ 58616 w 7537939"/>
                  <a:gd name="connsiteY0" fmla="*/ 2860430 h 5169877"/>
                  <a:gd name="connsiteX1" fmla="*/ 5427785 w 7537939"/>
                  <a:gd name="connsiteY1" fmla="*/ 0 h 5169877"/>
                  <a:gd name="connsiteX2" fmla="*/ 7537939 w 7537939"/>
                  <a:gd name="connsiteY2" fmla="*/ 2836984 h 5169877"/>
                  <a:gd name="connsiteX3" fmla="*/ 6940062 w 7537939"/>
                  <a:gd name="connsiteY3" fmla="*/ 4536830 h 5169877"/>
                  <a:gd name="connsiteX4" fmla="*/ 5990493 w 7537939"/>
                  <a:gd name="connsiteY4" fmla="*/ 4654061 h 5169877"/>
                  <a:gd name="connsiteX5" fmla="*/ 3739662 w 7537939"/>
                  <a:gd name="connsiteY5" fmla="*/ 4900246 h 5169877"/>
                  <a:gd name="connsiteX6" fmla="*/ 1723293 w 7537939"/>
                  <a:gd name="connsiteY6" fmla="*/ 4314093 h 5169877"/>
                  <a:gd name="connsiteX7" fmla="*/ 668216 w 7537939"/>
                  <a:gd name="connsiteY7" fmla="*/ 5076092 h 5169877"/>
                  <a:gd name="connsiteX8" fmla="*/ 293077 w 7537939"/>
                  <a:gd name="connsiteY8" fmla="*/ 5169877 h 5169877"/>
                  <a:gd name="connsiteX9" fmla="*/ 58616 w 7537939"/>
                  <a:gd name="connsiteY9" fmla="*/ 4572000 h 5169877"/>
                  <a:gd name="connsiteX10" fmla="*/ 339970 w 7537939"/>
                  <a:gd name="connsiteY10" fmla="*/ 3493477 h 5169877"/>
                  <a:gd name="connsiteX11" fmla="*/ 0 w 7537939"/>
                  <a:gd name="connsiteY11" fmla="*/ 2848707 h 5169877"/>
                  <a:gd name="connsiteX0" fmla="*/ 58616 w 7537939"/>
                  <a:gd name="connsiteY0" fmla="*/ 2860430 h 5169877"/>
                  <a:gd name="connsiteX1" fmla="*/ 5427785 w 7537939"/>
                  <a:gd name="connsiteY1" fmla="*/ 0 h 5169877"/>
                  <a:gd name="connsiteX2" fmla="*/ 7537939 w 7537939"/>
                  <a:gd name="connsiteY2" fmla="*/ 2836984 h 5169877"/>
                  <a:gd name="connsiteX3" fmla="*/ 6940062 w 7537939"/>
                  <a:gd name="connsiteY3" fmla="*/ 4536830 h 5169877"/>
                  <a:gd name="connsiteX4" fmla="*/ 6166339 w 7537939"/>
                  <a:gd name="connsiteY4" fmla="*/ 4560276 h 5169877"/>
                  <a:gd name="connsiteX5" fmla="*/ 3739662 w 7537939"/>
                  <a:gd name="connsiteY5" fmla="*/ 4900246 h 5169877"/>
                  <a:gd name="connsiteX6" fmla="*/ 1723293 w 7537939"/>
                  <a:gd name="connsiteY6" fmla="*/ 4314093 h 5169877"/>
                  <a:gd name="connsiteX7" fmla="*/ 668216 w 7537939"/>
                  <a:gd name="connsiteY7" fmla="*/ 5076092 h 5169877"/>
                  <a:gd name="connsiteX8" fmla="*/ 293077 w 7537939"/>
                  <a:gd name="connsiteY8" fmla="*/ 5169877 h 5169877"/>
                  <a:gd name="connsiteX9" fmla="*/ 58616 w 7537939"/>
                  <a:gd name="connsiteY9" fmla="*/ 4572000 h 5169877"/>
                  <a:gd name="connsiteX10" fmla="*/ 339970 w 7537939"/>
                  <a:gd name="connsiteY10" fmla="*/ 3493477 h 5169877"/>
                  <a:gd name="connsiteX11" fmla="*/ 0 w 7537939"/>
                  <a:gd name="connsiteY11" fmla="*/ 2848707 h 5169877"/>
                  <a:gd name="connsiteX0" fmla="*/ 58616 w 7537939"/>
                  <a:gd name="connsiteY0" fmla="*/ 2860430 h 5169877"/>
                  <a:gd name="connsiteX1" fmla="*/ 5427785 w 7537939"/>
                  <a:gd name="connsiteY1" fmla="*/ 0 h 5169877"/>
                  <a:gd name="connsiteX2" fmla="*/ 7537939 w 7537939"/>
                  <a:gd name="connsiteY2" fmla="*/ 2836984 h 5169877"/>
                  <a:gd name="connsiteX3" fmla="*/ 7174523 w 7537939"/>
                  <a:gd name="connsiteY3" fmla="*/ 3704493 h 5169877"/>
                  <a:gd name="connsiteX4" fmla="*/ 6940062 w 7537939"/>
                  <a:gd name="connsiteY4" fmla="*/ 4536830 h 5169877"/>
                  <a:gd name="connsiteX5" fmla="*/ 6166339 w 7537939"/>
                  <a:gd name="connsiteY5" fmla="*/ 4560276 h 5169877"/>
                  <a:gd name="connsiteX6" fmla="*/ 3739662 w 7537939"/>
                  <a:gd name="connsiteY6" fmla="*/ 4900246 h 5169877"/>
                  <a:gd name="connsiteX7" fmla="*/ 1723293 w 7537939"/>
                  <a:gd name="connsiteY7" fmla="*/ 4314093 h 5169877"/>
                  <a:gd name="connsiteX8" fmla="*/ 668216 w 7537939"/>
                  <a:gd name="connsiteY8" fmla="*/ 5076092 h 5169877"/>
                  <a:gd name="connsiteX9" fmla="*/ 293077 w 7537939"/>
                  <a:gd name="connsiteY9" fmla="*/ 5169877 h 5169877"/>
                  <a:gd name="connsiteX10" fmla="*/ 58616 w 7537939"/>
                  <a:gd name="connsiteY10" fmla="*/ 4572000 h 5169877"/>
                  <a:gd name="connsiteX11" fmla="*/ 339970 w 7537939"/>
                  <a:gd name="connsiteY11" fmla="*/ 3493477 h 5169877"/>
                  <a:gd name="connsiteX12" fmla="*/ 0 w 7537939"/>
                  <a:gd name="connsiteY12" fmla="*/ 2848707 h 51698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537939" h="5169877">
                    <a:moveTo>
                      <a:pt x="58616" y="2860430"/>
                    </a:moveTo>
                    <a:cubicBezTo>
                      <a:pt x="1848339" y="1906953"/>
                      <a:pt x="3638062" y="1105877"/>
                      <a:pt x="5427785" y="0"/>
                    </a:cubicBezTo>
                    <a:lnTo>
                      <a:pt x="7537939" y="2836984"/>
                    </a:lnTo>
                    <a:cubicBezTo>
                      <a:pt x="7444154" y="3122246"/>
                      <a:pt x="7268308" y="3419231"/>
                      <a:pt x="7174523" y="3704493"/>
                    </a:cubicBezTo>
                    <a:lnTo>
                      <a:pt x="6940062" y="4536830"/>
                    </a:lnTo>
                    <a:lnTo>
                      <a:pt x="6166339" y="4560276"/>
                    </a:lnTo>
                    <a:lnTo>
                      <a:pt x="3739662" y="4900246"/>
                    </a:lnTo>
                    <a:lnTo>
                      <a:pt x="1723293" y="4314093"/>
                    </a:lnTo>
                    <a:lnTo>
                      <a:pt x="668216" y="5076092"/>
                    </a:lnTo>
                    <a:lnTo>
                      <a:pt x="293077" y="5169877"/>
                    </a:lnTo>
                    <a:lnTo>
                      <a:pt x="58616" y="4572000"/>
                    </a:lnTo>
                    <a:lnTo>
                      <a:pt x="339970" y="3493477"/>
                    </a:lnTo>
                    <a:lnTo>
                      <a:pt x="0" y="2848707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" name="Freeform 3"/>
              <p:cNvSpPr/>
              <p:nvPr/>
            </p:nvSpPr>
            <p:spPr>
              <a:xfrm>
                <a:off x="1922585" y="703385"/>
                <a:ext cx="6013938" cy="3165230"/>
              </a:xfrm>
              <a:custGeom>
                <a:avLst/>
                <a:gdLst>
                  <a:gd name="connsiteX0" fmla="*/ 0 w 6013938"/>
                  <a:gd name="connsiteY0" fmla="*/ 3165230 h 3165230"/>
                  <a:gd name="connsiteX1" fmla="*/ 2461846 w 6013938"/>
                  <a:gd name="connsiteY1" fmla="*/ 2016369 h 3165230"/>
                  <a:gd name="connsiteX2" fmla="*/ 3294184 w 6013938"/>
                  <a:gd name="connsiteY2" fmla="*/ 1957753 h 3165230"/>
                  <a:gd name="connsiteX3" fmla="*/ 6013938 w 6013938"/>
                  <a:gd name="connsiteY3" fmla="*/ 0 h 31652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013938" h="3165230">
                    <a:moveTo>
                      <a:pt x="0" y="3165230"/>
                    </a:moveTo>
                    <a:lnTo>
                      <a:pt x="2461846" y="2016369"/>
                    </a:lnTo>
                    <a:lnTo>
                      <a:pt x="3294184" y="1957753"/>
                    </a:lnTo>
                    <a:lnTo>
                      <a:pt x="6013938" y="0"/>
                    </a:lnTo>
                  </a:path>
                </a:pathLst>
              </a:cu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" name="Freeform 4"/>
              <p:cNvSpPr/>
              <p:nvPr/>
            </p:nvSpPr>
            <p:spPr>
              <a:xfrm>
                <a:off x="4841632" y="1887415"/>
                <a:ext cx="1875692" cy="3868616"/>
              </a:xfrm>
              <a:custGeom>
                <a:avLst/>
                <a:gdLst>
                  <a:gd name="connsiteX0" fmla="*/ 0 w 1793631"/>
                  <a:gd name="connsiteY0" fmla="*/ 0 h 3868616"/>
                  <a:gd name="connsiteX1" fmla="*/ 1793631 w 1793631"/>
                  <a:gd name="connsiteY1" fmla="*/ 3868616 h 3868616"/>
                  <a:gd name="connsiteX0" fmla="*/ 0 w 1793631"/>
                  <a:gd name="connsiteY0" fmla="*/ 0 h 3868616"/>
                  <a:gd name="connsiteX1" fmla="*/ 515815 w 1793631"/>
                  <a:gd name="connsiteY1" fmla="*/ 1582616 h 3868616"/>
                  <a:gd name="connsiteX2" fmla="*/ 1793631 w 1793631"/>
                  <a:gd name="connsiteY2" fmla="*/ 3868616 h 3868616"/>
                  <a:gd name="connsiteX0" fmla="*/ 0 w 1793631"/>
                  <a:gd name="connsiteY0" fmla="*/ 0 h 3868616"/>
                  <a:gd name="connsiteX1" fmla="*/ 316523 w 1793631"/>
                  <a:gd name="connsiteY1" fmla="*/ 1184031 h 3868616"/>
                  <a:gd name="connsiteX2" fmla="*/ 515815 w 1793631"/>
                  <a:gd name="connsiteY2" fmla="*/ 1582616 h 3868616"/>
                  <a:gd name="connsiteX3" fmla="*/ 1793631 w 1793631"/>
                  <a:gd name="connsiteY3" fmla="*/ 3868616 h 3868616"/>
                  <a:gd name="connsiteX0" fmla="*/ 0 w 1875692"/>
                  <a:gd name="connsiteY0" fmla="*/ 0 h 3868616"/>
                  <a:gd name="connsiteX1" fmla="*/ 316523 w 1875692"/>
                  <a:gd name="connsiteY1" fmla="*/ 1184031 h 3868616"/>
                  <a:gd name="connsiteX2" fmla="*/ 515815 w 1875692"/>
                  <a:gd name="connsiteY2" fmla="*/ 1582616 h 3868616"/>
                  <a:gd name="connsiteX3" fmla="*/ 1875692 w 1875692"/>
                  <a:gd name="connsiteY3" fmla="*/ 3868616 h 38686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75692" h="3868616">
                    <a:moveTo>
                      <a:pt x="0" y="0"/>
                    </a:moveTo>
                    <a:cubicBezTo>
                      <a:pt x="56661" y="193431"/>
                      <a:pt x="230554" y="920262"/>
                      <a:pt x="316523" y="1184031"/>
                    </a:cubicBezTo>
                    <a:cubicBezTo>
                      <a:pt x="402492" y="1447800"/>
                      <a:pt x="273538" y="1131278"/>
                      <a:pt x="515815" y="1582616"/>
                    </a:cubicBezTo>
                    <a:lnTo>
                      <a:pt x="1875692" y="3868616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" name="Freeform 5"/>
              <p:cNvSpPr/>
              <p:nvPr/>
            </p:nvSpPr>
            <p:spPr>
              <a:xfrm>
                <a:off x="2227385" y="2696308"/>
                <a:ext cx="2332892" cy="1746739"/>
              </a:xfrm>
              <a:custGeom>
                <a:avLst/>
                <a:gdLst>
                  <a:gd name="connsiteX0" fmla="*/ 2332892 w 2332892"/>
                  <a:gd name="connsiteY0" fmla="*/ 0 h 1735015"/>
                  <a:gd name="connsiteX1" fmla="*/ 0 w 2332892"/>
                  <a:gd name="connsiteY1" fmla="*/ 1735015 h 1735015"/>
                  <a:gd name="connsiteX2" fmla="*/ 23446 w 2332892"/>
                  <a:gd name="connsiteY2" fmla="*/ 1735015 h 1735015"/>
                  <a:gd name="connsiteX0" fmla="*/ 2332892 w 2332892"/>
                  <a:gd name="connsiteY0" fmla="*/ 0 h 1735015"/>
                  <a:gd name="connsiteX1" fmla="*/ 1887415 w 2332892"/>
                  <a:gd name="connsiteY1" fmla="*/ 832338 h 1735015"/>
                  <a:gd name="connsiteX2" fmla="*/ 0 w 2332892"/>
                  <a:gd name="connsiteY2" fmla="*/ 1735015 h 1735015"/>
                  <a:gd name="connsiteX3" fmla="*/ 23446 w 2332892"/>
                  <a:gd name="connsiteY3" fmla="*/ 1735015 h 1735015"/>
                  <a:gd name="connsiteX0" fmla="*/ 2332892 w 2332892"/>
                  <a:gd name="connsiteY0" fmla="*/ 0 h 1735015"/>
                  <a:gd name="connsiteX1" fmla="*/ 1793631 w 2332892"/>
                  <a:gd name="connsiteY1" fmla="*/ 867507 h 1735015"/>
                  <a:gd name="connsiteX2" fmla="*/ 0 w 2332892"/>
                  <a:gd name="connsiteY2" fmla="*/ 1735015 h 1735015"/>
                  <a:gd name="connsiteX3" fmla="*/ 23446 w 2332892"/>
                  <a:gd name="connsiteY3" fmla="*/ 1735015 h 1735015"/>
                  <a:gd name="connsiteX0" fmla="*/ 2332892 w 2332892"/>
                  <a:gd name="connsiteY0" fmla="*/ 0 h 1735015"/>
                  <a:gd name="connsiteX1" fmla="*/ 1793631 w 2332892"/>
                  <a:gd name="connsiteY1" fmla="*/ 867507 h 1735015"/>
                  <a:gd name="connsiteX2" fmla="*/ 1441938 w 2332892"/>
                  <a:gd name="connsiteY2" fmla="*/ 867507 h 1735015"/>
                  <a:gd name="connsiteX3" fmla="*/ 0 w 2332892"/>
                  <a:gd name="connsiteY3" fmla="*/ 1735015 h 1735015"/>
                  <a:gd name="connsiteX4" fmla="*/ 23446 w 2332892"/>
                  <a:gd name="connsiteY4" fmla="*/ 1735015 h 1735015"/>
                  <a:gd name="connsiteX0" fmla="*/ 2332892 w 2332892"/>
                  <a:gd name="connsiteY0" fmla="*/ 0 h 1735015"/>
                  <a:gd name="connsiteX1" fmla="*/ 1793631 w 2332892"/>
                  <a:gd name="connsiteY1" fmla="*/ 867507 h 1735015"/>
                  <a:gd name="connsiteX2" fmla="*/ 1441938 w 2332892"/>
                  <a:gd name="connsiteY2" fmla="*/ 867507 h 1735015"/>
                  <a:gd name="connsiteX3" fmla="*/ 0 w 2332892"/>
                  <a:gd name="connsiteY3" fmla="*/ 1735015 h 1735015"/>
                  <a:gd name="connsiteX4" fmla="*/ 11723 w 2332892"/>
                  <a:gd name="connsiteY4" fmla="*/ 1652954 h 1735015"/>
                  <a:gd name="connsiteX0" fmla="*/ 2332892 w 2332892"/>
                  <a:gd name="connsiteY0" fmla="*/ 0 h 1735015"/>
                  <a:gd name="connsiteX1" fmla="*/ 1793631 w 2332892"/>
                  <a:gd name="connsiteY1" fmla="*/ 867507 h 1735015"/>
                  <a:gd name="connsiteX2" fmla="*/ 1441938 w 2332892"/>
                  <a:gd name="connsiteY2" fmla="*/ 867507 h 1735015"/>
                  <a:gd name="connsiteX3" fmla="*/ 0 w 2332892"/>
                  <a:gd name="connsiteY3" fmla="*/ 1735015 h 1735015"/>
                  <a:gd name="connsiteX4" fmla="*/ 11723 w 2332892"/>
                  <a:gd name="connsiteY4" fmla="*/ 1652954 h 1735015"/>
                  <a:gd name="connsiteX0" fmla="*/ 2332892 w 2332892"/>
                  <a:gd name="connsiteY0" fmla="*/ 0 h 1735015"/>
                  <a:gd name="connsiteX1" fmla="*/ 2286000 w 2332892"/>
                  <a:gd name="connsiteY1" fmla="*/ 293077 h 1735015"/>
                  <a:gd name="connsiteX2" fmla="*/ 1793631 w 2332892"/>
                  <a:gd name="connsiteY2" fmla="*/ 867507 h 1735015"/>
                  <a:gd name="connsiteX3" fmla="*/ 1441938 w 2332892"/>
                  <a:gd name="connsiteY3" fmla="*/ 867507 h 1735015"/>
                  <a:gd name="connsiteX4" fmla="*/ 0 w 2332892"/>
                  <a:gd name="connsiteY4" fmla="*/ 1735015 h 1735015"/>
                  <a:gd name="connsiteX5" fmla="*/ 11723 w 2332892"/>
                  <a:gd name="connsiteY5" fmla="*/ 1652954 h 1735015"/>
                  <a:gd name="connsiteX0" fmla="*/ 2332892 w 2332892"/>
                  <a:gd name="connsiteY0" fmla="*/ 0 h 1746739"/>
                  <a:gd name="connsiteX1" fmla="*/ 2286000 w 2332892"/>
                  <a:gd name="connsiteY1" fmla="*/ 293077 h 1746739"/>
                  <a:gd name="connsiteX2" fmla="*/ 1793631 w 2332892"/>
                  <a:gd name="connsiteY2" fmla="*/ 867507 h 1746739"/>
                  <a:gd name="connsiteX3" fmla="*/ 1441938 w 2332892"/>
                  <a:gd name="connsiteY3" fmla="*/ 867507 h 1746739"/>
                  <a:gd name="connsiteX4" fmla="*/ 0 w 2332892"/>
                  <a:gd name="connsiteY4" fmla="*/ 1735015 h 1746739"/>
                  <a:gd name="connsiteX5" fmla="*/ 11723 w 2332892"/>
                  <a:gd name="connsiteY5" fmla="*/ 1746739 h 1746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332892" h="1746739">
                    <a:moveTo>
                      <a:pt x="2332892" y="0"/>
                    </a:moveTo>
                    <a:cubicBezTo>
                      <a:pt x="2274277" y="105508"/>
                      <a:pt x="2344615" y="187569"/>
                      <a:pt x="2286000" y="293077"/>
                    </a:cubicBezTo>
                    <a:lnTo>
                      <a:pt x="1793631" y="867507"/>
                    </a:lnTo>
                    <a:cubicBezTo>
                      <a:pt x="1688123" y="914399"/>
                      <a:pt x="1547446" y="820615"/>
                      <a:pt x="1441938" y="867507"/>
                    </a:cubicBezTo>
                    <a:lnTo>
                      <a:pt x="0" y="1735015"/>
                    </a:lnTo>
                    <a:lnTo>
                      <a:pt x="11723" y="1746739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2110154" y="1582615"/>
                <a:ext cx="6940061" cy="4572000"/>
              </a:xfrm>
              <a:custGeom>
                <a:avLst/>
                <a:gdLst>
                  <a:gd name="connsiteX0" fmla="*/ 6940061 w 6940061"/>
                  <a:gd name="connsiteY0" fmla="*/ 0 h 4572000"/>
                  <a:gd name="connsiteX1" fmla="*/ 0 w 6940061"/>
                  <a:gd name="connsiteY1" fmla="*/ 4572000 h 4572000"/>
                  <a:gd name="connsiteX0" fmla="*/ 6940061 w 6940061"/>
                  <a:gd name="connsiteY0" fmla="*/ 0 h 4572000"/>
                  <a:gd name="connsiteX1" fmla="*/ 6213231 w 6940061"/>
                  <a:gd name="connsiteY1" fmla="*/ 668216 h 4572000"/>
                  <a:gd name="connsiteX2" fmla="*/ 0 w 6940061"/>
                  <a:gd name="connsiteY2" fmla="*/ 4572000 h 457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940061" h="4572000">
                    <a:moveTo>
                      <a:pt x="6940061" y="0"/>
                    </a:moveTo>
                    <a:cubicBezTo>
                      <a:pt x="6385169" y="359508"/>
                      <a:pt x="6768123" y="308708"/>
                      <a:pt x="6213231" y="668216"/>
                    </a:cubicBezTo>
                    <a:lnTo>
                      <a:pt x="0" y="4572000"/>
                    </a:lnTo>
                  </a:path>
                </a:pathLst>
              </a:cu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6588369" y="1676400"/>
                <a:ext cx="750277" cy="12074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>
                <a:endCxn id="5" idx="2"/>
              </p:cNvCxnSpPr>
              <p:nvPr/>
            </p:nvCxnSpPr>
            <p:spPr>
              <a:xfrm flipH="1">
                <a:off x="5357447" y="2883877"/>
                <a:ext cx="867507" cy="58615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>
                <a:stCxn id="5" idx="2"/>
              </p:cNvCxnSpPr>
              <p:nvPr/>
            </p:nvCxnSpPr>
            <p:spPr>
              <a:xfrm flipH="1">
                <a:off x="4410314" y="3470031"/>
                <a:ext cx="947133" cy="60959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>
                <a:stCxn id="6" idx="2"/>
              </p:cNvCxnSpPr>
              <p:nvPr/>
            </p:nvCxnSpPr>
            <p:spPr>
              <a:xfrm>
                <a:off x="4021016" y="3563815"/>
                <a:ext cx="376356" cy="51581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6077808" y="1998785"/>
                <a:ext cx="198074" cy="28135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flipH="1">
                <a:off x="6191001" y="2280138"/>
                <a:ext cx="84881" cy="60373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6213231" y="2860431"/>
                <a:ext cx="562708" cy="6154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flipH="1">
                <a:off x="6775941" y="2672862"/>
                <a:ext cx="410305" cy="26816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TextBox 11"/>
            <p:cNvSpPr txBox="1"/>
            <p:nvPr/>
          </p:nvSpPr>
          <p:spPr>
            <a:xfrm>
              <a:off x="5245419" y="2139461"/>
              <a:ext cx="39145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smtClean="0"/>
                <a:t>N1</a:t>
              </a:r>
              <a:endParaRPr lang="en-GB" sz="1400" b="1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696390" y="2593684"/>
              <a:ext cx="3850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smtClean="0"/>
                <a:t>A3</a:t>
              </a:r>
              <a:endParaRPr lang="en-GB" sz="1400" b="1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2168769" y="6435969"/>
              <a:ext cx="7221416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5866793" y="6096000"/>
              <a:ext cx="7248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smtClean="0"/>
                <a:t>+- 8 km</a:t>
              </a:r>
              <a:endParaRPr lang="en-GB" sz="140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9906000" y="3134433"/>
              <a:ext cx="7248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smtClean="0"/>
                <a:t>+- 5 km</a:t>
              </a:r>
              <a:endParaRPr lang="en-GB" sz="1400"/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9906000" y="747345"/>
              <a:ext cx="0" cy="5243147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1091527" y="2186299"/>
              <a:ext cx="165737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sz="1400" smtClean="0"/>
                <a:t>Superficie: 39 km²</a:t>
              </a:r>
            </a:p>
            <a:p>
              <a:pPr algn="r"/>
              <a:r>
                <a:rPr lang="en-GB" sz="1400" smtClean="0"/>
                <a:t>Population: 455.000</a:t>
              </a:r>
              <a:endParaRPr lang="en-GB" sz="140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0" y="210665"/>
            <a:ext cx="12192000" cy="89255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000" smtClean="0">
                <a:solidFill>
                  <a:srgbClr val="002060"/>
                </a:solidFill>
                <a:latin typeface="Arial Black" panose="020B0A04020102020204" pitchFamily="34" charset="0"/>
              </a:rPr>
              <a:t>Royaume du Maroc – Région Grand Casablanca </a:t>
            </a:r>
            <a:endParaRPr lang="en-GB" sz="2000" smtClean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GB" sz="3200" b="1" smtClean="0">
                <a:solidFill>
                  <a:srgbClr val="002060"/>
                </a:solidFill>
                <a:latin typeface="Arial Black" panose="020B0A04020102020204" pitchFamily="34" charset="0"/>
              </a:rPr>
              <a:t>Préfecture Sidi El Bernoussi</a:t>
            </a:r>
            <a:endParaRPr lang="en-GB" sz="3200" b="1" smtClean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04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Boudewijn De Graeve</dc:creator>
  <cp:lastModifiedBy>Boudewijn De Graeve</cp:lastModifiedBy>
  <cp:revision>1</cp:revision>
  <dcterms:created xsi:type="dcterms:W3CDTF">2016-02-28T13:59:09Z</dcterms:created>
  <dcterms:modified xsi:type="dcterms:W3CDTF">2016-02-28T13:59:35Z</dcterms:modified>
</cp:coreProperties>
</file>