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7" r:id="rId2"/>
    <p:sldId id="256" r:id="rId3"/>
    <p:sldId id="266" r:id="rId4"/>
    <p:sldId id="258" r:id="rId5"/>
    <p:sldId id="259" r:id="rId6"/>
    <p:sldId id="260" r:id="rId7"/>
    <p:sldId id="261" r:id="rId8"/>
    <p:sldId id="262" r:id="rId9"/>
    <p:sldId id="263" r:id="rId10"/>
    <p:sldId id="264" r:id="rId11"/>
    <p:sldId id="265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8" r:id="rId58"/>
    <p:sldId id="312" r:id="rId59"/>
    <p:sldId id="313" r:id="rId60"/>
    <p:sldId id="314" r:id="rId61"/>
    <p:sldId id="315" r:id="rId62"/>
    <p:sldId id="316" r:id="rId63"/>
    <p:sldId id="317" r:id="rId64"/>
    <p:sldId id="319" r:id="rId65"/>
    <p:sldId id="320" r:id="rId66"/>
    <p:sldId id="325" r:id="rId67"/>
    <p:sldId id="326" r:id="rId68"/>
    <p:sldId id="327" r:id="rId69"/>
    <p:sldId id="328" r:id="rId70"/>
    <p:sldId id="329" r:id="rId71"/>
    <p:sldId id="330" r:id="rId72"/>
    <p:sldId id="331" r:id="rId73"/>
    <p:sldId id="332" r:id="rId74"/>
    <p:sldId id="333" r:id="rId75"/>
    <p:sldId id="321" r:id="rId76"/>
    <p:sldId id="322" r:id="rId7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0983" autoAdjust="0"/>
    <p:restoredTop sz="94660"/>
  </p:normalViewPr>
  <p:slideViewPr>
    <p:cSldViewPr snapToGrid="0">
      <p:cViewPr varScale="1">
        <p:scale>
          <a:sx n="84" d="100"/>
          <a:sy n="84" d="100"/>
        </p:scale>
        <p:origin x="384" y="8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255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viewProps" Target="view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presProps" Target="presProps.xml"/><Relationship Id="rId8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D03AF6-C6C6-471A-A997-2E4695212CE3}" type="datetimeFigureOut">
              <a:rPr lang="en-GB" smtClean="0"/>
              <a:t>23/05/2014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021214-2DEF-40F8-B38D-6F69320F193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37313528"/>
      </p:ext>
    </p:extLst>
  </p:cSld>
  <p:clrMapOvr>
    <a:masterClrMapping/>
  </p:clrMapOvr>
  <p:transition spd="slow">
    <p:randomBar dir="vert"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D03AF6-C6C6-471A-A997-2E4695212CE3}" type="datetimeFigureOut">
              <a:rPr lang="en-GB" smtClean="0"/>
              <a:t>23/05/2014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021214-2DEF-40F8-B38D-6F69320F193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51353252"/>
      </p:ext>
    </p:extLst>
  </p:cSld>
  <p:clrMapOvr>
    <a:masterClrMapping/>
  </p:clrMapOvr>
  <p:transition spd="slow">
    <p:randomBar dir="vert"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D03AF6-C6C6-471A-A997-2E4695212CE3}" type="datetimeFigureOut">
              <a:rPr lang="en-GB" smtClean="0"/>
              <a:t>23/05/2014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021214-2DEF-40F8-B38D-6F69320F193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99961716"/>
      </p:ext>
    </p:extLst>
  </p:cSld>
  <p:clrMapOvr>
    <a:masterClrMapping/>
  </p:clrMapOvr>
  <p:transition spd="slow">
    <p:randomBar dir="vert"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D03AF6-C6C6-471A-A997-2E4695212CE3}" type="datetimeFigureOut">
              <a:rPr lang="en-GB" smtClean="0"/>
              <a:t>23/05/2014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021214-2DEF-40F8-B38D-6F69320F193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71164646"/>
      </p:ext>
    </p:extLst>
  </p:cSld>
  <p:clrMapOvr>
    <a:masterClrMapping/>
  </p:clrMapOvr>
  <p:transition spd="slow">
    <p:randomBar dir="vert"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D03AF6-C6C6-471A-A997-2E4695212CE3}" type="datetimeFigureOut">
              <a:rPr lang="en-GB" smtClean="0"/>
              <a:t>23/05/2014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021214-2DEF-40F8-B38D-6F69320F193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63232980"/>
      </p:ext>
    </p:extLst>
  </p:cSld>
  <p:clrMapOvr>
    <a:masterClrMapping/>
  </p:clrMapOvr>
  <p:transition spd="slow">
    <p:randomBar dir="vert"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D03AF6-C6C6-471A-A997-2E4695212CE3}" type="datetimeFigureOut">
              <a:rPr lang="en-GB" smtClean="0"/>
              <a:t>23/05/2014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021214-2DEF-40F8-B38D-6F69320F193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20914361"/>
      </p:ext>
    </p:extLst>
  </p:cSld>
  <p:clrMapOvr>
    <a:masterClrMapping/>
  </p:clrMapOvr>
  <p:transition spd="slow">
    <p:randomBar dir="vert"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D03AF6-C6C6-471A-A997-2E4695212CE3}" type="datetimeFigureOut">
              <a:rPr lang="en-GB" smtClean="0"/>
              <a:t>23/05/2014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021214-2DEF-40F8-B38D-6F69320F193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64404745"/>
      </p:ext>
    </p:extLst>
  </p:cSld>
  <p:clrMapOvr>
    <a:masterClrMapping/>
  </p:clrMapOvr>
  <p:transition spd="slow">
    <p:randomBar dir="vert"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D03AF6-C6C6-471A-A997-2E4695212CE3}" type="datetimeFigureOut">
              <a:rPr lang="en-GB" smtClean="0"/>
              <a:t>23/05/2014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021214-2DEF-40F8-B38D-6F69320F193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77204249"/>
      </p:ext>
    </p:extLst>
  </p:cSld>
  <p:clrMapOvr>
    <a:masterClrMapping/>
  </p:clrMapOvr>
  <p:transition spd="slow">
    <p:randomBar dir="vert"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D03AF6-C6C6-471A-A997-2E4695212CE3}" type="datetimeFigureOut">
              <a:rPr lang="en-GB" smtClean="0"/>
              <a:t>23/05/2014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021214-2DEF-40F8-B38D-6F69320F193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44244419"/>
      </p:ext>
    </p:extLst>
  </p:cSld>
  <p:clrMapOvr>
    <a:masterClrMapping/>
  </p:clrMapOvr>
  <p:transition spd="slow">
    <p:randomBar dir="vert"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D03AF6-C6C6-471A-A997-2E4695212CE3}" type="datetimeFigureOut">
              <a:rPr lang="en-GB" smtClean="0"/>
              <a:t>23/05/2014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021214-2DEF-40F8-B38D-6F69320F193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20106903"/>
      </p:ext>
    </p:extLst>
  </p:cSld>
  <p:clrMapOvr>
    <a:masterClrMapping/>
  </p:clrMapOvr>
  <p:transition spd="slow">
    <p:randomBar dir="vert"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ED03AF6-C6C6-471A-A997-2E4695212CE3}" type="datetimeFigureOut">
              <a:rPr lang="en-GB" smtClean="0"/>
              <a:t>23/05/2014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E021214-2DEF-40F8-B38D-6F69320F193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79948074"/>
      </p:ext>
    </p:extLst>
  </p:cSld>
  <p:clrMapOvr>
    <a:masterClrMapping/>
  </p:clrMapOvr>
  <p:transition spd="slow">
    <p:randomBar dir="vert"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ED03AF6-C6C6-471A-A997-2E4695212CE3}" type="datetimeFigureOut">
              <a:rPr lang="en-GB" smtClean="0"/>
              <a:t>23/05/2014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E021214-2DEF-40F8-B38D-6F69320F1930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4671101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ransition spd="slow">
    <p:randomBar dir="vert"/>
  </p:transition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emf"/><Relationship Id="rId2" Type="http://schemas.openxmlformats.org/officeDocument/2006/relationships/image" Target="../media/image2.emf"/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139"/>
          <p:cNvGrpSpPr>
            <a:grpSpLocks/>
          </p:cNvGrpSpPr>
          <p:nvPr/>
        </p:nvGrpSpPr>
        <p:grpSpPr bwMode="auto">
          <a:xfrm>
            <a:off x="4751070" y="6005830"/>
            <a:ext cx="2590800" cy="576263"/>
            <a:chOff x="2064" y="3795"/>
            <a:chExt cx="1632" cy="363"/>
          </a:xfrm>
        </p:grpSpPr>
        <p:sp>
          <p:nvSpPr>
            <p:cNvPr id="5" name="Text Box 44"/>
            <p:cNvSpPr txBox="1">
              <a:spLocks noChangeArrowheads="1"/>
            </p:cNvSpPr>
            <p:nvPr/>
          </p:nvSpPr>
          <p:spPr bwMode="auto">
            <a:xfrm>
              <a:off x="2064" y="3985"/>
              <a:ext cx="1632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B2B2B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nl-BE" altLang="en-US" sz="1200">
                  <a:solidFill>
                    <a:srgbClr val="000066"/>
                  </a:solidFill>
                  <a:latin typeface="Arial Black" panose="020B0A04020102020204" pitchFamily="34" charset="0"/>
                </a:rPr>
                <a:t>Global e-Society Complex</a:t>
              </a:r>
              <a:endParaRPr lang="nl-NL" altLang="en-US" sz="1400">
                <a:solidFill>
                  <a:srgbClr val="000066"/>
                </a:solidFill>
                <a:latin typeface="Arial Black" panose="020B0A04020102020204" pitchFamily="34" charset="0"/>
              </a:endParaRPr>
            </a:p>
          </p:txBody>
        </p:sp>
        <p:grpSp>
          <p:nvGrpSpPr>
            <p:cNvPr id="6" name="Group 45"/>
            <p:cNvGrpSpPr>
              <a:grpSpLocks/>
            </p:cNvGrpSpPr>
            <p:nvPr/>
          </p:nvGrpSpPr>
          <p:grpSpPr bwMode="auto">
            <a:xfrm>
              <a:off x="2717" y="3795"/>
              <a:ext cx="325" cy="226"/>
              <a:chOff x="2592" y="3462"/>
              <a:chExt cx="446" cy="286"/>
            </a:xfrm>
          </p:grpSpPr>
          <p:grpSp>
            <p:nvGrpSpPr>
              <p:cNvPr id="7" name="Group 46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57" name="Freeform 47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58" name="Freeform 48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59" name="Freeform 49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0" name="Freeform 50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51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52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53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54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55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56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57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58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59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60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61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62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63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64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65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66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67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68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69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70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Line 71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Line 72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Line 73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74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75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76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77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78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79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80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81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82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83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84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8" name="Group 85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9" name="Freeform 86"/>
                <p:cNvSpPr>
                  <a:spLocks/>
                </p:cNvSpPr>
                <p:nvPr/>
              </p:nvSpPr>
              <p:spPr bwMode="auto">
                <a:xfrm>
                  <a:off x="337" y="3017"/>
                  <a:ext cx="388" cy="435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0" name="Freeform 87"/>
                <p:cNvSpPr>
                  <a:spLocks/>
                </p:cNvSpPr>
                <p:nvPr/>
              </p:nvSpPr>
              <p:spPr bwMode="auto">
                <a:xfrm>
                  <a:off x="580" y="3207"/>
                  <a:ext cx="32" cy="10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1" name="Freeform 88"/>
                <p:cNvSpPr>
                  <a:spLocks/>
                </p:cNvSpPr>
                <p:nvPr/>
              </p:nvSpPr>
              <p:spPr bwMode="auto">
                <a:xfrm>
                  <a:off x="612" y="3217"/>
                  <a:ext cx="16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2" name="Freeform 89"/>
                <p:cNvSpPr>
                  <a:spLocks/>
                </p:cNvSpPr>
                <p:nvPr/>
              </p:nvSpPr>
              <p:spPr bwMode="auto">
                <a:xfrm>
                  <a:off x="622" y="3447"/>
                  <a:ext cx="16" cy="10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90"/>
                <p:cNvSpPr>
                  <a:spLocks/>
                </p:cNvSpPr>
                <p:nvPr/>
              </p:nvSpPr>
              <p:spPr bwMode="auto">
                <a:xfrm>
                  <a:off x="657" y="3108"/>
                  <a:ext cx="19" cy="17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91"/>
                <p:cNvSpPr>
                  <a:spLocks/>
                </p:cNvSpPr>
                <p:nvPr/>
              </p:nvSpPr>
              <p:spPr bwMode="auto">
                <a:xfrm>
                  <a:off x="376" y="3084"/>
                  <a:ext cx="6" cy="5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92"/>
                <p:cNvSpPr>
                  <a:spLocks/>
                </p:cNvSpPr>
                <p:nvPr/>
              </p:nvSpPr>
              <p:spPr bwMode="auto">
                <a:xfrm>
                  <a:off x="758" y="3044"/>
                  <a:ext cx="32" cy="15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93"/>
                <p:cNvSpPr>
                  <a:spLocks/>
                </p:cNvSpPr>
                <p:nvPr/>
              </p:nvSpPr>
              <p:spPr bwMode="auto">
                <a:xfrm>
                  <a:off x="573" y="3046"/>
                  <a:ext cx="19" cy="12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94"/>
                <p:cNvSpPr>
                  <a:spLocks/>
                </p:cNvSpPr>
                <p:nvPr/>
              </p:nvSpPr>
              <p:spPr bwMode="auto">
                <a:xfrm>
                  <a:off x="460" y="2999"/>
                  <a:ext cx="32" cy="20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95"/>
                <p:cNvSpPr>
                  <a:spLocks/>
                </p:cNvSpPr>
                <p:nvPr/>
              </p:nvSpPr>
              <p:spPr bwMode="auto">
                <a:xfrm>
                  <a:off x="479" y="3007"/>
                  <a:ext cx="55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96"/>
                <p:cNvSpPr>
                  <a:spLocks/>
                </p:cNvSpPr>
                <p:nvPr/>
              </p:nvSpPr>
              <p:spPr bwMode="auto">
                <a:xfrm>
                  <a:off x="958" y="3314"/>
                  <a:ext cx="19" cy="40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97"/>
                <p:cNvSpPr>
                  <a:spLocks/>
                </p:cNvSpPr>
                <p:nvPr/>
              </p:nvSpPr>
              <p:spPr bwMode="auto">
                <a:xfrm>
                  <a:off x="1162" y="3309"/>
                  <a:ext cx="120" cy="89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98"/>
                <p:cNvSpPr>
                  <a:spLocks/>
                </p:cNvSpPr>
                <p:nvPr/>
              </p:nvSpPr>
              <p:spPr bwMode="auto">
                <a:xfrm>
                  <a:off x="1256" y="3403"/>
                  <a:ext cx="10" cy="12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99"/>
                <p:cNvSpPr>
                  <a:spLocks/>
                </p:cNvSpPr>
                <p:nvPr/>
              </p:nvSpPr>
              <p:spPr bwMode="auto">
                <a:xfrm>
                  <a:off x="1318" y="3403"/>
                  <a:ext cx="23" cy="22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100"/>
                <p:cNvSpPr>
                  <a:spLocks/>
                </p:cNvSpPr>
                <p:nvPr/>
              </p:nvSpPr>
              <p:spPr bwMode="auto">
                <a:xfrm>
                  <a:off x="1337" y="3383"/>
                  <a:ext cx="16" cy="22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101"/>
                <p:cNvSpPr>
                  <a:spLocks/>
                </p:cNvSpPr>
                <p:nvPr/>
              </p:nvSpPr>
              <p:spPr bwMode="auto">
                <a:xfrm>
                  <a:off x="780" y="3163"/>
                  <a:ext cx="201" cy="220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102"/>
                <p:cNvSpPr>
                  <a:spLocks/>
                </p:cNvSpPr>
                <p:nvPr/>
              </p:nvSpPr>
              <p:spPr bwMode="auto">
                <a:xfrm>
                  <a:off x="1214" y="3279"/>
                  <a:ext cx="58" cy="27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103"/>
                <p:cNvSpPr>
                  <a:spLocks/>
                </p:cNvSpPr>
                <p:nvPr/>
              </p:nvSpPr>
              <p:spPr bwMode="auto">
                <a:xfrm>
                  <a:off x="1188" y="3247"/>
                  <a:ext cx="13" cy="12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104"/>
                <p:cNvSpPr>
                  <a:spLocks/>
                </p:cNvSpPr>
                <p:nvPr/>
              </p:nvSpPr>
              <p:spPr bwMode="auto">
                <a:xfrm>
                  <a:off x="1182" y="3220"/>
                  <a:ext cx="13" cy="20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105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9" cy="22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106"/>
                <p:cNvSpPr>
                  <a:spLocks/>
                </p:cNvSpPr>
                <p:nvPr/>
              </p:nvSpPr>
              <p:spPr bwMode="auto">
                <a:xfrm>
                  <a:off x="1149" y="3257"/>
                  <a:ext cx="29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107"/>
                <p:cNvSpPr>
                  <a:spLocks/>
                </p:cNvSpPr>
                <p:nvPr/>
              </p:nvSpPr>
              <p:spPr bwMode="auto">
                <a:xfrm>
                  <a:off x="1140" y="3294"/>
                  <a:ext cx="26" cy="10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108"/>
                <p:cNvSpPr>
                  <a:spLocks/>
                </p:cNvSpPr>
                <p:nvPr/>
              </p:nvSpPr>
              <p:spPr bwMode="auto">
                <a:xfrm>
                  <a:off x="1111" y="3259"/>
                  <a:ext cx="32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109"/>
                <p:cNvSpPr>
                  <a:spLocks/>
                </p:cNvSpPr>
                <p:nvPr/>
              </p:nvSpPr>
              <p:spPr bwMode="auto">
                <a:xfrm>
                  <a:off x="1240" y="3133"/>
                  <a:ext cx="19" cy="12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110"/>
                <p:cNvSpPr>
                  <a:spLocks/>
                </p:cNvSpPr>
                <p:nvPr/>
              </p:nvSpPr>
              <p:spPr bwMode="auto">
                <a:xfrm>
                  <a:off x="1247" y="3098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111"/>
                <p:cNvSpPr>
                  <a:spLocks/>
                </p:cNvSpPr>
                <p:nvPr/>
              </p:nvSpPr>
              <p:spPr bwMode="auto">
                <a:xfrm>
                  <a:off x="1214" y="3148"/>
                  <a:ext cx="32" cy="25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112"/>
                <p:cNvSpPr>
                  <a:spLocks/>
                </p:cNvSpPr>
                <p:nvPr/>
              </p:nvSpPr>
              <p:spPr bwMode="auto">
                <a:xfrm>
                  <a:off x="1065" y="3247"/>
                  <a:ext cx="3" cy="12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113"/>
                <p:cNvSpPr>
                  <a:spLocks/>
                </p:cNvSpPr>
                <p:nvPr/>
              </p:nvSpPr>
              <p:spPr bwMode="auto">
                <a:xfrm>
                  <a:off x="861" y="2967"/>
                  <a:ext cx="32" cy="22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114"/>
                <p:cNvSpPr>
                  <a:spLocks/>
                </p:cNvSpPr>
                <p:nvPr/>
              </p:nvSpPr>
              <p:spPr bwMode="auto">
                <a:xfrm>
                  <a:off x="884" y="2962"/>
                  <a:ext cx="26" cy="10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115"/>
                <p:cNvSpPr>
                  <a:spLocks/>
                </p:cNvSpPr>
                <p:nvPr/>
              </p:nvSpPr>
              <p:spPr bwMode="auto">
                <a:xfrm>
                  <a:off x="891" y="2980"/>
                  <a:ext cx="13" cy="5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116"/>
                <p:cNvSpPr>
                  <a:spLocks/>
                </p:cNvSpPr>
                <p:nvPr/>
              </p:nvSpPr>
              <p:spPr bwMode="auto">
                <a:xfrm>
                  <a:off x="981" y="3009"/>
                  <a:ext cx="19" cy="12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117"/>
                <p:cNvSpPr>
                  <a:spLocks/>
                </p:cNvSpPr>
                <p:nvPr/>
              </p:nvSpPr>
              <p:spPr bwMode="auto">
                <a:xfrm>
                  <a:off x="988" y="2987"/>
                  <a:ext cx="42" cy="22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118"/>
                <p:cNvSpPr>
                  <a:spLocks/>
                </p:cNvSpPr>
                <p:nvPr/>
              </p:nvSpPr>
              <p:spPr bwMode="auto">
                <a:xfrm>
                  <a:off x="800" y="3093"/>
                  <a:ext cx="13" cy="15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119"/>
                <p:cNvSpPr>
                  <a:spLocks/>
                </p:cNvSpPr>
                <p:nvPr/>
              </p:nvSpPr>
              <p:spPr bwMode="auto">
                <a:xfrm>
                  <a:off x="813" y="3081"/>
                  <a:ext cx="23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120"/>
                <p:cNvSpPr>
                  <a:spLocks/>
                </p:cNvSpPr>
                <p:nvPr/>
              </p:nvSpPr>
              <p:spPr bwMode="auto">
                <a:xfrm>
                  <a:off x="855" y="3148"/>
                  <a:ext cx="3" cy="7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121"/>
                <p:cNvSpPr>
                  <a:spLocks/>
                </p:cNvSpPr>
                <p:nvPr/>
              </p:nvSpPr>
              <p:spPr bwMode="auto">
                <a:xfrm>
                  <a:off x="868" y="3158"/>
                  <a:ext cx="10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122"/>
                <p:cNvSpPr>
                  <a:spLocks/>
                </p:cNvSpPr>
                <p:nvPr/>
              </p:nvSpPr>
              <p:spPr bwMode="auto">
                <a:xfrm>
                  <a:off x="803" y="2982"/>
                  <a:ext cx="586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123"/>
                <p:cNvSpPr>
                  <a:spLocks/>
                </p:cNvSpPr>
                <p:nvPr/>
              </p:nvSpPr>
              <p:spPr bwMode="auto">
                <a:xfrm>
                  <a:off x="619" y="2943"/>
                  <a:ext cx="175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124"/>
                <p:cNvSpPr>
                  <a:spLocks/>
                </p:cNvSpPr>
                <p:nvPr/>
              </p:nvSpPr>
              <p:spPr bwMode="auto">
                <a:xfrm>
                  <a:off x="551" y="3004"/>
                  <a:ext cx="13" cy="10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125"/>
                <p:cNvSpPr>
                  <a:spLocks/>
                </p:cNvSpPr>
                <p:nvPr/>
              </p:nvSpPr>
              <p:spPr bwMode="auto">
                <a:xfrm>
                  <a:off x="531" y="2990"/>
                  <a:ext cx="13" cy="7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126"/>
                <p:cNvSpPr>
                  <a:spLocks/>
                </p:cNvSpPr>
                <p:nvPr/>
              </p:nvSpPr>
              <p:spPr bwMode="auto">
                <a:xfrm>
                  <a:off x="531" y="3004"/>
                  <a:ext cx="16" cy="15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127"/>
                <p:cNvSpPr>
                  <a:spLocks/>
                </p:cNvSpPr>
                <p:nvPr/>
              </p:nvSpPr>
              <p:spPr bwMode="auto">
                <a:xfrm>
                  <a:off x="486" y="2987"/>
                  <a:ext cx="36" cy="15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128"/>
                <p:cNvSpPr>
                  <a:spLocks/>
                </p:cNvSpPr>
                <p:nvPr/>
              </p:nvSpPr>
              <p:spPr bwMode="auto">
                <a:xfrm>
                  <a:off x="470" y="2982"/>
                  <a:ext cx="23" cy="12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129"/>
                <p:cNvSpPr>
                  <a:spLocks/>
                </p:cNvSpPr>
                <p:nvPr/>
              </p:nvSpPr>
              <p:spPr bwMode="auto">
                <a:xfrm>
                  <a:off x="522" y="2972"/>
                  <a:ext cx="16" cy="7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130"/>
                <p:cNvSpPr>
                  <a:spLocks/>
                </p:cNvSpPr>
                <p:nvPr/>
              </p:nvSpPr>
              <p:spPr bwMode="auto">
                <a:xfrm>
                  <a:off x="544" y="2985"/>
                  <a:ext cx="52" cy="15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131"/>
                <p:cNvSpPr>
                  <a:spLocks/>
                </p:cNvSpPr>
                <p:nvPr/>
              </p:nvSpPr>
              <p:spPr bwMode="auto">
                <a:xfrm>
                  <a:off x="560" y="2945"/>
                  <a:ext cx="91" cy="47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132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2" cy="20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133"/>
                <p:cNvSpPr>
                  <a:spLocks/>
                </p:cNvSpPr>
                <p:nvPr/>
              </p:nvSpPr>
              <p:spPr bwMode="auto">
                <a:xfrm>
                  <a:off x="567" y="3004"/>
                  <a:ext cx="84" cy="62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</p:grpSp>
      <p:grpSp>
        <p:nvGrpSpPr>
          <p:cNvPr id="95" name="Group 4"/>
          <p:cNvGrpSpPr>
            <a:grpSpLocks/>
          </p:cNvGrpSpPr>
          <p:nvPr/>
        </p:nvGrpSpPr>
        <p:grpSpPr bwMode="auto">
          <a:xfrm rot="742963">
            <a:off x="3760470" y="601980"/>
            <a:ext cx="4262438" cy="4419600"/>
            <a:chOff x="3216" y="2304"/>
            <a:chExt cx="1755" cy="1530"/>
          </a:xfrm>
        </p:grpSpPr>
        <p:sp>
          <p:nvSpPr>
            <p:cNvPr id="96" name="Freeform 5"/>
            <p:cNvSpPr>
              <a:spLocks/>
            </p:cNvSpPr>
            <p:nvPr/>
          </p:nvSpPr>
          <p:spPr bwMode="auto">
            <a:xfrm>
              <a:off x="4092" y="3069"/>
              <a:ext cx="879" cy="765"/>
            </a:xfrm>
            <a:custGeom>
              <a:avLst/>
              <a:gdLst>
                <a:gd name="T0" fmla="*/ 220 w 3516"/>
                <a:gd name="T1" fmla="*/ 4 h 3060"/>
                <a:gd name="T2" fmla="*/ 219 w 3516"/>
                <a:gd name="T3" fmla="*/ 8 h 3060"/>
                <a:gd name="T4" fmla="*/ 219 w 3516"/>
                <a:gd name="T5" fmla="*/ 13 h 3060"/>
                <a:gd name="T6" fmla="*/ 219 w 3516"/>
                <a:gd name="T7" fmla="*/ 18 h 3060"/>
                <a:gd name="T8" fmla="*/ 218 w 3516"/>
                <a:gd name="T9" fmla="*/ 23 h 3060"/>
                <a:gd name="T10" fmla="*/ 218 w 3516"/>
                <a:gd name="T11" fmla="*/ 29 h 3060"/>
                <a:gd name="T12" fmla="*/ 216 w 3516"/>
                <a:gd name="T13" fmla="*/ 33 h 3060"/>
                <a:gd name="T14" fmla="*/ 216 w 3516"/>
                <a:gd name="T15" fmla="*/ 38 h 3060"/>
                <a:gd name="T16" fmla="*/ 214 w 3516"/>
                <a:gd name="T17" fmla="*/ 43 h 3060"/>
                <a:gd name="T18" fmla="*/ 213 w 3516"/>
                <a:gd name="T19" fmla="*/ 48 h 3060"/>
                <a:gd name="T20" fmla="*/ 211 w 3516"/>
                <a:gd name="T21" fmla="*/ 53 h 3060"/>
                <a:gd name="T22" fmla="*/ 210 w 3516"/>
                <a:gd name="T23" fmla="*/ 58 h 3060"/>
                <a:gd name="T24" fmla="*/ 208 w 3516"/>
                <a:gd name="T25" fmla="*/ 62 h 3060"/>
                <a:gd name="T26" fmla="*/ 206 w 3516"/>
                <a:gd name="T27" fmla="*/ 67 h 3060"/>
                <a:gd name="T28" fmla="*/ 204 w 3516"/>
                <a:gd name="T29" fmla="*/ 72 h 3060"/>
                <a:gd name="T30" fmla="*/ 202 w 3516"/>
                <a:gd name="T31" fmla="*/ 77 h 3060"/>
                <a:gd name="T32" fmla="*/ 200 w 3516"/>
                <a:gd name="T33" fmla="*/ 81 h 3060"/>
                <a:gd name="T34" fmla="*/ 197 w 3516"/>
                <a:gd name="T35" fmla="*/ 86 h 3060"/>
                <a:gd name="T36" fmla="*/ 194 w 3516"/>
                <a:gd name="T37" fmla="*/ 90 h 3060"/>
                <a:gd name="T38" fmla="*/ 191 w 3516"/>
                <a:gd name="T39" fmla="*/ 94 h 3060"/>
                <a:gd name="T40" fmla="*/ 189 w 3516"/>
                <a:gd name="T41" fmla="*/ 99 h 3060"/>
                <a:gd name="T42" fmla="*/ 186 w 3516"/>
                <a:gd name="T43" fmla="*/ 103 h 3060"/>
                <a:gd name="T44" fmla="*/ 182 w 3516"/>
                <a:gd name="T45" fmla="*/ 107 h 3060"/>
                <a:gd name="T46" fmla="*/ 179 w 3516"/>
                <a:gd name="T47" fmla="*/ 111 h 3060"/>
                <a:gd name="T48" fmla="*/ 175 w 3516"/>
                <a:gd name="T49" fmla="*/ 116 h 3060"/>
                <a:gd name="T50" fmla="*/ 172 w 3516"/>
                <a:gd name="T51" fmla="*/ 119 h 3060"/>
                <a:gd name="T52" fmla="*/ 168 w 3516"/>
                <a:gd name="T53" fmla="*/ 123 h 3060"/>
                <a:gd name="T54" fmla="*/ 164 w 3516"/>
                <a:gd name="T55" fmla="*/ 127 h 3060"/>
                <a:gd name="T56" fmla="*/ 161 w 3516"/>
                <a:gd name="T57" fmla="*/ 131 h 3060"/>
                <a:gd name="T58" fmla="*/ 157 w 3516"/>
                <a:gd name="T59" fmla="*/ 135 h 3060"/>
                <a:gd name="T60" fmla="*/ 153 w 3516"/>
                <a:gd name="T61" fmla="*/ 137 h 3060"/>
                <a:gd name="T62" fmla="*/ 148 w 3516"/>
                <a:gd name="T63" fmla="*/ 141 h 3060"/>
                <a:gd name="T64" fmla="*/ 144 w 3516"/>
                <a:gd name="T65" fmla="*/ 145 h 3060"/>
                <a:gd name="T66" fmla="*/ 140 w 3516"/>
                <a:gd name="T67" fmla="*/ 148 h 3060"/>
                <a:gd name="T68" fmla="*/ 135 w 3516"/>
                <a:gd name="T69" fmla="*/ 151 h 3060"/>
                <a:gd name="T70" fmla="*/ 131 w 3516"/>
                <a:gd name="T71" fmla="*/ 154 h 3060"/>
                <a:gd name="T72" fmla="*/ 126 w 3516"/>
                <a:gd name="T73" fmla="*/ 157 h 3060"/>
                <a:gd name="T74" fmla="*/ 121 w 3516"/>
                <a:gd name="T75" fmla="*/ 160 h 3060"/>
                <a:gd name="T76" fmla="*/ 116 w 3516"/>
                <a:gd name="T77" fmla="*/ 162 h 3060"/>
                <a:gd name="T78" fmla="*/ 112 w 3516"/>
                <a:gd name="T79" fmla="*/ 165 h 3060"/>
                <a:gd name="T80" fmla="*/ 107 w 3516"/>
                <a:gd name="T81" fmla="*/ 167 h 3060"/>
                <a:gd name="T82" fmla="*/ 102 w 3516"/>
                <a:gd name="T83" fmla="*/ 170 h 3060"/>
                <a:gd name="T84" fmla="*/ 97 w 3516"/>
                <a:gd name="T85" fmla="*/ 172 h 3060"/>
                <a:gd name="T86" fmla="*/ 91 w 3516"/>
                <a:gd name="T87" fmla="*/ 174 h 3060"/>
                <a:gd name="T88" fmla="*/ 86 w 3516"/>
                <a:gd name="T89" fmla="*/ 176 h 3060"/>
                <a:gd name="T90" fmla="*/ 81 w 3516"/>
                <a:gd name="T91" fmla="*/ 178 h 3060"/>
                <a:gd name="T92" fmla="*/ 75 w 3516"/>
                <a:gd name="T93" fmla="*/ 180 h 3060"/>
                <a:gd name="T94" fmla="*/ 69 w 3516"/>
                <a:gd name="T95" fmla="*/ 181 h 3060"/>
                <a:gd name="T96" fmla="*/ 64 w 3516"/>
                <a:gd name="T97" fmla="*/ 183 h 3060"/>
                <a:gd name="T98" fmla="*/ 59 w 3516"/>
                <a:gd name="T99" fmla="*/ 184 h 3060"/>
                <a:gd name="T100" fmla="*/ 53 w 3516"/>
                <a:gd name="T101" fmla="*/ 186 h 3060"/>
                <a:gd name="T102" fmla="*/ 48 w 3516"/>
                <a:gd name="T103" fmla="*/ 187 h 3060"/>
                <a:gd name="T104" fmla="*/ 43 w 3516"/>
                <a:gd name="T105" fmla="*/ 188 h 3060"/>
                <a:gd name="T106" fmla="*/ 37 w 3516"/>
                <a:gd name="T107" fmla="*/ 188 h 3060"/>
                <a:gd name="T108" fmla="*/ 31 w 3516"/>
                <a:gd name="T109" fmla="*/ 190 h 3060"/>
                <a:gd name="T110" fmla="*/ 24 w 3516"/>
                <a:gd name="T111" fmla="*/ 191 h 3060"/>
                <a:gd name="T112" fmla="*/ 8 w 3516"/>
                <a:gd name="T113" fmla="*/ 191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16" h="3060">
                  <a:moveTo>
                    <a:pt x="3516" y="0"/>
                  </a:moveTo>
                  <a:lnTo>
                    <a:pt x="3516" y="24"/>
                  </a:lnTo>
                  <a:lnTo>
                    <a:pt x="3516" y="58"/>
                  </a:lnTo>
                  <a:lnTo>
                    <a:pt x="3516" y="82"/>
                  </a:lnTo>
                  <a:lnTo>
                    <a:pt x="3516" y="105"/>
                  </a:lnTo>
                  <a:lnTo>
                    <a:pt x="3505" y="129"/>
                  </a:lnTo>
                  <a:lnTo>
                    <a:pt x="3505" y="164"/>
                  </a:lnTo>
                  <a:lnTo>
                    <a:pt x="3505" y="187"/>
                  </a:lnTo>
                  <a:lnTo>
                    <a:pt x="3505" y="210"/>
                  </a:lnTo>
                  <a:lnTo>
                    <a:pt x="3505" y="233"/>
                  </a:lnTo>
                  <a:lnTo>
                    <a:pt x="3505" y="269"/>
                  </a:lnTo>
                  <a:lnTo>
                    <a:pt x="3505" y="292"/>
                  </a:lnTo>
                  <a:lnTo>
                    <a:pt x="3492" y="327"/>
                  </a:lnTo>
                  <a:lnTo>
                    <a:pt x="3492" y="339"/>
                  </a:lnTo>
                  <a:lnTo>
                    <a:pt x="3492" y="373"/>
                  </a:lnTo>
                  <a:lnTo>
                    <a:pt x="3481" y="397"/>
                  </a:lnTo>
                  <a:lnTo>
                    <a:pt x="3481" y="432"/>
                  </a:lnTo>
                  <a:lnTo>
                    <a:pt x="3481" y="455"/>
                  </a:lnTo>
                  <a:lnTo>
                    <a:pt x="3470" y="479"/>
                  </a:lnTo>
                  <a:lnTo>
                    <a:pt x="3470" y="502"/>
                  </a:lnTo>
                  <a:lnTo>
                    <a:pt x="3458" y="526"/>
                  </a:lnTo>
                  <a:lnTo>
                    <a:pt x="3458" y="561"/>
                  </a:lnTo>
                  <a:lnTo>
                    <a:pt x="3458" y="584"/>
                  </a:lnTo>
                  <a:lnTo>
                    <a:pt x="3446" y="608"/>
                  </a:lnTo>
                  <a:lnTo>
                    <a:pt x="3434" y="630"/>
                  </a:lnTo>
                  <a:lnTo>
                    <a:pt x="3434" y="666"/>
                  </a:lnTo>
                  <a:lnTo>
                    <a:pt x="3423" y="690"/>
                  </a:lnTo>
                  <a:lnTo>
                    <a:pt x="3423" y="712"/>
                  </a:lnTo>
                  <a:lnTo>
                    <a:pt x="3412" y="736"/>
                  </a:lnTo>
                  <a:lnTo>
                    <a:pt x="3399" y="759"/>
                  </a:lnTo>
                  <a:lnTo>
                    <a:pt x="3399" y="794"/>
                  </a:lnTo>
                  <a:lnTo>
                    <a:pt x="3388" y="817"/>
                  </a:lnTo>
                  <a:lnTo>
                    <a:pt x="3376" y="841"/>
                  </a:lnTo>
                  <a:lnTo>
                    <a:pt x="3365" y="865"/>
                  </a:lnTo>
                  <a:lnTo>
                    <a:pt x="3365" y="899"/>
                  </a:lnTo>
                  <a:lnTo>
                    <a:pt x="3352" y="923"/>
                  </a:lnTo>
                  <a:lnTo>
                    <a:pt x="3341" y="946"/>
                  </a:lnTo>
                  <a:lnTo>
                    <a:pt x="3330" y="970"/>
                  </a:lnTo>
                  <a:lnTo>
                    <a:pt x="3318" y="992"/>
                  </a:lnTo>
                  <a:lnTo>
                    <a:pt x="3306" y="1016"/>
                  </a:lnTo>
                  <a:lnTo>
                    <a:pt x="3306" y="1039"/>
                  </a:lnTo>
                  <a:lnTo>
                    <a:pt x="3294" y="1074"/>
                  </a:lnTo>
                  <a:lnTo>
                    <a:pt x="3283" y="1098"/>
                  </a:lnTo>
                  <a:lnTo>
                    <a:pt x="3272" y="1121"/>
                  </a:lnTo>
                  <a:lnTo>
                    <a:pt x="3259" y="1145"/>
                  </a:lnTo>
                  <a:lnTo>
                    <a:pt x="3248" y="1168"/>
                  </a:lnTo>
                  <a:lnTo>
                    <a:pt x="3236" y="1191"/>
                  </a:lnTo>
                  <a:lnTo>
                    <a:pt x="3224" y="1227"/>
                  </a:lnTo>
                  <a:lnTo>
                    <a:pt x="3212" y="1250"/>
                  </a:lnTo>
                  <a:lnTo>
                    <a:pt x="3201" y="1273"/>
                  </a:lnTo>
                  <a:lnTo>
                    <a:pt x="3190" y="1296"/>
                  </a:lnTo>
                  <a:lnTo>
                    <a:pt x="3177" y="1320"/>
                  </a:lnTo>
                  <a:lnTo>
                    <a:pt x="3154" y="1343"/>
                  </a:lnTo>
                  <a:lnTo>
                    <a:pt x="3143" y="1367"/>
                  </a:lnTo>
                  <a:lnTo>
                    <a:pt x="3131" y="1390"/>
                  </a:lnTo>
                  <a:lnTo>
                    <a:pt x="3119" y="1413"/>
                  </a:lnTo>
                  <a:lnTo>
                    <a:pt x="3108" y="1436"/>
                  </a:lnTo>
                  <a:lnTo>
                    <a:pt x="3095" y="1460"/>
                  </a:lnTo>
                  <a:lnTo>
                    <a:pt x="3072" y="1483"/>
                  </a:lnTo>
                  <a:lnTo>
                    <a:pt x="3061" y="1507"/>
                  </a:lnTo>
                  <a:lnTo>
                    <a:pt x="3037" y="1531"/>
                  </a:lnTo>
                  <a:lnTo>
                    <a:pt x="3026" y="1553"/>
                  </a:lnTo>
                  <a:lnTo>
                    <a:pt x="3014" y="1577"/>
                  </a:lnTo>
                  <a:lnTo>
                    <a:pt x="3002" y="1600"/>
                  </a:lnTo>
                  <a:lnTo>
                    <a:pt x="2979" y="1624"/>
                  </a:lnTo>
                  <a:lnTo>
                    <a:pt x="2968" y="1647"/>
                  </a:lnTo>
                  <a:lnTo>
                    <a:pt x="2944" y="1671"/>
                  </a:lnTo>
                  <a:lnTo>
                    <a:pt x="2932" y="1693"/>
                  </a:lnTo>
                  <a:lnTo>
                    <a:pt x="2909" y="1717"/>
                  </a:lnTo>
                  <a:lnTo>
                    <a:pt x="2897" y="1729"/>
                  </a:lnTo>
                  <a:lnTo>
                    <a:pt x="2873" y="1751"/>
                  </a:lnTo>
                  <a:lnTo>
                    <a:pt x="2862" y="1775"/>
                  </a:lnTo>
                  <a:lnTo>
                    <a:pt x="2851" y="1799"/>
                  </a:lnTo>
                  <a:lnTo>
                    <a:pt x="2827" y="1822"/>
                  </a:lnTo>
                  <a:lnTo>
                    <a:pt x="2804" y="1846"/>
                  </a:lnTo>
                  <a:lnTo>
                    <a:pt x="2792" y="1869"/>
                  </a:lnTo>
                  <a:lnTo>
                    <a:pt x="2769" y="1880"/>
                  </a:lnTo>
                  <a:lnTo>
                    <a:pt x="2757" y="1904"/>
                  </a:lnTo>
                  <a:lnTo>
                    <a:pt x="2733" y="1927"/>
                  </a:lnTo>
                  <a:lnTo>
                    <a:pt x="2711" y="1951"/>
                  </a:lnTo>
                  <a:lnTo>
                    <a:pt x="2687" y="1962"/>
                  </a:lnTo>
                  <a:lnTo>
                    <a:pt x="2675" y="1986"/>
                  </a:lnTo>
                  <a:lnTo>
                    <a:pt x="2651" y="2009"/>
                  </a:lnTo>
                  <a:lnTo>
                    <a:pt x="2629" y="2032"/>
                  </a:lnTo>
                  <a:lnTo>
                    <a:pt x="2617" y="2044"/>
                  </a:lnTo>
                  <a:lnTo>
                    <a:pt x="2593" y="2068"/>
                  </a:lnTo>
                  <a:lnTo>
                    <a:pt x="2571" y="2091"/>
                  </a:lnTo>
                  <a:lnTo>
                    <a:pt x="2547" y="2102"/>
                  </a:lnTo>
                  <a:lnTo>
                    <a:pt x="2524" y="2126"/>
                  </a:lnTo>
                  <a:lnTo>
                    <a:pt x="2511" y="2150"/>
                  </a:lnTo>
                  <a:lnTo>
                    <a:pt x="2489" y="2161"/>
                  </a:lnTo>
                  <a:lnTo>
                    <a:pt x="2465" y="2184"/>
                  </a:lnTo>
                  <a:lnTo>
                    <a:pt x="2442" y="2195"/>
                  </a:lnTo>
                  <a:lnTo>
                    <a:pt x="2418" y="2219"/>
                  </a:lnTo>
                  <a:lnTo>
                    <a:pt x="2395" y="2243"/>
                  </a:lnTo>
                  <a:lnTo>
                    <a:pt x="2371" y="2254"/>
                  </a:lnTo>
                  <a:lnTo>
                    <a:pt x="2360" y="2277"/>
                  </a:lnTo>
                  <a:lnTo>
                    <a:pt x="2325" y="2290"/>
                  </a:lnTo>
                  <a:lnTo>
                    <a:pt x="2302" y="2312"/>
                  </a:lnTo>
                  <a:lnTo>
                    <a:pt x="2278" y="2324"/>
                  </a:lnTo>
                  <a:lnTo>
                    <a:pt x="2267" y="2348"/>
                  </a:lnTo>
                  <a:lnTo>
                    <a:pt x="2243" y="2359"/>
                  </a:lnTo>
                  <a:lnTo>
                    <a:pt x="2220" y="2383"/>
                  </a:lnTo>
                  <a:lnTo>
                    <a:pt x="2185" y="2394"/>
                  </a:lnTo>
                  <a:lnTo>
                    <a:pt x="2161" y="2418"/>
                  </a:lnTo>
                  <a:lnTo>
                    <a:pt x="2138" y="2430"/>
                  </a:lnTo>
                  <a:lnTo>
                    <a:pt x="2114" y="2441"/>
                  </a:lnTo>
                  <a:lnTo>
                    <a:pt x="2091" y="2465"/>
                  </a:lnTo>
                  <a:lnTo>
                    <a:pt x="2068" y="2476"/>
                  </a:lnTo>
                  <a:lnTo>
                    <a:pt x="2045" y="2488"/>
                  </a:lnTo>
                  <a:lnTo>
                    <a:pt x="2021" y="2512"/>
                  </a:lnTo>
                  <a:lnTo>
                    <a:pt x="1998" y="2523"/>
                  </a:lnTo>
                  <a:lnTo>
                    <a:pt x="1974" y="2534"/>
                  </a:lnTo>
                  <a:lnTo>
                    <a:pt x="1939" y="2558"/>
                  </a:lnTo>
                  <a:lnTo>
                    <a:pt x="1916" y="2570"/>
                  </a:lnTo>
                  <a:lnTo>
                    <a:pt x="1892" y="2581"/>
                  </a:lnTo>
                  <a:lnTo>
                    <a:pt x="1857" y="2592"/>
                  </a:lnTo>
                  <a:lnTo>
                    <a:pt x="1834" y="2605"/>
                  </a:lnTo>
                  <a:lnTo>
                    <a:pt x="1810" y="2616"/>
                  </a:lnTo>
                  <a:lnTo>
                    <a:pt x="1788" y="2640"/>
                  </a:lnTo>
                  <a:lnTo>
                    <a:pt x="1764" y="2652"/>
                  </a:lnTo>
                  <a:lnTo>
                    <a:pt x="1730" y="2663"/>
                  </a:lnTo>
                  <a:lnTo>
                    <a:pt x="1706" y="2674"/>
                  </a:lnTo>
                  <a:lnTo>
                    <a:pt x="1683" y="2687"/>
                  </a:lnTo>
                  <a:lnTo>
                    <a:pt x="1648" y="2698"/>
                  </a:lnTo>
                  <a:lnTo>
                    <a:pt x="1624" y="2710"/>
                  </a:lnTo>
                  <a:lnTo>
                    <a:pt x="1601" y="2721"/>
                  </a:lnTo>
                  <a:lnTo>
                    <a:pt x="1566" y="2745"/>
                  </a:lnTo>
                  <a:lnTo>
                    <a:pt x="1542" y="2745"/>
                  </a:lnTo>
                  <a:lnTo>
                    <a:pt x="1519" y="2768"/>
                  </a:lnTo>
                  <a:lnTo>
                    <a:pt x="1484" y="2780"/>
                  </a:lnTo>
                  <a:lnTo>
                    <a:pt x="1460" y="2780"/>
                  </a:lnTo>
                  <a:lnTo>
                    <a:pt x="1437" y="2803"/>
                  </a:lnTo>
                  <a:lnTo>
                    <a:pt x="1402" y="2803"/>
                  </a:lnTo>
                  <a:lnTo>
                    <a:pt x="1379" y="2814"/>
                  </a:lnTo>
                  <a:lnTo>
                    <a:pt x="1344" y="2827"/>
                  </a:lnTo>
                  <a:lnTo>
                    <a:pt x="1320" y="2838"/>
                  </a:lnTo>
                  <a:lnTo>
                    <a:pt x="1286" y="2850"/>
                  </a:lnTo>
                  <a:lnTo>
                    <a:pt x="1262" y="2850"/>
                  </a:lnTo>
                  <a:lnTo>
                    <a:pt x="1227" y="2862"/>
                  </a:lnTo>
                  <a:lnTo>
                    <a:pt x="1204" y="2873"/>
                  </a:lnTo>
                  <a:lnTo>
                    <a:pt x="1180" y="2885"/>
                  </a:lnTo>
                  <a:lnTo>
                    <a:pt x="1145" y="2896"/>
                  </a:lnTo>
                  <a:lnTo>
                    <a:pt x="1109" y="2896"/>
                  </a:lnTo>
                  <a:lnTo>
                    <a:pt x="1087" y="2909"/>
                  </a:lnTo>
                  <a:lnTo>
                    <a:pt x="1063" y="2920"/>
                  </a:lnTo>
                  <a:lnTo>
                    <a:pt x="1029" y="2932"/>
                  </a:lnTo>
                  <a:lnTo>
                    <a:pt x="1005" y="2932"/>
                  </a:lnTo>
                  <a:lnTo>
                    <a:pt x="969" y="2943"/>
                  </a:lnTo>
                  <a:lnTo>
                    <a:pt x="947" y="2943"/>
                  </a:lnTo>
                  <a:lnTo>
                    <a:pt x="911" y="2955"/>
                  </a:lnTo>
                  <a:lnTo>
                    <a:pt x="889" y="2967"/>
                  </a:lnTo>
                  <a:lnTo>
                    <a:pt x="853" y="2967"/>
                  </a:lnTo>
                  <a:lnTo>
                    <a:pt x="818" y="2978"/>
                  </a:lnTo>
                  <a:lnTo>
                    <a:pt x="794" y="2978"/>
                  </a:lnTo>
                  <a:lnTo>
                    <a:pt x="771" y="2990"/>
                  </a:lnTo>
                  <a:lnTo>
                    <a:pt x="736" y="2990"/>
                  </a:lnTo>
                  <a:lnTo>
                    <a:pt x="701" y="3002"/>
                  </a:lnTo>
                  <a:lnTo>
                    <a:pt x="678" y="3002"/>
                  </a:lnTo>
                  <a:lnTo>
                    <a:pt x="643" y="3002"/>
                  </a:lnTo>
                  <a:lnTo>
                    <a:pt x="619" y="3013"/>
                  </a:lnTo>
                  <a:lnTo>
                    <a:pt x="585" y="3013"/>
                  </a:lnTo>
                  <a:lnTo>
                    <a:pt x="549" y="3025"/>
                  </a:lnTo>
                  <a:lnTo>
                    <a:pt x="526" y="3025"/>
                  </a:lnTo>
                  <a:lnTo>
                    <a:pt x="490" y="3036"/>
                  </a:lnTo>
                  <a:lnTo>
                    <a:pt x="456" y="3036"/>
                  </a:lnTo>
                  <a:lnTo>
                    <a:pt x="409" y="3036"/>
                  </a:lnTo>
                  <a:lnTo>
                    <a:pt x="374" y="3049"/>
                  </a:lnTo>
                  <a:lnTo>
                    <a:pt x="316" y="3049"/>
                  </a:lnTo>
                  <a:lnTo>
                    <a:pt x="222" y="3049"/>
                  </a:lnTo>
                  <a:lnTo>
                    <a:pt x="128" y="3060"/>
                  </a:lnTo>
                  <a:lnTo>
                    <a:pt x="0" y="306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97" name="Freeform 6"/>
            <p:cNvSpPr>
              <a:spLocks/>
            </p:cNvSpPr>
            <p:nvPr/>
          </p:nvSpPr>
          <p:spPr bwMode="auto">
            <a:xfrm>
              <a:off x="3216" y="3069"/>
              <a:ext cx="876" cy="765"/>
            </a:xfrm>
            <a:custGeom>
              <a:avLst/>
              <a:gdLst>
                <a:gd name="T0" fmla="*/ 0 w 3504"/>
                <a:gd name="T1" fmla="*/ 4 h 3060"/>
                <a:gd name="T2" fmla="*/ 0 w 3504"/>
                <a:gd name="T3" fmla="*/ 8 h 3060"/>
                <a:gd name="T4" fmla="*/ 1 w 3504"/>
                <a:gd name="T5" fmla="*/ 13 h 3060"/>
                <a:gd name="T6" fmla="*/ 1 w 3504"/>
                <a:gd name="T7" fmla="*/ 18 h 3060"/>
                <a:gd name="T8" fmla="*/ 2 w 3504"/>
                <a:gd name="T9" fmla="*/ 23 h 3060"/>
                <a:gd name="T10" fmla="*/ 2 w 3504"/>
                <a:gd name="T11" fmla="*/ 29 h 3060"/>
                <a:gd name="T12" fmla="*/ 3 w 3504"/>
                <a:gd name="T13" fmla="*/ 33 h 3060"/>
                <a:gd name="T14" fmla="*/ 5 w 3504"/>
                <a:gd name="T15" fmla="*/ 38 h 3060"/>
                <a:gd name="T16" fmla="*/ 6 w 3504"/>
                <a:gd name="T17" fmla="*/ 43 h 3060"/>
                <a:gd name="T18" fmla="*/ 7 w 3504"/>
                <a:gd name="T19" fmla="*/ 48 h 3060"/>
                <a:gd name="T20" fmla="*/ 8 w 3504"/>
                <a:gd name="T21" fmla="*/ 53 h 3060"/>
                <a:gd name="T22" fmla="*/ 10 w 3504"/>
                <a:gd name="T23" fmla="*/ 58 h 3060"/>
                <a:gd name="T24" fmla="*/ 12 w 3504"/>
                <a:gd name="T25" fmla="*/ 62 h 3060"/>
                <a:gd name="T26" fmla="*/ 14 w 3504"/>
                <a:gd name="T27" fmla="*/ 67 h 3060"/>
                <a:gd name="T28" fmla="*/ 16 w 3504"/>
                <a:gd name="T29" fmla="*/ 72 h 3060"/>
                <a:gd name="T30" fmla="*/ 18 w 3504"/>
                <a:gd name="T31" fmla="*/ 77 h 3060"/>
                <a:gd name="T32" fmla="*/ 21 w 3504"/>
                <a:gd name="T33" fmla="*/ 81 h 3060"/>
                <a:gd name="T34" fmla="*/ 23 w 3504"/>
                <a:gd name="T35" fmla="*/ 86 h 3060"/>
                <a:gd name="T36" fmla="*/ 26 w 3504"/>
                <a:gd name="T37" fmla="*/ 90 h 3060"/>
                <a:gd name="T38" fmla="*/ 29 w 3504"/>
                <a:gd name="T39" fmla="*/ 94 h 3060"/>
                <a:gd name="T40" fmla="*/ 32 w 3504"/>
                <a:gd name="T41" fmla="*/ 99 h 3060"/>
                <a:gd name="T42" fmla="*/ 34 w 3504"/>
                <a:gd name="T43" fmla="*/ 103 h 3060"/>
                <a:gd name="T44" fmla="*/ 37 w 3504"/>
                <a:gd name="T45" fmla="*/ 107 h 3060"/>
                <a:gd name="T46" fmla="*/ 41 w 3504"/>
                <a:gd name="T47" fmla="*/ 111 h 3060"/>
                <a:gd name="T48" fmla="*/ 44 w 3504"/>
                <a:gd name="T49" fmla="*/ 116 h 3060"/>
                <a:gd name="T50" fmla="*/ 48 w 3504"/>
                <a:gd name="T51" fmla="*/ 119 h 3060"/>
                <a:gd name="T52" fmla="*/ 51 w 3504"/>
                <a:gd name="T53" fmla="*/ 123 h 3060"/>
                <a:gd name="T54" fmla="*/ 55 w 3504"/>
                <a:gd name="T55" fmla="*/ 127 h 3060"/>
                <a:gd name="T56" fmla="*/ 59 w 3504"/>
                <a:gd name="T57" fmla="*/ 131 h 3060"/>
                <a:gd name="T58" fmla="*/ 63 w 3504"/>
                <a:gd name="T59" fmla="*/ 135 h 3060"/>
                <a:gd name="T60" fmla="*/ 67 w 3504"/>
                <a:gd name="T61" fmla="*/ 137 h 3060"/>
                <a:gd name="T62" fmla="*/ 72 w 3504"/>
                <a:gd name="T63" fmla="*/ 141 h 3060"/>
                <a:gd name="T64" fmla="*/ 75 w 3504"/>
                <a:gd name="T65" fmla="*/ 145 h 3060"/>
                <a:gd name="T66" fmla="*/ 80 w 3504"/>
                <a:gd name="T67" fmla="*/ 148 h 3060"/>
                <a:gd name="T68" fmla="*/ 84 w 3504"/>
                <a:gd name="T69" fmla="*/ 151 h 3060"/>
                <a:gd name="T70" fmla="*/ 88 w 3504"/>
                <a:gd name="T71" fmla="*/ 154 h 3060"/>
                <a:gd name="T72" fmla="*/ 94 w 3504"/>
                <a:gd name="T73" fmla="*/ 157 h 3060"/>
                <a:gd name="T74" fmla="*/ 99 w 3504"/>
                <a:gd name="T75" fmla="*/ 160 h 3060"/>
                <a:gd name="T76" fmla="*/ 103 w 3504"/>
                <a:gd name="T77" fmla="*/ 162 h 3060"/>
                <a:gd name="T78" fmla="*/ 108 w 3504"/>
                <a:gd name="T79" fmla="*/ 165 h 3060"/>
                <a:gd name="T80" fmla="*/ 113 w 3504"/>
                <a:gd name="T81" fmla="*/ 167 h 3060"/>
                <a:gd name="T82" fmla="*/ 118 w 3504"/>
                <a:gd name="T83" fmla="*/ 170 h 3060"/>
                <a:gd name="T84" fmla="*/ 123 w 3504"/>
                <a:gd name="T85" fmla="*/ 172 h 3060"/>
                <a:gd name="T86" fmla="*/ 129 w 3504"/>
                <a:gd name="T87" fmla="*/ 174 h 3060"/>
                <a:gd name="T88" fmla="*/ 134 w 3504"/>
                <a:gd name="T89" fmla="*/ 176 h 3060"/>
                <a:gd name="T90" fmla="*/ 139 w 3504"/>
                <a:gd name="T91" fmla="*/ 178 h 3060"/>
                <a:gd name="T92" fmla="*/ 145 w 3504"/>
                <a:gd name="T93" fmla="*/ 180 h 3060"/>
                <a:gd name="T94" fmla="*/ 150 w 3504"/>
                <a:gd name="T95" fmla="*/ 181 h 3060"/>
                <a:gd name="T96" fmla="*/ 155 w 3504"/>
                <a:gd name="T97" fmla="*/ 183 h 3060"/>
                <a:gd name="T98" fmla="*/ 161 w 3504"/>
                <a:gd name="T99" fmla="*/ 184 h 3060"/>
                <a:gd name="T100" fmla="*/ 167 w 3504"/>
                <a:gd name="T101" fmla="*/ 186 h 3060"/>
                <a:gd name="T102" fmla="*/ 172 w 3504"/>
                <a:gd name="T103" fmla="*/ 187 h 3060"/>
                <a:gd name="T104" fmla="*/ 178 w 3504"/>
                <a:gd name="T105" fmla="*/ 188 h 3060"/>
                <a:gd name="T106" fmla="*/ 183 w 3504"/>
                <a:gd name="T107" fmla="*/ 188 h 3060"/>
                <a:gd name="T108" fmla="*/ 189 w 3504"/>
                <a:gd name="T109" fmla="*/ 190 h 3060"/>
                <a:gd name="T110" fmla="*/ 197 w 3504"/>
                <a:gd name="T111" fmla="*/ 191 h 3060"/>
                <a:gd name="T112" fmla="*/ 212 w 3504"/>
                <a:gd name="T113" fmla="*/ 191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04" h="3060">
                  <a:moveTo>
                    <a:pt x="0" y="0"/>
                  </a:moveTo>
                  <a:lnTo>
                    <a:pt x="0" y="24"/>
                  </a:lnTo>
                  <a:lnTo>
                    <a:pt x="0" y="58"/>
                  </a:lnTo>
                  <a:lnTo>
                    <a:pt x="0" y="82"/>
                  </a:lnTo>
                  <a:lnTo>
                    <a:pt x="0" y="105"/>
                  </a:lnTo>
                  <a:lnTo>
                    <a:pt x="0" y="129"/>
                  </a:lnTo>
                  <a:lnTo>
                    <a:pt x="0" y="164"/>
                  </a:lnTo>
                  <a:lnTo>
                    <a:pt x="0" y="187"/>
                  </a:lnTo>
                  <a:lnTo>
                    <a:pt x="11" y="210"/>
                  </a:lnTo>
                  <a:lnTo>
                    <a:pt x="11" y="233"/>
                  </a:lnTo>
                  <a:lnTo>
                    <a:pt x="11" y="269"/>
                  </a:lnTo>
                  <a:lnTo>
                    <a:pt x="11" y="292"/>
                  </a:lnTo>
                  <a:lnTo>
                    <a:pt x="24" y="327"/>
                  </a:lnTo>
                  <a:lnTo>
                    <a:pt x="24" y="339"/>
                  </a:lnTo>
                  <a:lnTo>
                    <a:pt x="24" y="373"/>
                  </a:lnTo>
                  <a:lnTo>
                    <a:pt x="24" y="397"/>
                  </a:lnTo>
                  <a:lnTo>
                    <a:pt x="35" y="432"/>
                  </a:lnTo>
                  <a:lnTo>
                    <a:pt x="35" y="455"/>
                  </a:lnTo>
                  <a:lnTo>
                    <a:pt x="35" y="479"/>
                  </a:lnTo>
                  <a:lnTo>
                    <a:pt x="47" y="502"/>
                  </a:lnTo>
                  <a:lnTo>
                    <a:pt x="47" y="526"/>
                  </a:lnTo>
                  <a:lnTo>
                    <a:pt x="58" y="561"/>
                  </a:lnTo>
                  <a:lnTo>
                    <a:pt x="58" y="584"/>
                  </a:lnTo>
                  <a:lnTo>
                    <a:pt x="70" y="608"/>
                  </a:lnTo>
                  <a:lnTo>
                    <a:pt x="70" y="630"/>
                  </a:lnTo>
                  <a:lnTo>
                    <a:pt x="82" y="666"/>
                  </a:lnTo>
                  <a:lnTo>
                    <a:pt x="93" y="690"/>
                  </a:lnTo>
                  <a:lnTo>
                    <a:pt x="93" y="712"/>
                  </a:lnTo>
                  <a:lnTo>
                    <a:pt x="105" y="736"/>
                  </a:lnTo>
                  <a:lnTo>
                    <a:pt x="105" y="759"/>
                  </a:lnTo>
                  <a:lnTo>
                    <a:pt x="117" y="794"/>
                  </a:lnTo>
                  <a:lnTo>
                    <a:pt x="128" y="817"/>
                  </a:lnTo>
                  <a:lnTo>
                    <a:pt x="128" y="841"/>
                  </a:lnTo>
                  <a:lnTo>
                    <a:pt x="140" y="865"/>
                  </a:lnTo>
                  <a:lnTo>
                    <a:pt x="151" y="899"/>
                  </a:lnTo>
                  <a:lnTo>
                    <a:pt x="164" y="923"/>
                  </a:lnTo>
                  <a:lnTo>
                    <a:pt x="175" y="946"/>
                  </a:lnTo>
                  <a:lnTo>
                    <a:pt x="187" y="970"/>
                  </a:lnTo>
                  <a:lnTo>
                    <a:pt x="187" y="992"/>
                  </a:lnTo>
                  <a:lnTo>
                    <a:pt x="198" y="1016"/>
                  </a:lnTo>
                  <a:lnTo>
                    <a:pt x="210" y="1039"/>
                  </a:lnTo>
                  <a:lnTo>
                    <a:pt x="222" y="1074"/>
                  </a:lnTo>
                  <a:lnTo>
                    <a:pt x="233" y="1098"/>
                  </a:lnTo>
                  <a:lnTo>
                    <a:pt x="246" y="1121"/>
                  </a:lnTo>
                  <a:lnTo>
                    <a:pt x="257" y="1145"/>
                  </a:lnTo>
                  <a:lnTo>
                    <a:pt x="268" y="1168"/>
                  </a:lnTo>
                  <a:lnTo>
                    <a:pt x="280" y="1191"/>
                  </a:lnTo>
                  <a:lnTo>
                    <a:pt x="280" y="1227"/>
                  </a:lnTo>
                  <a:lnTo>
                    <a:pt x="304" y="1250"/>
                  </a:lnTo>
                  <a:lnTo>
                    <a:pt x="315" y="1273"/>
                  </a:lnTo>
                  <a:lnTo>
                    <a:pt x="327" y="1296"/>
                  </a:lnTo>
                  <a:lnTo>
                    <a:pt x="339" y="1320"/>
                  </a:lnTo>
                  <a:lnTo>
                    <a:pt x="350" y="1343"/>
                  </a:lnTo>
                  <a:lnTo>
                    <a:pt x="373" y="1367"/>
                  </a:lnTo>
                  <a:lnTo>
                    <a:pt x="373" y="1390"/>
                  </a:lnTo>
                  <a:lnTo>
                    <a:pt x="397" y="1413"/>
                  </a:lnTo>
                  <a:lnTo>
                    <a:pt x="408" y="1436"/>
                  </a:lnTo>
                  <a:lnTo>
                    <a:pt x="421" y="1460"/>
                  </a:lnTo>
                  <a:lnTo>
                    <a:pt x="432" y="1483"/>
                  </a:lnTo>
                  <a:lnTo>
                    <a:pt x="455" y="1507"/>
                  </a:lnTo>
                  <a:lnTo>
                    <a:pt x="468" y="1531"/>
                  </a:lnTo>
                  <a:lnTo>
                    <a:pt x="479" y="1553"/>
                  </a:lnTo>
                  <a:lnTo>
                    <a:pt x="502" y="1577"/>
                  </a:lnTo>
                  <a:lnTo>
                    <a:pt x="514" y="1600"/>
                  </a:lnTo>
                  <a:lnTo>
                    <a:pt x="526" y="1624"/>
                  </a:lnTo>
                  <a:lnTo>
                    <a:pt x="548" y="1647"/>
                  </a:lnTo>
                  <a:lnTo>
                    <a:pt x="561" y="1671"/>
                  </a:lnTo>
                  <a:lnTo>
                    <a:pt x="584" y="1693"/>
                  </a:lnTo>
                  <a:lnTo>
                    <a:pt x="595" y="1717"/>
                  </a:lnTo>
                  <a:lnTo>
                    <a:pt x="619" y="1729"/>
                  </a:lnTo>
                  <a:lnTo>
                    <a:pt x="630" y="1751"/>
                  </a:lnTo>
                  <a:lnTo>
                    <a:pt x="654" y="1775"/>
                  </a:lnTo>
                  <a:lnTo>
                    <a:pt x="666" y="1799"/>
                  </a:lnTo>
                  <a:lnTo>
                    <a:pt x="689" y="1822"/>
                  </a:lnTo>
                  <a:lnTo>
                    <a:pt x="701" y="1846"/>
                  </a:lnTo>
                  <a:lnTo>
                    <a:pt x="724" y="1869"/>
                  </a:lnTo>
                  <a:lnTo>
                    <a:pt x="748" y="1880"/>
                  </a:lnTo>
                  <a:lnTo>
                    <a:pt x="759" y="1904"/>
                  </a:lnTo>
                  <a:lnTo>
                    <a:pt x="783" y="1927"/>
                  </a:lnTo>
                  <a:lnTo>
                    <a:pt x="794" y="1951"/>
                  </a:lnTo>
                  <a:lnTo>
                    <a:pt x="818" y="1962"/>
                  </a:lnTo>
                  <a:lnTo>
                    <a:pt x="841" y="1986"/>
                  </a:lnTo>
                  <a:lnTo>
                    <a:pt x="865" y="2009"/>
                  </a:lnTo>
                  <a:lnTo>
                    <a:pt x="876" y="2032"/>
                  </a:lnTo>
                  <a:lnTo>
                    <a:pt x="899" y="2044"/>
                  </a:lnTo>
                  <a:lnTo>
                    <a:pt x="923" y="2068"/>
                  </a:lnTo>
                  <a:lnTo>
                    <a:pt x="946" y="2091"/>
                  </a:lnTo>
                  <a:lnTo>
                    <a:pt x="958" y="2102"/>
                  </a:lnTo>
                  <a:lnTo>
                    <a:pt x="981" y="2126"/>
                  </a:lnTo>
                  <a:lnTo>
                    <a:pt x="1005" y="2150"/>
                  </a:lnTo>
                  <a:lnTo>
                    <a:pt x="1028" y="2161"/>
                  </a:lnTo>
                  <a:lnTo>
                    <a:pt x="1051" y="2184"/>
                  </a:lnTo>
                  <a:lnTo>
                    <a:pt x="1074" y="2195"/>
                  </a:lnTo>
                  <a:lnTo>
                    <a:pt x="1087" y="2219"/>
                  </a:lnTo>
                  <a:lnTo>
                    <a:pt x="1109" y="2243"/>
                  </a:lnTo>
                  <a:lnTo>
                    <a:pt x="1145" y="2254"/>
                  </a:lnTo>
                  <a:lnTo>
                    <a:pt x="1156" y="2277"/>
                  </a:lnTo>
                  <a:lnTo>
                    <a:pt x="1180" y="2290"/>
                  </a:lnTo>
                  <a:lnTo>
                    <a:pt x="1203" y="2312"/>
                  </a:lnTo>
                  <a:lnTo>
                    <a:pt x="1227" y="2324"/>
                  </a:lnTo>
                  <a:lnTo>
                    <a:pt x="1249" y="2348"/>
                  </a:lnTo>
                  <a:lnTo>
                    <a:pt x="1273" y="2359"/>
                  </a:lnTo>
                  <a:lnTo>
                    <a:pt x="1296" y="2383"/>
                  </a:lnTo>
                  <a:lnTo>
                    <a:pt x="1320" y="2394"/>
                  </a:lnTo>
                  <a:lnTo>
                    <a:pt x="1343" y="2418"/>
                  </a:lnTo>
                  <a:lnTo>
                    <a:pt x="1367" y="2430"/>
                  </a:lnTo>
                  <a:lnTo>
                    <a:pt x="1389" y="2441"/>
                  </a:lnTo>
                  <a:lnTo>
                    <a:pt x="1413" y="2465"/>
                  </a:lnTo>
                  <a:lnTo>
                    <a:pt x="1449" y="2476"/>
                  </a:lnTo>
                  <a:lnTo>
                    <a:pt x="1471" y="2488"/>
                  </a:lnTo>
                  <a:lnTo>
                    <a:pt x="1495" y="2512"/>
                  </a:lnTo>
                  <a:lnTo>
                    <a:pt x="1518" y="2523"/>
                  </a:lnTo>
                  <a:lnTo>
                    <a:pt x="1542" y="2534"/>
                  </a:lnTo>
                  <a:lnTo>
                    <a:pt x="1577" y="2558"/>
                  </a:lnTo>
                  <a:lnTo>
                    <a:pt x="1600" y="2570"/>
                  </a:lnTo>
                  <a:lnTo>
                    <a:pt x="1624" y="2581"/>
                  </a:lnTo>
                  <a:lnTo>
                    <a:pt x="1647" y="2592"/>
                  </a:lnTo>
                  <a:lnTo>
                    <a:pt x="1670" y="2605"/>
                  </a:lnTo>
                  <a:lnTo>
                    <a:pt x="1706" y="2616"/>
                  </a:lnTo>
                  <a:lnTo>
                    <a:pt x="1729" y="2640"/>
                  </a:lnTo>
                  <a:lnTo>
                    <a:pt x="1752" y="2652"/>
                  </a:lnTo>
                  <a:lnTo>
                    <a:pt x="1775" y="2663"/>
                  </a:lnTo>
                  <a:lnTo>
                    <a:pt x="1810" y="2674"/>
                  </a:lnTo>
                  <a:lnTo>
                    <a:pt x="1833" y="2687"/>
                  </a:lnTo>
                  <a:lnTo>
                    <a:pt x="1857" y="2698"/>
                  </a:lnTo>
                  <a:lnTo>
                    <a:pt x="1881" y="2710"/>
                  </a:lnTo>
                  <a:lnTo>
                    <a:pt x="1915" y="2721"/>
                  </a:lnTo>
                  <a:lnTo>
                    <a:pt x="1939" y="2745"/>
                  </a:lnTo>
                  <a:lnTo>
                    <a:pt x="1962" y="2745"/>
                  </a:lnTo>
                  <a:lnTo>
                    <a:pt x="1997" y="2768"/>
                  </a:lnTo>
                  <a:lnTo>
                    <a:pt x="2021" y="2780"/>
                  </a:lnTo>
                  <a:lnTo>
                    <a:pt x="2056" y="2780"/>
                  </a:lnTo>
                  <a:lnTo>
                    <a:pt x="2079" y="2803"/>
                  </a:lnTo>
                  <a:lnTo>
                    <a:pt x="2103" y="2803"/>
                  </a:lnTo>
                  <a:lnTo>
                    <a:pt x="2137" y="2814"/>
                  </a:lnTo>
                  <a:lnTo>
                    <a:pt x="2161" y="2827"/>
                  </a:lnTo>
                  <a:lnTo>
                    <a:pt x="2196" y="2838"/>
                  </a:lnTo>
                  <a:lnTo>
                    <a:pt x="2219" y="2850"/>
                  </a:lnTo>
                  <a:lnTo>
                    <a:pt x="2254" y="2850"/>
                  </a:lnTo>
                  <a:lnTo>
                    <a:pt x="2278" y="2862"/>
                  </a:lnTo>
                  <a:lnTo>
                    <a:pt x="2312" y="2873"/>
                  </a:lnTo>
                  <a:lnTo>
                    <a:pt x="2336" y="2885"/>
                  </a:lnTo>
                  <a:lnTo>
                    <a:pt x="2371" y="2896"/>
                  </a:lnTo>
                  <a:lnTo>
                    <a:pt x="2394" y="2896"/>
                  </a:lnTo>
                  <a:lnTo>
                    <a:pt x="2430" y="2909"/>
                  </a:lnTo>
                  <a:lnTo>
                    <a:pt x="2453" y="2920"/>
                  </a:lnTo>
                  <a:lnTo>
                    <a:pt x="2476" y="2932"/>
                  </a:lnTo>
                  <a:lnTo>
                    <a:pt x="2511" y="2932"/>
                  </a:lnTo>
                  <a:lnTo>
                    <a:pt x="2547" y="2943"/>
                  </a:lnTo>
                  <a:lnTo>
                    <a:pt x="2570" y="2943"/>
                  </a:lnTo>
                  <a:lnTo>
                    <a:pt x="2593" y="2955"/>
                  </a:lnTo>
                  <a:lnTo>
                    <a:pt x="2629" y="2967"/>
                  </a:lnTo>
                  <a:lnTo>
                    <a:pt x="2663" y="2967"/>
                  </a:lnTo>
                  <a:lnTo>
                    <a:pt x="2687" y="2978"/>
                  </a:lnTo>
                  <a:lnTo>
                    <a:pt x="2722" y="2978"/>
                  </a:lnTo>
                  <a:lnTo>
                    <a:pt x="2745" y="2990"/>
                  </a:lnTo>
                  <a:lnTo>
                    <a:pt x="2780" y="2990"/>
                  </a:lnTo>
                  <a:lnTo>
                    <a:pt x="2815" y="3002"/>
                  </a:lnTo>
                  <a:lnTo>
                    <a:pt x="2838" y="3002"/>
                  </a:lnTo>
                  <a:lnTo>
                    <a:pt x="2873" y="3002"/>
                  </a:lnTo>
                  <a:lnTo>
                    <a:pt x="2897" y="3013"/>
                  </a:lnTo>
                  <a:lnTo>
                    <a:pt x="2931" y="3013"/>
                  </a:lnTo>
                  <a:lnTo>
                    <a:pt x="2955" y="3025"/>
                  </a:lnTo>
                  <a:lnTo>
                    <a:pt x="2991" y="3025"/>
                  </a:lnTo>
                  <a:lnTo>
                    <a:pt x="3026" y="3036"/>
                  </a:lnTo>
                  <a:lnTo>
                    <a:pt x="3049" y="3036"/>
                  </a:lnTo>
                  <a:lnTo>
                    <a:pt x="3107" y="3036"/>
                  </a:lnTo>
                  <a:lnTo>
                    <a:pt x="3142" y="3049"/>
                  </a:lnTo>
                  <a:lnTo>
                    <a:pt x="3200" y="3049"/>
                  </a:lnTo>
                  <a:lnTo>
                    <a:pt x="3294" y="3049"/>
                  </a:lnTo>
                  <a:lnTo>
                    <a:pt x="3388" y="3060"/>
                  </a:lnTo>
                  <a:lnTo>
                    <a:pt x="3504" y="306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98" name="Freeform 7"/>
            <p:cNvSpPr>
              <a:spLocks/>
            </p:cNvSpPr>
            <p:nvPr/>
          </p:nvSpPr>
          <p:spPr bwMode="auto">
            <a:xfrm>
              <a:off x="3216" y="2304"/>
              <a:ext cx="876" cy="765"/>
            </a:xfrm>
            <a:custGeom>
              <a:avLst/>
              <a:gdLst>
                <a:gd name="T0" fmla="*/ 0 w 3504"/>
                <a:gd name="T1" fmla="*/ 188 h 3060"/>
                <a:gd name="T2" fmla="*/ 0 w 3504"/>
                <a:gd name="T3" fmla="*/ 183 h 3060"/>
                <a:gd name="T4" fmla="*/ 1 w 3504"/>
                <a:gd name="T5" fmla="*/ 178 h 3060"/>
                <a:gd name="T6" fmla="*/ 1 w 3504"/>
                <a:gd name="T7" fmla="*/ 173 h 3060"/>
                <a:gd name="T8" fmla="*/ 2 w 3504"/>
                <a:gd name="T9" fmla="*/ 168 h 3060"/>
                <a:gd name="T10" fmla="*/ 2 w 3504"/>
                <a:gd name="T11" fmla="*/ 163 h 3060"/>
                <a:gd name="T12" fmla="*/ 3 w 3504"/>
                <a:gd name="T13" fmla="*/ 158 h 3060"/>
                <a:gd name="T14" fmla="*/ 5 w 3504"/>
                <a:gd name="T15" fmla="*/ 153 h 3060"/>
                <a:gd name="T16" fmla="*/ 6 w 3504"/>
                <a:gd name="T17" fmla="*/ 148 h 3060"/>
                <a:gd name="T18" fmla="*/ 7 w 3504"/>
                <a:gd name="T19" fmla="*/ 143 h 3060"/>
                <a:gd name="T20" fmla="*/ 8 w 3504"/>
                <a:gd name="T21" fmla="*/ 139 h 3060"/>
                <a:gd name="T22" fmla="*/ 10 w 3504"/>
                <a:gd name="T23" fmla="*/ 134 h 3060"/>
                <a:gd name="T24" fmla="*/ 12 w 3504"/>
                <a:gd name="T25" fmla="*/ 129 h 3060"/>
                <a:gd name="T26" fmla="*/ 14 w 3504"/>
                <a:gd name="T27" fmla="*/ 124 h 3060"/>
                <a:gd name="T28" fmla="*/ 16 w 3504"/>
                <a:gd name="T29" fmla="*/ 120 h 3060"/>
                <a:gd name="T30" fmla="*/ 18 w 3504"/>
                <a:gd name="T31" fmla="*/ 115 h 3060"/>
                <a:gd name="T32" fmla="*/ 21 w 3504"/>
                <a:gd name="T33" fmla="*/ 110 h 3060"/>
                <a:gd name="T34" fmla="*/ 23 w 3504"/>
                <a:gd name="T35" fmla="*/ 106 h 3060"/>
                <a:gd name="T36" fmla="*/ 26 w 3504"/>
                <a:gd name="T37" fmla="*/ 102 h 3060"/>
                <a:gd name="T38" fmla="*/ 29 w 3504"/>
                <a:gd name="T39" fmla="*/ 97 h 3060"/>
                <a:gd name="T40" fmla="*/ 32 w 3504"/>
                <a:gd name="T41" fmla="*/ 93 h 3060"/>
                <a:gd name="T42" fmla="*/ 34 w 3504"/>
                <a:gd name="T43" fmla="*/ 88 h 3060"/>
                <a:gd name="T44" fmla="*/ 37 w 3504"/>
                <a:gd name="T45" fmla="*/ 84 h 3060"/>
                <a:gd name="T46" fmla="*/ 41 w 3504"/>
                <a:gd name="T47" fmla="*/ 80 h 3060"/>
                <a:gd name="T48" fmla="*/ 44 w 3504"/>
                <a:gd name="T49" fmla="*/ 76 h 3060"/>
                <a:gd name="T50" fmla="*/ 48 w 3504"/>
                <a:gd name="T51" fmla="*/ 72 h 3060"/>
                <a:gd name="T52" fmla="*/ 51 w 3504"/>
                <a:gd name="T53" fmla="*/ 69 h 3060"/>
                <a:gd name="T54" fmla="*/ 55 w 3504"/>
                <a:gd name="T55" fmla="*/ 64 h 3060"/>
                <a:gd name="T56" fmla="*/ 59 w 3504"/>
                <a:gd name="T57" fmla="*/ 61 h 3060"/>
                <a:gd name="T58" fmla="*/ 63 w 3504"/>
                <a:gd name="T59" fmla="*/ 57 h 3060"/>
                <a:gd name="T60" fmla="*/ 67 w 3504"/>
                <a:gd name="T61" fmla="*/ 54 h 3060"/>
                <a:gd name="T62" fmla="*/ 72 w 3504"/>
                <a:gd name="T63" fmla="*/ 51 h 3060"/>
                <a:gd name="T64" fmla="*/ 75 w 3504"/>
                <a:gd name="T65" fmla="*/ 47 h 3060"/>
                <a:gd name="T66" fmla="*/ 80 w 3504"/>
                <a:gd name="T67" fmla="*/ 44 h 3060"/>
                <a:gd name="T68" fmla="*/ 84 w 3504"/>
                <a:gd name="T69" fmla="*/ 40 h 3060"/>
                <a:gd name="T70" fmla="*/ 88 w 3504"/>
                <a:gd name="T71" fmla="*/ 37 h 3060"/>
                <a:gd name="T72" fmla="*/ 94 w 3504"/>
                <a:gd name="T73" fmla="*/ 34 h 3060"/>
                <a:gd name="T74" fmla="*/ 99 w 3504"/>
                <a:gd name="T75" fmla="*/ 32 h 3060"/>
                <a:gd name="T76" fmla="*/ 103 w 3504"/>
                <a:gd name="T77" fmla="*/ 29 h 3060"/>
                <a:gd name="T78" fmla="*/ 108 w 3504"/>
                <a:gd name="T79" fmla="*/ 26 h 3060"/>
                <a:gd name="T80" fmla="*/ 113 w 3504"/>
                <a:gd name="T81" fmla="*/ 24 h 3060"/>
                <a:gd name="T82" fmla="*/ 118 w 3504"/>
                <a:gd name="T83" fmla="*/ 21 h 3060"/>
                <a:gd name="T84" fmla="*/ 123 w 3504"/>
                <a:gd name="T85" fmla="*/ 19 h 3060"/>
                <a:gd name="T86" fmla="*/ 129 w 3504"/>
                <a:gd name="T87" fmla="*/ 18 h 3060"/>
                <a:gd name="T88" fmla="*/ 134 w 3504"/>
                <a:gd name="T89" fmla="*/ 16 h 3060"/>
                <a:gd name="T90" fmla="*/ 139 w 3504"/>
                <a:gd name="T91" fmla="*/ 13 h 3060"/>
                <a:gd name="T92" fmla="*/ 145 w 3504"/>
                <a:gd name="T93" fmla="*/ 12 h 3060"/>
                <a:gd name="T94" fmla="*/ 150 w 3504"/>
                <a:gd name="T95" fmla="*/ 10 h 3060"/>
                <a:gd name="T96" fmla="*/ 155 w 3504"/>
                <a:gd name="T97" fmla="*/ 8 h 3060"/>
                <a:gd name="T98" fmla="*/ 161 w 3504"/>
                <a:gd name="T99" fmla="*/ 7 h 3060"/>
                <a:gd name="T100" fmla="*/ 167 w 3504"/>
                <a:gd name="T101" fmla="*/ 6 h 3060"/>
                <a:gd name="T102" fmla="*/ 172 w 3504"/>
                <a:gd name="T103" fmla="*/ 5 h 3060"/>
                <a:gd name="T104" fmla="*/ 178 w 3504"/>
                <a:gd name="T105" fmla="*/ 4 h 3060"/>
                <a:gd name="T106" fmla="*/ 183 w 3504"/>
                <a:gd name="T107" fmla="*/ 3 h 3060"/>
                <a:gd name="T108" fmla="*/ 189 w 3504"/>
                <a:gd name="T109" fmla="*/ 2 h 3060"/>
                <a:gd name="T110" fmla="*/ 197 w 3504"/>
                <a:gd name="T111" fmla="*/ 1 h 3060"/>
                <a:gd name="T112" fmla="*/ 212 w 3504"/>
                <a:gd name="T113" fmla="*/ 0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04" h="3060">
                  <a:moveTo>
                    <a:pt x="0" y="3060"/>
                  </a:moveTo>
                  <a:lnTo>
                    <a:pt x="0" y="3036"/>
                  </a:lnTo>
                  <a:lnTo>
                    <a:pt x="0" y="3002"/>
                  </a:lnTo>
                  <a:lnTo>
                    <a:pt x="0" y="2978"/>
                  </a:lnTo>
                  <a:lnTo>
                    <a:pt x="0" y="2955"/>
                  </a:lnTo>
                  <a:lnTo>
                    <a:pt x="0" y="2931"/>
                  </a:lnTo>
                  <a:lnTo>
                    <a:pt x="0" y="2896"/>
                  </a:lnTo>
                  <a:lnTo>
                    <a:pt x="0" y="2873"/>
                  </a:lnTo>
                  <a:lnTo>
                    <a:pt x="11" y="2849"/>
                  </a:lnTo>
                  <a:lnTo>
                    <a:pt x="11" y="2814"/>
                  </a:lnTo>
                  <a:lnTo>
                    <a:pt x="11" y="2791"/>
                  </a:lnTo>
                  <a:lnTo>
                    <a:pt x="11" y="2768"/>
                  </a:lnTo>
                  <a:lnTo>
                    <a:pt x="24" y="2733"/>
                  </a:lnTo>
                  <a:lnTo>
                    <a:pt x="24" y="2709"/>
                  </a:lnTo>
                  <a:lnTo>
                    <a:pt x="24" y="2687"/>
                  </a:lnTo>
                  <a:lnTo>
                    <a:pt x="24" y="2663"/>
                  </a:lnTo>
                  <a:lnTo>
                    <a:pt x="35" y="2628"/>
                  </a:lnTo>
                  <a:lnTo>
                    <a:pt x="35" y="2605"/>
                  </a:lnTo>
                  <a:lnTo>
                    <a:pt x="35" y="2581"/>
                  </a:lnTo>
                  <a:lnTo>
                    <a:pt x="47" y="2558"/>
                  </a:lnTo>
                  <a:lnTo>
                    <a:pt x="47" y="2523"/>
                  </a:lnTo>
                  <a:lnTo>
                    <a:pt x="58" y="2499"/>
                  </a:lnTo>
                  <a:lnTo>
                    <a:pt x="58" y="2476"/>
                  </a:lnTo>
                  <a:lnTo>
                    <a:pt x="70" y="2452"/>
                  </a:lnTo>
                  <a:lnTo>
                    <a:pt x="70" y="2418"/>
                  </a:lnTo>
                  <a:lnTo>
                    <a:pt x="82" y="2394"/>
                  </a:lnTo>
                  <a:lnTo>
                    <a:pt x="93" y="2370"/>
                  </a:lnTo>
                  <a:lnTo>
                    <a:pt x="93" y="2348"/>
                  </a:lnTo>
                  <a:lnTo>
                    <a:pt x="105" y="2324"/>
                  </a:lnTo>
                  <a:lnTo>
                    <a:pt x="105" y="2289"/>
                  </a:lnTo>
                  <a:lnTo>
                    <a:pt x="117" y="2266"/>
                  </a:lnTo>
                  <a:lnTo>
                    <a:pt x="128" y="2243"/>
                  </a:lnTo>
                  <a:lnTo>
                    <a:pt x="128" y="2219"/>
                  </a:lnTo>
                  <a:lnTo>
                    <a:pt x="140" y="2184"/>
                  </a:lnTo>
                  <a:lnTo>
                    <a:pt x="151" y="2161"/>
                  </a:lnTo>
                  <a:lnTo>
                    <a:pt x="164" y="2137"/>
                  </a:lnTo>
                  <a:lnTo>
                    <a:pt x="175" y="2114"/>
                  </a:lnTo>
                  <a:lnTo>
                    <a:pt x="187" y="2090"/>
                  </a:lnTo>
                  <a:lnTo>
                    <a:pt x="187" y="2055"/>
                  </a:lnTo>
                  <a:lnTo>
                    <a:pt x="198" y="2044"/>
                  </a:lnTo>
                  <a:lnTo>
                    <a:pt x="210" y="2008"/>
                  </a:lnTo>
                  <a:lnTo>
                    <a:pt x="222" y="1986"/>
                  </a:lnTo>
                  <a:lnTo>
                    <a:pt x="233" y="1962"/>
                  </a:lnTo>
                  <a:lnTo>
                    <a:pt x="246" y="1939"/>
                  </a:lnTo>
                  <a:lnTo>
                    <a:pt x="257" y="1915"/>
                  </a:lnTo>
                  <a:lnTo>
                    <a:pt x="268" y="1880"/>
                  </a:lnTo>
                  <a:lnTo>
                    <a:pt x="280" y="1857"/>
                  </a:lnTo>
                  <a:lnTo>
                    <a:pt x="280" y="1833"/>
                  </a:lnTo>
                  <a:lnTo>
                    <a:pt x="304" y="1810"/>
                  </a:lnTo>
                  <a:lnTo>
                    <a:pt x="315" y="1787"/>
                  </a:lnTo>
                  <a:lnTo>
                    <a:pt x="327" y="1764"/>
                  </a:lnTo>
                  <a:lnTo>
                    <a:pt x="339" y="1740"/>
                  </a:lnTo>
                  <a:lnTo>
                    <a:pt x="350" y="1717"/>
                  </a:lnTo>
                  <a:lnTo>
                    <a:pt x="373" y="1693"/>
                  </a:lnTo>
                  <a:lnTo>
                    <a:pt x="373" y="1670"/>
                  </a:lnTo>
                  <a:lnTo>
                    <a:pt x="397" y="1647"/>
                  </a:lnTo>
                  <a:lnTo>
                    <a:pt x="408" y="1624"/>
                  </a:lnTo>
                  <a:lnTo>
                    <a:pt x="421" y="1600"/>
                  </a:lnTo>
                  <a:lnTo>
                    <a:pt x="432" y="1577"/>
                  </a:lnTo>
                  <a:lnTo>
                    <a:pt x="455" y="1553"/>
                  </a:lnTo>
                  <a:lnTo>
                    <a:pt x="468" y="1529"/>
                  </a:lnTo>
                  <a:lnTo>
                    <a:pt x="479" y="1507"/>
                  </a:lnTo>
                  <a:lnTo>
                    <a:pt x="502" y="1483"/>
                  </a:lnTo>
                  <a:lnTo>
                    <a:pt x="514" y="1460"/>
                  </a:lnTo>
                  <a:lnTo>
                    <a:pt x="526" y="1436"/>
                  </a:lnTo>
                  <a:lnTo>
                    <a:pt x="548" y="1413"/>
                  </a:lnTo>
                  <a:lnTo>
                    <a:pt x="561" y="1389"/>
                  </a:lnTo>
                  <a:lnTo>
                    <a:pt x="584" y="1367"/>
                  </a:lnTo>
                  <a:lnTo>
                    <a:pt x="595" y="1343"/>
                  </a:lnTo>
                  <a:lnTo>
                    <a:pt x="619" y="1331"/>
                  </a:lnTo>
                  <a:lnTo>
                    <a:pt x="630" y="1307"/>
                  </a:lnTo>
                  <a:lnTo>
                    <a:pt x="654" y="1285"/>
                  </a:lnTo>
                  <a:lnTo>
                    <a:pt x="666" y="1261"/>
                  </a:lnTo>
                  <a:lnTo>
                    <a:pt x="689" y="1238"/>
                  </a:lnTo>
                  <a:lnTo>
                    <a:pt x="701" y="1214"/>
                  </a:lnTo>
                  <a:lnTo>
                    <a:pt x="724" y="1191"/>
                  </a:lnTo>
                  <a:lnTo>
                    <a:pt x="748" y="1180"/>
                  </a:lnTo>
                  <a:lnTo>
                    <a:pt x="759" y="1156"/>
                  </a:lnTo>
                  <a:lnTo>
                    <a:pt x="783" y="1133"/>
                  </a:lnTo>
                  <a:lnTo>
                    <a:pt x="794" y="1109"/>
                  </a:lnTo>
                  <a:lnTo>
                    <a:pt x="818" y="1098"/>
                  </a:lnTo>
                  <a:lnTo>
                    <a:pt x="841" y="1074"/>
                  </a:lnTo>
                  <a:lnTo>
                    <a:pt x="865" y="1051"/>
                  </a:lnTo>
                  <a:lnTo>
                    <a:pt x="876" y="1027"/>
                  </a:lnTo>
                  <a:lnTo>
                    <a:pt x="899" y="1016"/>
                  </a:lnTo>
                  <a:lnTo>
                    <a:pt x="923" y="992"/>
                  </a:lnTo>
                  <a:lnTo>
                    <a:pt x="946" y="969"/>
                  </a:lnTo>
                  <a:lnTo>
                    <a:pt x="958" y="946"/>
                  </a:lnTo>
                  <a:lnTo>
                    <a:pt x="981" y="934"/>
                  </a:lnTo>
                  <a:lnTo>
                    <a:pt x="1005" y="910"/>
                  </a:lnTo>
                  <a:lnTo>
                    <a:pt x="1028" y="899"/>
                  </a:lnTo>
                  <a:lnTo>
                    <a:pt x="1051" y="876"/>
                  </a:lnTo>
                  <a:lnTo>
                    <a:pt x="1074" y="865"/>
                  </a:lnTo>
                  <a:lnTo>
                    <a:pt x="1087" y="841"/>
                  </a:lnTo>
                  <a:lnTo>
                    <a:pt x="1109" y="817"/>
                  </a:lnTo>
                  <a:lnTo>
                    <a:pt x="1145" y="806"/>
                  </a:lnTo>
                  <a:lnTo>
                    <a:pt x="1156" y="783"/>
                  </a:lnTo>
                  <a:lnTo>
                    <a:pt x="1180" y="770"/>
                  </a:lnTo>
                  <a:lnTo>
                    <a:pt x="1203" y="747"/>
                  </a:lnTo>
                  <a:lnTo>
                    <a:pt x="1227" y="736"/>
                  </a:lnTo>
                  <a:lnTo>
                    <a:pt x="1249" y="712"/>
                  </a:lnTo>
                  <a:lnTo>
                    <a:pt x="1273" y="701"/>
                  </a:lnTo>
                  <a:lnTo>
                    <a:pt x="1296" y="677"/>
                  </a:lnTo>
                  <a:lnTo>
                    <a:pt x="1320" y="666"/>
                  </a:lnTo>
                  <a:lnTo>
                    <a:pt x="1343" y="642"/>
                  </a:lnTo>
                  <a:lnTo>
                    <a:pt x="1367" y="630"/>
                  </a:lnTo>
                  <a:lnTo>
                    <a:pt x="1389" y="619"/>
                  </a:lnTo>
                  <a:lnTo>
                    <a:pt x="1413" y="595"/>
                  </a:lnTo>
                  <a:lnTo>
                    <a:pt x="1449" y="584"/>
                  </a:lnTo>
                  <a:lnTo>
                    <a:pt x="1471" y="572"/>
                  </a:lnTo>
                  <a:lnTo>
                    <a:pt x="1495" y="548"/>
                  </a:lnTo>
                  <a:lnTo>
                    <a:pt x="1518" y="537"/>
                  </a:lnTo>
                  <a:lnTo>
                    <a:pt x="1542" y="526"/>
                  </a:lnTo>
                  <a:lnTo>
                    <a:pt x="1577" y="502"/>
                  </a:lnTo>
                  <a:lnTo>
                    <a:pt x="1600" y="490"/>
                  </a:lnTo>
                  <a:lnTo>
                    <a:pt x="1624" y="479"/>
                  </a:lnTo>
                  <a:lnTo>
                    <a:pt x="1647" y="466"/>
                  </a:lnTo>
                  <a:lnTo>
                    <a:pt x="1670" y="455"/>
                  </a:lnTo>
                  <a:lnTo>
                    <a:pt x="1706" y="432"/>
                  </a:lnTo>
                  <a:lnTo>
                    <a:pt x="1729" y="420"/>
                  </a:lnTo>
                  <a:lnTo>
                    <a:pt x="1752" y="408"/>
                  </a:lnTo>
                  <a:lnTo>
                    <a:pt x="1775" y="397"/>
                  </a:lnTo>
                  <a:lnTo>
                    <a:pt x="1810" y="386"/>
                  </a:lnTo>
                  <a:lnTo>
                    <a:pt x="1833" y="373"/>
                  </a:lnTo>
                  <a:lnTo>
                    <a:pt x="1857" y="362"/>
                  </a:lnTo>
                  <a:lnTo>
                    <a:pt x="1881" y="339"/>
                  </a:lnTo>
                  <a:lnTo>
                    <a:pt x="1915" y="339"/>
                  </a:lnTo>
                  <a:lnTo>
                    <a:pt x="1939" y="315"/>
                  </a:lnTo>
                  <a:lnTo>
                    <a:pt x="1962" y="304"/>
                  </a:lnTo>
                  <a:lnTo>
                    <a:pt x="1997" y="292"/>
                  </a:lnTo>
                  <a:lnTo>
                    <a:pt x="2021" y="280"/>
                  </a:lnTo>
                  <a:lnTo>
                    <a:pt x="2056" y="280"/>
                  </a:lnTo>
                  <a:lnTo>
                    <a:pt x="2079" y="257"/>
                  </a:lnTo>
                  <a:lnTo>
                    <a:pt x="2103" y="246"/>
                  </a:lnTo>
                  <a:lnTo>
                    <a:pt x="2137" y="246"/>
                  </a:lnTo>
                  <a:lnTo>
                    <a:pt x="2161" y="233"/>
                  </a:lnTo>
                  <a:lnTo>
                    <a:pt x="2196" y="222"/>
                  </a:lnTo>
                  <a:lnTo>
                    <a:pt x="2219" y="210"/>
                  </a:lnTo>
                  <a:lnTo>
                    <a:pt x="2254" y="198"/>
                  </a:lnTo>
                  <a:lnTo>
                    <a:pt x="2278" y="198"/>
                  </a:lnTo>
                  <a:lnTo>
                    <a:pt x="2312" y="186"/>
                  </a:lnTo>
                  <a:lnTo>
                    <a:pt x="2336" y="175"/>
                  </a:lnTo>
                  <a:lnTo>
                    <a:pt x="2371" y="164"/>
                  </a:lnTo>
                  <a:lnTo>
                    <a:pt x="2394" y="164"/>
                  </a:lnTo>
                  <a:lnTo>
                    <a:pt x="2430" y="151"/>
                  </a:lnTo>
                  <a:lnTo>
                    <a:pt x="2453" y="140"/>
                  </a:lnTo>
                  <a:lnTo>
                    <a:pt x="2476" y="128"/>
                  </a:lnTo>
                  <a:lnTo>
                    <a:pt x="2511" y="128"/>
                  </a:lnTo>
                  <a:lnTo>
                    <a:pt x="2547" y="117"/>
                  </a:lnTo>
                  <a:lnTo>
                    <a:pt x="2570" y="105"/>
                  </a:lnTo>
                  <a:lnTo>
                    <a:pt x="2593" y="105"/>
                  </a:lnTo>
                  <a:lnTo>
                    <a:pt x="2629" y="93"/>
                  </a:lnTo>
                  <a:lnTo>
                    <a:pt x="2663" y="93"/>
                  </a:lnTo>
                  <a:lnTo>
                    <a:pt x="2687" y="82"/>
                  </a:lnTo>
                  <a:lnTo>
                    <a:pt x="2722" y="70"/>
                  </a:lnTo>
                  <a:lnTo>
                    <a:pt x="2745" y="70"/>
                  </a:lnTo>
                  <a:lnTo>
                    <a:pt x="2780" y="70"/>
                  </a:lnTo>
                  <a:lnTo>
                    <a:pt x="2815" y="58"/>
                  </a:lnTo>
                  <a:lnTo>
                    <a:pt x="2838" y="58"/>
                  </a:lnTo>
                  <a:lnTo>
                    <a:pt x="2873" y="46"/>
                  </a:lnTo>
                  <a:lnTo>
                    <a:pt x="2897" y="46"/>
                  </a:lnTo>
                  <a:lnTo>
                    <a:pt x="2931" y="46"/>
                  </a:lnTo>
                  <a:lnTo>
                    <a:pt x="2955" y="35"/>
                  </a:lnTo>
                  <a:lnTo>
                    <a:pt x="2991" y="35"/>
                  </a:lnTo>
                  <a:lnTo>
                    <a:pt x="3026" y="24"/>
                  </a:lnTo>
                  <a:lnTo>
                    <a:pt x="3049" y="24"/>
                  </a:lnTo>
                  <a:lnTo>
                    <a:pt x="3107" y="24"/>
                  </a:lnTo>
                  <a:lnTo>
                    <a:pt x="3142" y="11"/>
                  </a:lnTo>
                  <a:lnTo>
                    <a:pt x="3200" y="11"/>
                  </a:lnTo>
                  <a:lnTo>
                    <a:pt x="3294" y="0"/>
                  </a:lnTo>
                  <a:lnTo>
                    <a:pt x="3388" y="0"/>
                  </a:lnTo>
                  <a:lnTo>
                    <a:pt x="3504" y="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99" name="Freeform 8"/>
            <p:cNvSpPr>
              <a:spLocks/>
            </p:cNvSpPr>
            <p:nvPr/>
          </p:nvSpPr>
          <p:spPr bwMode="auto">
            <a:xfrm>
              <a:off x="4092" y="2304"/>
              <a:ext cx="879" cy="765"/>
            </a:xfrm>
            <a:custGeom>
              <a:avLst/>
              <a:gdLst>
                <a:gd name="T0" fmla="*/ 220 w 3516"/>
                <a:gd name="T1" fmla="*/ 188 h 3060"/>
                <a:gd name="T2" fmla="*/ 219 w 3516"/>
                <a:gd name="T3" fmla="*/ 183 h 3060"/>
                <a:gd name="T4" fmla="*/ 219 w 3516"/>
                <a:gd name="T5" fmla="*/ 178 h 3060"/>
                <a:gd name="T6" fmla="*/ 219 w 3516"/>
                <a:gd name="T7" fmla="*/ 173 h 3060"/>
                <a:gd name="T8" fmla="*/ 218 w 3516"/>
                <a:gd name="T9" fmla="*/ 168 h 3060"/>
                <a:gd name="T10" fmla="*/ 218 w 3516"/>
                <a:gd name="T11" fmla="*/ 163 h 3060"/>
                <a:gd name="T12" fmla="*/ 216 w 3516"/>
                <a:gd name="T13" fmla="*/ 158 h 3060"/>
                <a:gd name="T14" fmla="*/ 216 w 3516"/>
                <a:gd name="T15" fmla="*/ 153 h 3060"/>
                <a:gd name="T16" fmla="*/ 214 w 3516"/>
                <a:gd name="T17" fmla="*/ 148 h 3060"/>
                <a:gd name="T18" fmla="*/ 213 w 3516"/>
                <a:gd name="T19" fmla="*/ 143 h 3060"/>
                <a:gd name="T20" fmla="*/ 211 w 3516"/>
                <a:gd name="T21" fmla="*/ 139 h 3060"/>
                <a:gd name="T22" fmla="*/ 210 w 3516"/>
                <a:gd name="T23" fmla="*/ 134 h 3060"/>
                <a:gd name="T24" fmla="*/ 208 w 3516"/>
                <a:gd name="T25" fmla="*/ 129 h 3060"/>
                <a:gd name="T26" fmla="*/ 206 w 3516"/>
                <a:gd name="T27" fmla="*/ 124 h 3060"/>
                <a:gd name="T28" fmla="*/ 204 w 3516"/>
                <a:gd name="T29" fmla="*/ 120 h 3060"/>
                <a:gd name="T30" fmla="*/ 202 w 3516"/>
                <a:gd name="T31" fmla="*/ 115 h 3060"/>
                <a:gd name="T32" fmla="*/ 200 w 3516"/>
                <a:gd name="T33" fmla="*/ 110 h 3060"/>
                <a:gd name="T34" fmla="*/ 197 w 3516"/>
                <a:gd name="T35" fmla="*/ 106 h 3060"/>
                <a:gd name="T36" fmla="*/ 194 w 3516"/>
                <a:gd name="T37" fmla="*/ 102 h 3060"/>
                <a:gd name="T38" fmla="*/ 191 w 3516"/>
                <a:gd name="T39" fmla="*/ 97 h 3060"/>
                <a:gd name="T40" fmla="*/ 189 w 3516"/>
                <a:gd name="T41" fmla="*/ 93 h 3060"/>
                <a:gd name="T42" fmla="*/ 186 w 3516"/>
                <a:gd name="T43" fmla="*/ 88 h 3060"/>
                <a:gd name="T44" fmla="*/ 182 w 3516"/>
                <a:gd name="T45" fmla="*/ 84 h 3060"/>
                <a:gd name="T46" fmla="*/ 179 w 3516"/>
                <a:gd name="T47" fmla="*/ 80 h 3060"/>
                <a:gd name="T48" fmla="*/ 175 w 3516"/>
                <a:gd name="T49" fmla="*/ 76 h 3060"/>
                <a:gd name="T50" fmla="*/ 172 w 3516"/>
                <a:gd name="T51" fmla="*/ 72 h 3060"/>
                <a:gd name="T52" fmla="*/ 168 w 3516"/>
                <a:gd name="T53" fmla="*/ 69 h 3060"/>
                <a:gd name="T54" fmla="*/ 164 w 3516"/>
                <a:gd name="T55" fmla="*/ 64 h 3060"/>
                <a:gd name="T56" fmla="*/ 161 w 3516"/>
                <a:gd name="T57" fmla="*/ 61 h 3060"/>
                <a:gd name="T58" fmla="*/ 157 w 3516"/>
                <a:gd name="T59" fmla="*/ 57 h 3060"/>
                <a:gd name="T60" fmla="*/ 153 w 3516"/>
                <a:gd name="T61" fmla="*/ 54 h 3060"/>
                <a:gd name="T62" fmla="*/ 148 w 3516"/>
                <a:gd name="T63" fmla="*/ 51 h 3060"/>
                <a:gd name="T64" fmla="*/ 144 w 3516"/>
                <a:gd name="T65" fmla="*/ 47 h 3060"/>
                <a:gd name="T66" fmla="*/ 140 w 3516"/>
                <a:gd name="T67" fmla="*/ 44 h 3060"/>
                <a:gd name="T68" fmla="*/ 135 w 3516"/>
                <a:gd name="T69" fmla="*/ 40 h 3060"/>
                <a:gd name="T70" fmla="*/ 131 w 3516"/>
                <a:gd name="T71" fmla="*/ 37 h 3060"/>
                <a:gd name="T72" fmla="*/ 126 w 3516"/>
                <a:gd name="T73" fmla="*/ 34 h 3060"/>
                <a:gd name="T74" fmla="*/ 121 w 3516"/>
                <a:gd name="T75" fmla="*/ 32 h 3060"/>
                <a:gd name="T76" fmla="*/ 116 w 3516"/>
                <a:gd name="T77" fmla="*/ 29 h 3060"/>
                <a:gd name="T78" fmla="*/ 112 w 3516"/>
                <a:gd name="T79" fmla="*/ 26 h 3060"/>
                <a:gd name="T80" fmla="*/ 107 w 3516"/>
                <a:gd name="T81" fmla="*/ 24 h 3060"/>
                <a:gd name="T82" fmla="*/ 102 w 3516"/>
                <a:gd name="T83" fmla="*/ 21 h 3060"/>
                <a:gd name="T84" fmla="*/ 97 w 3516"/>
                <a:gd name="T85" fmla="*/ 19 h 3060"/>
                <a:gd name="T86" fmla="*/ 91 w 3516"/>
                <a:gd name="T87" fmla="*/ 18 h 3060"/>
                <a:gd name="T88" fmla="*/ 86 w 3516"/>
                <a:gd name="T89" fmla="*/ 16 h 3060"/>
                <a:gd name="T90" fmla="*/ 81 w 3516"/>
                <a:gd name="T91" fmla="*/ 13 h 3060"/>
                <a:gd name="T92" fmla="*/ 75 w 3516"/>
                <a:gd name="T93" fmla="*/ 12 h 3060"/>
                <a:gd name="T94" fmla="*/ 69 w 3516"/>
                <a:gd name="T95" fmla="*/ 10 h 3060"/>
                <a:gd name="T96" fmla="*/ 64 w 3516"/>
                <a:gd name="T97" fmla="*/ 8 h 3060"/>
                <a:gd name="T98" fmla="*/ 59 w 3516"/>
                <a:gd name="T99" fmla="*/ 7 h 3060"/>
                <a:gd name="T100" fmla="*/ 53 w 3516"/>
                <a:gd name="T101" fmla="*/ 6 h 3060"/>
                <a:gd name="T102" fmla="*/ 48 w 3516"/>
                <a:gd name="T103" fmla="*/ 5 h 3060"/>
                <a:gd name="T104" fmla="*/ 43 w 3516"/>
                <a:gd name="T105" fmla="*/ 4 h 3060"/>
                <a:gd name="T106" fmla="*/ 37 w 3516"/>
                <a:gd name="T107" fmla="*/ 3 h 3060"/>
                <a:gd name="T108" fmla="*/ 31 w 3516"/>
                <a:gd name="T109" fmla="*/ 2 h 3060"/>
                <a:gd name="T110" fmla="*/ 24 w 3516"/>
                <a:gd name="T111" fmla="*/ 1 h 3060"/>
                <a:gd name="T112" fmla="*/ 8 w 3516"/>
                <a:gd name="T113" fmla="*/ 0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516" h="3060">
                  <a:moveTo>
                    <a:pt x="3516" y="3060"/>
                  </a:moveTo>
                  <a:lnTo>
                    <a:pt x="3516" y="3036"/>
                  </a:lnTo>
                  <a:lnTo>
                    <a:pt x="3516" y="3002"/>
                  </a:lnTo>
                  <a:lnTo>
                    <a:pt x="3516" y="2978"/>
                  </a:lnTo>
                  <a:lnTo>
                    <a:pt x="3516" y="2955"/>
                  </a:lnTo>
                  <a:lnTo>
                    <a:pt x="3505" y="2931"/>
                  </a:lnTo>
                  <a:lnTo>
                    <a:pt x="3505" y="2896"/>
                  </a:lnTo>
                  <a:lnTo>
                    <a:pt x="3505" y="2873"/>
                  </a:lnTo>
                  <a:lnTo>
                    <a:pt x="3505" y="2849"/>
                  </a:lnTo>
                  <a:lnTo>
                    <a:pt x="3505" y="2814"/>
                  </a:lnTo>
                  <a:lnTo>
                    <a:pt x="3505" y="2791"/>
                  </a:lnTo>
                  <a:lnTo>
                    <a:pt x="3505" y="2768"/>
                  </a:lnTo>
                  <a:lnTo>
                    <a:pt x="3492" y="2733"/>
                  </a:lnTo>
                  <a:lnTo>
                    <a:pt x="3492" y="2709"/>
                  </a:lnTo>
                  <a:lnTo>
                    <a:pt x="3492" y="2687"/>
                  </a:lnTo>
                  <a:lnTo>
                    <a:pt x="3481" y="2663"/>
                  </a:lnTo>
                  <a:lnTo>
                    <a:pt x="3481" y="2628"/>
                  </a:lnTo>
                  <a:lnTo>
                    <a:pt x="3481" y="2605"/>
                  </a:lnTo>
                  <a:lnTo>
                    <a:pt x="3470" y="2581"/>
                  </a:lnTo>
                  <a:lnTo>
                    <a:pt x="3470" y="2558"/>
                  </a:lnTo>
                  <a:lnTo>
                    <a:pt x="3458" y="2523"/>
                  </a:lnTo>
                  <a:lnTo>
                    <a:pt x="3458" y="2499"/>
                  </a:lnTo>
                  <a:lnTo>
                    <a:pt x="3458" y="2476"/>
                  </a:lnTo>
                  <a:lnTo>
                    <a:pt x="3446" y="2452"/>
                  </a:lnTo>
                  <a:lnTo>
                    <a:pt x="3434" y="2418"/>
                  </a:lnTo>
                  <a:lnTo>
                    <a:pt x="3434" y="2394"/>
                  </a:lnTo>
                  <a:lnTo>
                    <a:pt x="3423" y="2370"/>
                  </a:lnTo>
                  <a:lnTo>
                    <a:pt x="3423" y="2348"/>
                  </a:lnTo>
                  <a:lnTo>
                    <a:pt x="3412" y="2324"/>
                  </a:lnTo>
                  <a:lnTo>
                    <a:pt x="3399" y="2289"/>
                  </a:lnTo>
                  <a:lnTo>
                    <a:pt x="3399" y="2266"/>
                  </a:lnTo>
                  <a:lnTo>
                    <a:pt x="3388" y="2243"/>
                  </a:lnTo>
                  <a:lnTo>
                    <a:pt x="3376" y="2219"/>
                  </a:lnTo>
                  <a:lnTo>
                    <a:pt x="3365" y="2184"/>
                  </a:lnTo>
                  <a:lnTo>
                    <a:pt x="3365" y="2161"/>
                  </a:lnTo>
                  <a:lnTo>
                    <a:pt x="3352" y="2137"/>
                  </a:lnTo>
                  <a:lnTo>
                    <a:pt x="3341" y="2114"/>
                  </a:lnTo>
                  <a:lnTo>
                    <a:pt x="3330" y="2090"/>
                  </a:lnTo>
                  <a:lnTo>
                    <a:pt x="3318" y="2055"/>
                  </a:lnTo>
                  <a:lnTo>
                    <a:pt x="3306" y="2044"/>
                  </a:lnTo>
                  <a:lnTo>
                    <a:pt x="3306" y="2008"/>
                  </a:lnTo>
                  <a:lnTo>
                    <a:pt x="3294" y="1986"/>
                  </a:lnTo>
                  <a:lnTo>
                    <a:pt x="3283" y="1962"/>
                  </a:lnTo>
                  <a:lnTo>
                    <a:pt x="3272" y="1939"/>
                  </a:lnTo>
                  <a:lnTo>
                    <a:pt x="3259" y="1915"/>
                  </a:lnTo>
                  <a:lnTo>
                    <a:pt x="3248" y="1880"/>
                  </a:lnTo>
                  <a:lnTo>
                    <a:pt x="3236" y="1857"/>
                  </a:lnTo>
                  <a:lnTo>
                    <a:pt x="3224" y="1833"/>
                  </a:lnTo>
                  <a:lnTo>
                    <a:pt x="3212" y="1810"/>
                  </a:lnTo>
                  <a:lnTo>
                    <a:pt x="3201" y="1787"/>
                  </a:lnTo>
                  <a:lnTo>
                    <a:pt x="3190" y="1764"/>
                  </a:lnTo>
                  <a:lnTo>
                    <a:pt x="3177" y="1740"/>
                  </a:lnTo>
                  <a:lnTo>
                    <a:pt x="3154" y="1717"/>
                  </a:lnTo>
                  <a:lnTo>
                    <a:pt x="3143" y="1693"/>
                  </a:lnTo>
                  <a:lnTo>
                    <a:pt x="3131" y="1670"/>
                  </a:lnTo>
                  <a:lnTo>
                    <a:pt x="3119" y="1647"/>
                  </a:lnTo>
                  <a:lnTo>
                    <a:pt x="3108" y="1624"/>
                  </a:lnTo>
                  <a:lnTo>
                    <a:pt x="3095" y="1600"/>
                  </a:lnTo>
                  <a:lnTo>
                    <a:pt x="3072" y="1577"/>
                  </a:lnTo>
                  <a:lnTo>
                    <a:pt x="3061" y="1553"/>
                  </a:lnTo>
                  <a:lnTo>
                    <a:pt x="3037" y="1529"/>
                  </a:lnTo>
                  <a:lnTo>
                    <a:pt x="3026" y="1507"/>
                  </a:lnTo>
                  <a:lnTo>
                    <a:pt x="3014" y="1483"/>
                  </a:lnTo>
                  <a:lnTo>
                    <a:pt x="3002" y="1460"/>
                  </a:lnTo>
                  <a:lnTo>
                    <a:pt x="2979" y="1436"/>
                  </a:lnTo>
                  <a:lnTo>
                    <a:pt x="2968" y="1413"/>
                  </a:lnTo>
                  <a:lnTo>
                    <a:pt x="2944" y="1389"/>
                  </a:lnTo>
                  <a:lnTo>
                    <a:pt x="2932" y="1367"/>
                  </a:lnTo>
                  <a:lnTo>
                    <a:pt x="2909" y="1343"/>
                  </a:lnTo>
                  <a:lnTo>
                    <a:pt x="2897" y="1331"/>
                  </a:lnTo>
                  <a:lnTo>
                    <a:pt x="2873" y="1307"/>
                  </a:lnTo>
                  <a:lnTo>
                    <a:pt x="2862" y="1285"/>
                  </a:lnTo>
                  <a:lnTo>
                    <a:pt x="2851" y="1261"/>
                  </a:lnTo>
                  <a:lnTo>
                    <a:pt x="2827" y="1238"/>
                  </a:lnTo>
                  <a:lnTo>
                    <a:pt x="2804" y="1214"/>
                  </a:lnTo>
                  <a:lnTo>
                    <a:pt x="2792" y="1191"/>
                  </a:lnTo>
                  <a:lnTo>
                    <a:pt x="2769" y="1180"/>
                  </a:lnTo>
                  <a:lnTo>
                    <a:pt x="2757" y="1156"/>
                  </a:lnTo>
                  <a:lnTo>
                    <a:pt x="2733" y="1133"/>
                  </a:lnTo>
                  <a:lnTo>
                    <a:pt x="2711" y="1109"/>
                  </a:lnTo>
                  <a:lnTo>
                    <a:pt x="2687" y="1098"/>
                  </a:lnTo>
                  <a:lnTo>
                    <a:pt x="2675" y="1074"/>
                  </a:lnTo>
                  <a:lnTo>
                    <a:pt x="2651" y="1051"/>
                  </a:lnTo>
                  <a:lnTo>
                    <a:pt x="2629" y="1027"/>
                  </a:lnTo>
                  <a:lnTo>
                    <a:pt x="2617" y="1016"/>
                  </a:lnTo>
                  <a:lnTo>
                    <a:pt x="2593" y="992"/>
                  </a:lnTo>
                  <a:lnTo>
                    <a:pt x="2571" y="969"/>
                  </a:lnTo>
                  <a:lnTo>
                    <a:pt x="2547" y="946"/>
                  </a:lnTo>
                  <a:lnTo>
                    <a:pt x="2524" y="934"/>
                  </a:lnTo>
                  <a:lnTo>
                    <a:pt x="2511" y="910"/>
                  </a:lnTo>
                  <a:lnTo>
                    <a:pt x="2489" y="899"/>
                  </a:lnTo>
                  <a:lnTo>
                    <a:pt x="2465" y="876"/>
                  </a:lnTo>
                  <a:lnTo>
                    <a:pt x="2442" y="865"/>
                  </a:lnTo>
                  <a:lnTo>
                    <a:pt x="2418" y="841"/>
                  </a:lnTo>
                  <a:lnTo>
                    <a:pt x="2395" y="817"/>
                  </a:lnTo>
                  <a:lnTo>
                    <a:pt x="2371" y="806"/>
                  </a:lnTo>
                  <a:lnTo>
                    <a:pt x="2360" y="783"/>
                  </a:lnTo>
                  <a:lnTo>
                    <a:pt x="2325" y="770"/>
                  </a:lnTo>
                  <a:lnTo>
                    <a:pt x="2302" y="747"/>
                  </a:lnTo>
                  <a:lnTo>
                    <a:pt x="2278" y="736"/>
                  </a:lnTo>
                  <a:lnTo>
                    <a:pt x="2267" y="712"/>
                  </a:lnTo>
                  <a:lnTo>
                    <a:pt x="2243" y="701"/>
                  </a:lnTo>
                  <a:lnTo>
                    <a:pt x="2220" y="677"/>
                  </a:lnTo>
                  <a:lnTo>
                    <a:pt x="2185" y="666"/>
                  </a:lnTo>
                  <a:lnTo>
                    <a:pt x="2161" y="642"/>
                  </a:lnTo>
                  <a:lnTo>
                    <a:pt x="2138" y="630"/>
                  </a:lnTo>
                  <a:lnTo>
                    <a:pt x="2114" y="619"/>
                  </a:lnTo>
                  <a:lnTo>
                    <a:pt x="2091" y="595"/>
                  </a:lnTo>
                  <a:lnTo>
                    <a:pt x="2068" y="584"/>
                  </a:lnTo>
                  <a:lnTo>
                    <a:pt x="2045" y="572"/>
                  </a:lnTo>
                  <a:lnTo>
                    <a:pt x="2021" y="548"/>
                  </a:lnTo>
                  <a:lnTo>
                    <a:pt x="1998" y="537"/>
                  </a:lnTo>
                  <a:lnTo>
                    <a:pt x="1974" y="526"/>
                  </a:lnTo>
                  <a:lnTo>
                    <a:pt x="1939" y="502"/>
                  </a:lnTo>
                  <a:lnTo>
                    <a:pt x="1916" y="490"/>
                  </a:lnTo>
                  <a:lnTo>
                    <a:pt x="1892" y="479"/>
                  </a:lnTo>
                  <a:lnTo>
                    <a:pt x="1857" y="466"/>
                  </a:lnTo>
                  <a:lnTo>
                    <a:pt x="1834" y="455"/>
                  </a:lnTo>
                  <a:lnTo>
                    <a:pt x="1810" y="432"/>
                  </a:lnTo>
                  <a:lnTo>
                    <a:pt x="1788" y="420"/>
                  </a:lnTo>
                  <a:lnTo>
                    <a:pt x="1764" y="408"/>
                  </a:lnTo>
                  <a:lnTo>
                    <a:pt x="1730" y="397"/>
                  </a:lnTo>
                  <a:lnTo>
                    <a:pt x="1706" y="386"/>
                  </a:lnTo>
                  <a:lnTo>
                    <a:pt x="1683" y="373"/>
                  </a:lnTo>
                  <a:lnTo>
                    <a:pt x="1648" y="362"/>
                  </a:lnTo>
                  <a:lnTo>
                    <a:pt x="1624" y="339"/>
                  </a:lnTo>
                  <a:lnTo>
                    <a:pt x="1601" y="339"/>
                  </a:lnTo>
                  <a:lnTo>
                    <a:pt x="1566" y="315"/>
                  </a:lnTo>
                  <a:lnTo>
                    <a:pt x="1542" y="304"/>
                  </a:lnTo>
                  <a:lnTo>
                    <a:pt x="1519" y="292"/>
                  </a:lnTo>
                  <a:lnTo>
                    <a:pt x="1484" y="280"/>
                  </a:lnTo>
                  <a:lnTo>
                    <a:pt x="1460" y="280"/>
                  </a:lnTo>
                  <a:lnTo>
                    <a:pt x="1437" y="257"/>
                  </a:lnTo>
                  <a:lnTo>
                    <a:pt x="1402" y="246"/>
                  </a:lnTo>
                  <a:lnTo>
                    <a:pt x="1379" y="246"/>
                  </a:lnTo>
                  <a:lnTo>
                    <a:pt x="1344" y="233"/>
                  </a:lnTo>
                  <a:lnTo>
                    <a:pt x="1320" y="222"/>
                  </a:lnTo>
                  <a:lnTo>
                    <a:pt x="1286" y="210"/>
                  </a:lnTo>
                  <a:lnTo>
                    <a:pt x="1262" y="198"/>
                  </a:lnTo>
                  <a:lnTo>
                    <a:pt x="1227" y="198"/>
                  </a:lnTo>
                  <a:lnTo>
                    <a:pt x="1204" y="186"/>
                  </a:lnTo>
                  <a:lnTo>
                    <a:pt x="1180" y="175"/>
                  </a:lnTo>
                  <a:lnTo>
                    <a:pt x="1145" y="164"/>
                  </a:lnTo>
                  <a:lnTo>
                    <a:pt x="1109" y="164"/>
                  </a:lnTo>
                  <a:lnTo>
                    <a:pt x="1087" y="151"/>
                  </a:lnTo>
                  <a:lnTo>
                    <a:pt x="1063" y="140"/>
                  </a:lnTo>
                  <a:lnTo>
                    <a:pt x="1029" y="128"/>
                  </a:lnTo>
                  <a:lnTo>
                    <a:pt x="1005" y="128"/>
                  </a:lnTo>
                  <a:lnTo>
                    <a:pt x="969" y="117"/>
                  </a:lnTo>
                  <a:lnTo>
                    <a:pt x="947" y="105"/>
                  </a:lnTo>
                  <a:lnTo>
                    <a:pt x="911" y="105"/>
                  </a:lnTo>
                  <a:lnTo>
                    <a:pt x="889" y="93"/>
                  </a:lnTo>
                  <a:lnTo>
                    <a:pt x="853" y="93"/>
                  </a:lnTo>
                  <a:lnTo>
                    <a:pt x="818" y="82"/>
                  </a:lnTo>
                  <a:lnTo>
                    <a:pt x="794" y="70"/>
                  </a:lnTo>
                  <a:lnTo>
                    <a:pt x="771" y="70"/>
                  </a:lnTo>
                  <a:lnTo>
                    <a:pt x="736" y="70"/>
                  </a:lnTo>
                  <a:lnTo>
                    <a:pt x="701" y="58"/>
                  </a:lnTo>
                  <a:lnTo>
                    <a:pt x="678" y="58"/>
                  </a:lnTo>
                  <a:lnTo>
                    <a:pt x="643" y="46"/>
                  </a:lnTo>
                  <a:lnTo>
                    <a:pt x="619" y="46"/>
                  </a:lnTo>
                  <a:lnTo>
                    <a:pt x="585" y="46"/>
                  </a:lnTo>
                  <a:lnTo>
                    <a:pt x="549" y="35"/>
                  </a:lnTo>
                  <a:lnTo>
                    <a:pt x="526" y="35"/>
                  </a:lnTo>
                  <a:lnTo>
                    <a:pt x="490" y="24"/>
                  </a:lnTo>
                  <a:lnTo>
                    <a:pt x="456" y="24"/>
                  </a:lnTo>
                  <a:lnTo>
                    <a:pt x="409" y="24"/>
                  </a:lnTo>
                  <a:lnTo>
                    <a:pt x="374" y="11"/>
                  </a:lnTo>
                  <a:lnTo>
                    <a:pt x="316" y="11"/>
                  </a:lnTo>
                  <a:lnTo>
                    <a:pt x="222" y="0"/>
                  </a:lnTo>
                  <a:lnTo>
                    <a:pt x="128" y="0"/>
                  </a:lnTo>
                  <a:lnTo>
                    <a:pt x="0" y="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0" name="Freeform 9"/>
            <p:cNvSpPr>
              <a:spLocks/>
            </p:cNvSpPr>
            <p:nvPr/>
          </p:nvSpPr>
          <p:spPr bwMode="auto">
            <a:xfrm>
              <a:off x="4092" y="3069"/>
              <a:ext cx="806" cy="765"/>
            </a:xfrm>
            <a:custGeom>
              <a:avLst/>
              <a:gdLst>
                <a:gd name="T0" fmla="*/ 202 w 3224"/>
                <a:gd name="T1" fmla="*/ 4 h 3060"/>
                <a:gd name="T2" fmla="*/ 202 w 3224"/>
                <a:gd name="T3" fmla="*/ 8 h 3060"/>
                <a:gd name="T4" fmla="*/ 201 w 3224"/>
                <a:gd name="T5" fmla="*/ 13 h 3060"/>
                <a:gd name="T6" fmla="*/ 201 w 3224"/>
                <a:gd name="T7" fmla="*/ 18 h 3060"/>
                <a:gd name="T8" fmla="*/ 200 w 3224"/>
                <a:gd name="T9" fmla="*/ 23 h 3060"/>
                <a:gd name="T10" fmla="*/ 200 w 3224"/>
                <a:gd name="T11" fmla="*/ 29 h 3060"/>
                <a:gd name="T12" fmla="*/ 199 w 3224"/>
                <a:gd name="T13" fmla="*/ 33 h 3060"/>
                <a:gd name="T14" fmla="*/ 198 w 3224"/>
                <a:gd name="T15" fmla="*/ 38 h 3060"/>
                <a:gd name="T16" fmla="*/ 197 w 3224"/>
                <a:gd name="T17" fmla="*/ 43 h 3060"/>
                <a:gd name="T18" fmla="*/ 195 w 3224"/>
                <a:gd name="T19" fmla="*/ 48 h 3060"/>
                <a:gd name="T20" fmla="*/ 194 w 3224"/>
                <a:gd name="T21" fmla="*/ 53 h 3060"/>
                <a:gd name="T22" fmla="*/ 192 w 3224"/>
                <a:gd name="T23" fmla="*/ 58 h 3060"/>
                <a:gd name="T24" fmla="*/ 191 w 3224"/>
                <a:gd name="T25" fmla="*/ 62 h 3060"/>
                <a:gd name="T26" fmla="*/ 189 w 3224"/>
                <a:gd name="T27" fmla="*/ 67 h 3060"/>
                <a:gd name="T28" fmla="*/ 187 w 3224"/>
                <a:gd name="T29" fmla="*/ 72 h 3060"/>
                <a:gd name="T30" fmla="*/ 186 w 3224"/>
                <a:gd name="T31" fmla="*/ 77 h 3060"/>
                <a:gd name="T32" fmla="*/ 183 w 3224"/>
                <a:gd name="T33" fmla="*/ 81 h 3060"/>
                <a:gd name="T34" fmla="*/ 181 w 3224"/>
                <a:gd name="T35" fmla="*/ 86 h 3060"/>
                <a:gd name="T36" fmla="*/ 178 w 3224"/>
                <a:gd name="T37" fmla="*/ 90 h 3060"/>
                <a:gd name="T38" fmla="*/ 175 w 3224"/>
                <a:gd name="T39" fmla="*/ 94 h 3060"/>
                <a:gd name="T40" fmla="*/ 173 w 3224"/>
                <a:gd name="T41" fmla="*/ 99 h 3060"/>
                <a:gd name="T42" fmla="*/ 170 w 3224"/>
                <a:gd name="T43" fmla="*/ 103 h 3060"/>
                <a:gd name="T44" fmla="*/ 167 w 3224"/>
                <a:gd name="T45" fmla="*/ 107 h 3060"/>
                <a:gd name="T46" fmla="*/ 164 w 3224"/>
                <a:gd name="T47" fmla="*/ 111 h 3060"/>
                <a:gd name="T48" fmla="*/ 161 w 3224"/>
                <a:gd name="T49" fmla="*/ 116 h 3060"/>
                <a:gd name="T50" fmla="*/ 158 w 3224"/>
                <a:gd name="T51" fmla="*/ 119 h 3060"/>
                <a:gd name="T52" fmla="*/ 154 w 3224"/>
                <a:gd name="T53" fmla="*/ 123 h 3060"/>
                <a:gd name="T54" fmla="*/ 151 w 3224"/>
                <a:gd name="T55" fmla="*/ 127 h 3060"/>
                <a:gd name="T56" fmla="*/ 148 w 3224"/>
                <a:gd name="T57" fmla="*/ 131 h 3060"/>
                <a:gd name="T58" fmla="*/ 144 w 3224"/>
                <a:gd name="T59" fmla="*/ 135 h 3060"/>
                <a:gd name="T60" fmla="*/ 140 w 3224"/>
                <a:gd name="T61" fmla="*/ 137 h 3060"/>
                <a:gd name="T62" fmla="*/ 137 w 3224"/>
                <a:gd name="T63" fmla="*/ 141 h 3060"/>
                <a:gd name="T64" fmla="*/ 132 w 3224"/>
                <a:gd name="T65" fmla="*/ 145 h 3060"/>
                <a:gd name="T66" fmla="*/ 129 w 3224"/>
                <a:gd name="T67" fmla="*/ 148 h 3060"/>
                <a:gd name="T68" fmla="*/ 124 w 3224"/>
                <a:gd name="T69" fmla="*/ 151 h 3060"/>
                <a:gd name="T70" fmla="*/ 120 w 3224"/>
                <a:gd name="T71" fmla="*/ 154 h 3060"/>
                <a:gd name="T72" fmla="*/ 116 w 3224"/>
                <a:gd name="T73" fmla="*/ 157 h 3060"/>
                <a:gd name="T74" fmla="*/ 112 w 3224"/>
                <a:gd name="T75" fmla="*/ 160 h 3060"/>
                <a:gd name="T76" fmla="*/ 107 w 3224"/>
                <a:gd name="T77" fmla="*/ 162 h 3060"/>
                <a:gd name="T78" fmla="*/ 102 w 3224"/>
                <a:gd name="T79" fmla="*/ 165 h 3060"/>
                <a:gd name="T80" fmla="*/ 98 w 3224"/>
                <a:gd name="T81" fmla="*/ 167 h 3060"/>
                <a:gd name="T82" fmla="*/ 94 w 3224"/>
                <a:gd name="T83" fmla="*/ 170 h 3060"/>
                <a:gd name="T84" fmla="*/ 88 w 3224"/>
                <a:gd name="T85" fmla="*/ 172 h 3060"/>
                <a:gd name="T86" fmla="*/ 83 w 3224"/>
                <a:gd name="T87" fmla="*/ 174 h 3060"/>
                <a:gd name="T88" fmla="*/ 79 w 3224"/>
                <a:gd name="T89" fmla="*/ 176 h 3060"/>
                <a:gd name="T90" fmla="*/ 74 w 3224"/>
                <a:gd name="T91" fmla="*/ 178 h 3060"/>
                <a:gd name="T92" fmla="*/ 69 w 3224"/>
                <a:gd name="T93" fmla="*/ 180 h 3060"/>
                <a:gd name="T94" fmla="*/ 64 w 3224"/>
                <a:gd name="T95" fmla="*/ 181 h 3060"/>
                <a:gd name="T96" fmla="*/ 59 w 3224"/>
                <a:gd name="T97" fmla="*/ 183 h 3060"/>
                <a:gd name="T98" fmla="*/ 54 w 3224"/>
                <a:gd name="T99" fmla="*/ 184 h 3060"/>
                <a:gd name="T100" fmla="*/ 49 w 3224"/>
                <a:gd name="T101" fmla="*/ 186 h 3060"/>
                <a:gd name="T102" fmla="*/ 44 w 3224"/>
                <a:gd name="T103" fmla="*/ 187 h 3060"/>
                <a:gd name="T104" fmla="*/ 39 w 3224"/>
                <a:gd name="T105" fmla="*/ 188 h 3060"/>
                <a:gd name="T106" fmla="*/ 34 w 3224"/>
                <a:gd name="T107" fmla="*/ 188 h 3060"/>
                <a:gd name="T108" fmla="*/ 29 w 3224"/>
                <a:gd name="T109" fmla="*/ 190 h 3060"/>
                <a:gd name="T110" fmla="*/ 21 w 3224"/>
                <a:gd name="T111" fmla="*/ 191 h 3060"/>
                <a:gd name="T112" fmla="*/ 7 w 3224"/>
                <a:gd name="T113" fmla="*/ 191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224" h="3060">
                  <a:moveTo>
                    <a:pt x="3224" y="0"/>
                  </a:moveTo>
                  <a:lnTo>
                    <a:pt x="3224" y="24"/>
                  </a:lnTo>
                  <a:lnTo>
                    <a:pt x="3224" y="58"/>
                  </a:lnTo>
                  <a:lnTo>
                    <a:pt x="3224" y="82"/>
                  </a:lnTo>
                  <a:lnTo>
                    <a:pt x="3224" y="105"/>
                  </a:lnTo>
                  <a:lnTo>
                    <a:pt x="3224" y="129"/>
                  </a:lnTo>
                  <a:lnTo>
                    <a:pt x="3224" y="164"/>
                  </a:lnTo>
                  <a:lnTo>
                    <a:pt x="3224" y="187"/>
                  </a:lnTo>
                  <a:lnTo>
                    <a:pt x="3212" y="210"/>
                  </a:lnTo>
                  <a:lnTo>
                    <a:pt x="3212" y="233"/>
                  </a:lnTo>
                  <a:lnTo>
                    <a:pt x="3212" y="269"/>
                  </a:lnTo>
                  <a:lnTo>
                    <a:pt x="3212" y="292"/>
                  </a:lnTo>
                  <a:lnTo>
                    <a:pt x="3212" y="327"/>
                  </a:lnTo>
                  <a:lnTo>
                    <a:pt x="3212" y="339"/>
                  </a:lnTo>
                  <a:lnTo>
                    <a:pt x="3201" y="373"/>
                  </a:lnTo>
                  <a:lnTo>
                    <a:pt x="3201" y="397"/>
                  </a:lnTo>
                  <a:lnTo>
                    <a:pt x="3190" y="432"/>
                  </a:lnTo>
                  <a:lnTo>
                    <a:pt x="3190" y="455"/>
                  </a:lnTo>
                  <a:lnTo>
                    <a:pt x="3190" y="479"/>
                  </a:lnTo>
                  <a:lnTo>
                    <a:pt x="3177" y="502"/>
                  </a:lnTo>
                  <a:lnTo>
                    <a:pt x="3177" y="526"/>
                  </a:lnTo>
                  <a:lnTo>
                    <a:pt x="3177" y="561"/>
                  </a:lnTo>
                  <a:lnTo>
                    <a:pt x="3166" y="584"/>
                  </a:lnTo>
                  <a:lnTo>
                    <a:pt x="3166" y="608"/>
                  </a:lnTo>
                  <a:lnTo>
                    <a:pt x="3154" y="630"/>
                  </a:lnTo>
                  <a:lnTo>
                    <a:pt x="3154" y="666"/>
                  </a:lnTo>
                  <a:lnTo>
                    <a:pt x="3143" y="690"/>
                  </a:lnTo>
                  <a:lnTo>
                    <a:pt x="3143" y="712"/>
                  </a:lnTo>
                  <a:lnTo>
                    <a:pt x="3131" y="736"/>
                  </a:lnTo>
                  <a:lnTo>
                    <a:pt x="3119" y="759"/>
                  </a:lnTo>
                  <a:lnTo>
                    <a:pt x="3119" y="794"/>
                  </a:lnTo>
                  <a:lnTo>
                    <a:pt x="3108" y="817"/>
                  </a:lnTo>
                  <a:lnTo>
                    <a:pt x="3095" y="841"/>
                  </a:lnTo>
                  <a:lnTo>
                    <a:pt x="3095" y="865"/>
                  </a:lnTo>
                  <a:lnTo>
                    <a:pt x="3084" y="899"/>
                  </a:lnTo>
                  <a:lnTo>
                    <a:pt x="3072" y="923"/>
                  </a:lnTo>
                  <a:lnTo>
                    <a:pt x="3061" y="946"/>
                  </a:lnTo>
                  <a:lnTo>
                    <a:pt x="3061" y="970"/>
                  </a:lnTo>
                  <a:lnTo>
                    <a:pt x="3049" y="992"/>
                  </a:lnTo>
                  <a:lnTo>
                    <a:pt x="3037" y="1016"/>
                  </a:lnTo>
                  <a:lnTo>
                    <a:pt x="3037" y="1039"/>
                  </a:lnTo>
                  <a:lnTo>
                    <a:pt x="3026" y="1074"/>
                  </a:lnTo>
                  <a:lnTo>
                    <a:pt x="3014" y="1098"/>
                  </a:lnTo>
                  <a:lnTo>
                    <a:pt x="3002" y="1121"/>
                  </a:lnTo>
                  <a:lnTo>
                    <a:pt x="2991" y="1145"/>
                  </a:lnTo>
                  <a:lnTo>
                    <a:pt x="2979" y="1168"/>
                  </a:lnTo>
                  <a:lnTo>
                    <a:pt x="2968" y="1191"/>
                  </a:lnTo>
                  <a:lnTo>
                    <a:pt x="2968" y="1227"/>
                  </a:lnTo>
                  <a:lnTo>
                    <a:pt x="2944" y="1250"/>
                  </a:lnTo>
                  <a:lnTo>
                    <a:pt x="2932" y="1273"/>
                  </a:lnTo>
                  <a:lnTo>
                    <a:pt x="2921" y="1296"/>
                  </a:lnTo>
                  <a:lnTo>
                    <a:pt x="2909" y="1320"/>
                  </a:lnTo>
                  <a:lnTo>
                    <a:pt x="2897" y="1343"/>
                  </a:lnTo>
                  <a:lnTo>
                    <a:pt x="2886" y="1367"/>
                  </a:lnTo>
                  <a:lnTo>
                    <a:pt x="2873" y="1390"/>
                  </a:lnTo>
                  <a:lnTo>
                    <a:pt x="2862" y="1413"/>
                  </a:lnTo>
                  <a:lnTo>
                    <a:pt x="2851" y="1436"/>
                  </a:lnTo>
                  <a:lnTo>
                    <a:pt x="2839" y="1460"/>
                  </a:lnTo>
                  <a:lnTo>
                    <a:pt x="2815" y="1483"/>
                  </a:lnTo>
                  <a:lnTo>
                    <a:pt x="2804" y="1507"/>
                  </a:lnTo>
                  <a:lnTo>
                    <a:pt x="2792" y="1531"/>
                  </a:lnTo>
                  <a:lnTo>
                    <a:pt x="2780" y="1553"/>
                  </a:lnTo>
                  <a:lnTo>
                    <a:pt x="2769" y="1577"/>
                  </a:lnTo>
                  <a:lnTo>
                    <a:pt x="2746" y="1600"/>
                  </a:lnTo>
                  <a:lnTo>
                    <a:pt x="2733" y="1624"/>
                  </a:lnTo>
                  <a:lnTo>
                    <a:pt x="2722" y="1647"/>
                  </a:lnTo>
                  <a:lnTo>
                    <a:pt x="2711" y="1671"/>
                  </a:lnTo>
                  <a:lnTo>
                    <a:pt x="2687" y="1693"/>
                  </a:lnTo>
                  <a:lnTo>
                    <a:pt x="2675" y="1717"/>
                  </a:lnTo>
                  <a:lnTo>
                    <a:pt x="2664" y="1729"/>
                  </a:lnTo>
                  <a:lnTo>
                    <a:pt x="2640" y="1751"/>
                  </a:lnTo>
                  <a:lnTo>
                    <a:pt x="2629" y="1775"/>
                  </a:lnTo>
                  <a:lnTo>
                    <a:pt x="2605" y="1799"/>
                  </a:lnTo>
                  <a:lnTo>
                    <a:pt x="2593" y="1822"/>
                  </a:lnTo>
                  <a:lnTo>
                    <a:pt x="2571" y="1846"/>
                  </a:lnTo>
                  <a:lnTo>
                    <a:pt x="2558" y="1869"/>
                  </a:lnTo>
                  <a:lnTo>
                    <a:pt x="2547" y="1880"/>
                  </a:lnTo>
                  <a:lnTo>
                    <a:pt x="2524" y="1904"/>
                  </a:lnTo>
                  <a:lnTo>
                    <a:pt x="2511" y="1927"/>
                  </a:lnTo>
                  <a:lnTo>
                    <a:pt x="2489" y="1951"/>
                  </a:lnTo>
                  <a:lnTo>
                    <a:pt x="2465" y="1962"/>
                  </a:lnTo>
                  <a:lnTo>
                    <a:pt x="2453" y="1986"/>
                  </a:lnTo>
                  <a:lnTo>
                    <a:pt x="2442" y="2009"/>
                  </a:lnTo>
                  <a:lnTo>
                    <a:pt x="2418" y="2032"/>
                  </a:lnTo>
                  <a:lnTo>
                    <a:pt x="2395" y="2044"/>
                  </a:lnTo>
                  <a:lnTo>
                    <a:pt x="2383" y="2068"/>
                  </a:lnTo>
                  <a:lnTo>
                    <a:pt x="2360" y="2091"/>
                  </a:lnTo>
                  <a:lnTo>
                    <a:pt x="2336" y="2102"/>
                  </a:lnTo>
                  <a:lnTo>
                    <a:pt x="2325" y="2126"/>
                  </a:lnTo>
                  <a:lnTo>
                    <a:pt x="2302" y="2150"/>
                  </a:lnTo>
                  <a:lnTo>
                    <a:pt x="2278" y="2161"/>
                  </a:lnTo>
                  <a:lnTo>
                    <a:pt x="2267" y="2184"/>
                  </a:lnTo>
                  <a:lnTo>
                    <a:pt x="2243" y="2195"/>
                  </a:lnTo>
                  <a:lnTo>
                    <a:pt x="2220" y="2219"/>
                  </a:lnTo>
                  <a:lnTo>
                    <a:pt x="2196" y="2243"/>
                  </a:lnTo>
                  <a:lnTo>
                    <a:pt x="2185" y="2254"/>
                  </a:lnTo>
                  <a:lnTo>
                    <a:pt x="2161" y="2277"/>
                  </a:lnTo>
                  <a:lnTo>
                    <a:pt x="2138" y="2290"/>
                  </a:lnTo>
                  <a:lnTo>
                    <a:pt x="2114" y="2312"/>
                  </a:lnTo>
                  <a:lnTo>
                    <a:pt x="2091" y="2324"/>
                  </a:lnTo>
                  <a:lnTo>
                    <a:pt x="2068" y="2348"/>
                  </a:lnTo>
                  <a:lnTo>
                    <a:pt x="2056" y="2359"/>
                  </a:lnTo>
                  <a:lnTo>
                    <a:pt x="2032" y="2383"/>
                  </a:lnTo>
                  <a:lnTo>
                    <a:pt x="2010" y="2394"/>
                  </a:lnTo>
                  <a:lnTo>
                    <a:pt x="1986" y="2418"/>
                  </a:lnTo>
                  <a:lnTo>
                    <a:pt x="1963" y="2430"/>
                  </a:lnTo>
                  <a:lnTo>
                    <a:pt x="1951" y="2441"/>
                  </a:lnTo>
                  <a:lnTo>
                    <a:pt x="1916" y="2465"/>
                  </a:lnTo>
                  <a:lnTo>
                    <a:pt x="1892" y="2476"/>
                  </a:lnTo>
                  <a:lnTo>
                    <a:pt x="1870" y="2488"/>
                  </a:lnTo>
                  <a:lnTo>
                    <a:pt x="1857" y="2512"/>
                  </a:lnTo>
                  <a:lnTo>
                    <a:pt x="1823" y="2523"/>
                  </a:lnTo>
                  <a:lnTo>
                    <a:pt x="1810" y="2534"/>
                  </a:lnTo>
                  <a:lnTo>
                    <a:pt x="1788" y="2558"/>
                  </a:lnTo>
                  <a:lnTo>
                    <a:pt x="1764" y="2570"/>
                  </a:lnTo>
                  <a:lnTo>
                    <a:pt x="1730" y="2581"/>
                  </a:lnTo>
                  <a:lnTo>
                    <a:pt x="1717" y="2592"/>
                  </a:lnTo>
                  <a:lnTo>
                    <a:pt x="1694" y="2605"/>
                  </a:lnTo>
                  <a:lnTo>
                    <a:pt x="1670" y="2616"/>
                  </a:lnTo>
                  <a:lnTo>
                    <a:pt x="1635" y="2640"/>
                  </a:lnTo>
                  <a:lnTo>
                    <a:pt x="1612" y="2652"/>
                  </a:lnTo>
                  <a:lnTo>
                    <a:pt x="1589" y="2663"/>
                  </a:lnTo>
                  <a:lnTo>
                    <a:pt x="1566" y="2674"/>
                  </a:lnTo>
                  <a:lnTo>
                    <a:pt x="1542" y="2687"/>
                  </a:lnTo>
                  <a:lnTo>
                    <a:pt x="1519" y="2698"/>
                  </a:lnTo>
                  <a:lnTo>
                    <a:pt x="1495" y="2710"/>
                  </a:lnTo>
                  <a:lnTo>
                    <a:pt x="1472" y="2721"/>
                  </a:lnTo>
                  <a:lnTo>
                    <a:pt x="1449" y="2745"/>
                  </a:lnTo>
                  <a:lnTo>
                    <a:pt x="1413" y="2745"/>
                  </a:lnTo>
                  <a:lnTo>
                    <a:pt x="1390" y="2768"/>
                  </a:lnTo>
                  <a:lnTo>
                    <a:pt x="1367" y="2780"/>
                  </a:lnTo>
                  <a:lnTo>
                    <a:pt x="1332" y="2780"/>
                  </a:lnTo>
                  <a:lnTo>
                    <a:pt x="1320" y="2803"/>
                  </a:lnTo>
                  <a:lnTo>
                    <a:pt x="1286" y="2803"/>
                  </a:lnTo>
                  <a:lnTo>
                    <a:pt x="1262" y="2814"/>
                  </a:lnTo>
                  <a:lnTo>
                    <a:pt x="1238" y="2827"/>
                  </a:lnTo>
                  <a:lnTo>
                    <a:pt x="1215" y="2838"/>
                  </a:lnTo>
                  <a:lnTo>
                    <a:pt x="1180" y="2850"/>
                  </a:lnTo>
                  <a:lnTo>
                    <a:pt x="1157" y="2850"/>
                  </a:lnTo>
                  <a:lnTo>
                    <a:pt x="1133" y="2862"/>
                  </a:lnTo>
                  <a:lnTo>
                    <a:pt x="1109" y="2873"/>
                  </a:lnTo>
                  <a:lnTo>
                    <a:pt x="1075" y="2885"/>
                  </a:lnTo>
                  <a:lnTo>
                    <a:pt x="1051" y="2896"/>
                  </a:lnTo>
                  <a:lnTo>
                    <a:pt x="1029" y="2896"/>
                  </a:lnTo>
                  <a:lnTo>
                    <a:pt x="1005" y="2909"/>
                  </a:lnTo>
                  <a:lnTo>
                    <a:pt x="969" y="2920"/>
                  </a:lnTo>
                  <a:lnTo>
                    <a:pt x="947" y="2932"/>
                  </a:lnTo>
                  <a:lnTo>
                    <a:pt x="923" y="2932"/>
                  </a:lnTo>
                  <a:lnTo>
                    <a:pt x="889" y="2943"/>
                  </a:lnTo>
                  <a:lnTo>
                    <a:pt x="865" y="2943"/>
                  </a:lnTo>
                  <a:lnTo>
                    <a:pt x="841" y="2955"/>
                  </a:lnTo>
                  <a:lnTo>
                    <a:pt x="818" y="2967"/>
                  </a:lnTo>
                  <a:lnTo>
                    <a:pt x="783" y="2967"/>
                  </a:lnTo>
                  <a:lnTo>
                    <a:pt x="760" y="2978"/>
                  </a:lnTo>
                  <a:lnTo>
                    <a:pt x="725" y="2978"/>
                  </a:lnTo>
                  <a:lnTo>
                    <a:pt x="701" y="2990"/>
                  </a:lnTo>
                  <a:lnTo>
                    <a:pt x="678" y="2990"/>
                  </a:lnTo>
                  <a:lnTo>
                    <a:pt x="643" y="3002"/>
                  </a:lnTo>
                  <a:lnTo>
                    <a:pt x="619" y="3002"/>
                  </a:lnTo>
                  <a:lnTo>
                    <a:pt x="596" y="3002"/>
                  </a:lnTo>
                  <a:lnTo>
                    <a:pt x="561" y="3013"/>
                  </a:lnTo>
                  <a:lnTo>
                    <a:pt x="538" y="3013"/>
                  </a:lnTo>
                  <a:lnTo>
                    <a:pt x="514" y="3025"/>
                  </a:lnTo>
                  <a:lnTo>
                    <a:pt x="479" y="3025"/>
                  </a:lnTo>
                  <a:lnTo>
                    <a:pt x="456" y="3036"/>
                  </a:lnTo>
                  <a:lnTo>
                    <a:pt x="421" y="3036"/>
                  </a:lnTo>
                  <a:lnTo>
                    <a:pt x="374" y="3036"/>
                  </a:lnTo>
                  <a:lnTo>
                    <a:pt x="339" y="3049"/>
                  </a:lnTo>
                  <a:lnTo>
                    <a:pt x="281" y="3049"/>
                  </a:lnTo>
                  <a:lnTo>
                    <a:pt x="199" y="3049"/>
                  </a:lnTo>
                  <a:lnTo>
                    <a:pt x="117" y="3060"/>
                  </a:lnTo>
                  <a:lnTo>
                    <a:pt x="0" y="306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1" name="Freeform 10"/>
            <p:cNvSpPr>
              <a:spLocks/>
            </p:cNvSpPr>
            <p:nvPr/>
          </p:nvSpPr>
          <p:spPr bwMode="auto">
            <a:xfrm>
              <a:off x="3286" y="3069"/>
              <a:ext cx="806" cy="765"/>
            </a:xfrm>
            <a:custGeom>
              <a:avLst/>
              <a:gdLst>
                <a:gd name="T0" fmla="*/ 0 w 3224"/>
                <a:gd name="T1" fmla="*/ 4 h 3060"/>
                <a:gd name="T2" fmla="*/ 1 w 3224"/>
                <a:gd name="T3" fmla="*/ 8 h 3060"/>
                <a:gd name="T4" fmla="*/ 1 w 3224"/>
                <a:gd name="T5" fmla="*/ 13 h 3060"/>
                <a:gd name="T6" fmla="*/ 2 w 3224"/>
                <a:gd name="T7" fmla="*/ 18 h 3060"/>
                <a:gd name="T8" fmla="*/ 2 w 3224"/>
                <a:gd name="T9" fmla="*/ 23 h 3060"/>
                <a:gd name="T10" fmla="*/ 2 w 3224"/>
                <a:gd name="T11" fmla="*/ 29 h 3060"/>
                <a:gd name="T12" fmla="*/ 4 w 3224"/>
                <a:gd name="T13" fmla="*/ 33 h 3060"/>
                <a:gd name="T14" fmla="*/ 5 w 3224"/>
                <a:gd name="T15" fmla="*/ 38 h 3060"/>
                <a:gd name="T16" fmla="*/ 6 w 3224"/>
                <a:gd name="T17" fmla="*/ 43 h 3060"/>
                <a:gd name="T18" fmla="*/ 7 w 3224"/>
                <a:gd name="T19" fmla="*/ 48 h 3060"/>
                <a:gd name="T20" fmla="*/ 8 w 3224"/>
                <a:gd name="T21" fmla="*/ 53 h 3060"/>
                <a:gd name="T22" fmla="*/ 10 w 3224"/>
                <a:gd name="T23" fmla="*/ 58 h 3060"/>
                <a:gd name="T24" fmla="*/ 11 w 3224"/>
                <a:gd name="T25" fmla="*/ 62 h 3060"/>
                <a:gd name="T26" fmla="*/ 13 w 3224"/>
                <a:gd name="T27" fmla="*/ 67 h 3060"/>
                <a:gd name="T28" fmla="*/ 16 w 3224"/>
                <a:gd name="T29" fmla="*/ 72 h 3060"/>
                <a:gd name="T30" fmla="*/ 17 w 3224"/>
                <a:gd name="T31" fmla="*/ 77 h 3060"/>
                <a:gd name="T32" fmla="*/ 19 w 3224"/>
                <a:gd name="T33" fmla="*/ 81 h 3060"/>
                <a:gd name="T34" fmla="*/ 21 w 3224"/>
                <a:gd name="T35" fmla="*/ 86 h 3060"/>
                <a:gd name="T36" fmla="*/ 24 w 3224"/>
                <a:gd name="T37" fmla="*/ 90 h 3060"/>
                <a:gd name="T38" fmla="*/ 26 w 3224"/>
                <a:gd name="T39" fmla="*/ 94 h 3060"/>
                <a:gd name="T40" fmla="*/ 29 w 3224"/>
                <a:gd name="T41" fmla="*/ 99 h 3060"/>
                <a:gd name="T42" fmla="*/ 32 w 3224"/>
                <a:gd name="T43" fmla="*/ 103 h 3060"/>
                <a:gd name="T44" fmla="*/ 34 w 3224"/>
                <a:gd name="T45" fmla="*/ 107 h 3060"/>
                <a:gd name="T46" fmla="*/ 38 w 3224"/>
                <a:gd name="T47" fmla="*/ 111 h 3060"/>
                <a:gd name="T48" fmla="*/ 41 w 3224"/>
                <a:gd name="T49" fmla="*/ 116 h 3060"/>
                <a:gd name="T50" fmla="*/ 44 w 3224"/>
                <a:gd name="T51" fmla="*/ 119 h 3060"/>
                <a:gd name="T52" fmla="*/ 48 w 3224"/>
                <a:gd name="T53" fmla="*/ 123 h 3060"/>
                <a:gd name="T54" fmla="*/ 51 w 3224"/>
                <a:gd name="T55" fmla="*/ 127 h 3060"/>
                <a:gd name="T56" fmla="*/ 55 w 3224"/>
                <a:gd name="T57" fmla="*/ 131 h 3060"/>
                <a:gd name="T58" fmla="*/ 59 w 3224"/>
                <a:gd name="T59" fmla="*/ 135 h 3060"/>
                <a:gd name="T60" fmla="*/ 62 w 3224"/>
                <a:gd name="T61" fmla="*/ 137 h 3060"/>
                <a:gd name="T62" fmla="*/ 66 w 3224"/>
                <a:gd name="T63" fmla="*/ 141 h 3060"/>
                <a:gd name="T64" fmla="*/ 69 w 3224"/>
                <a:gd name="T65" fmla="*/ 145 h 3060"/>
                <a:gd name="T66" fmla="*/ 74 w 3224"/>
                <a:gd name="T67" fmla="*/ 148 h 3060"/>
                <a:gd name="T68" fmla="*/ 78 w 3224"/>
                <a:gd name="T69" fmla="*/ 151 h 3060"/>
                <a:gd name="T70" fmla="*/ 82 w 3224"/>
                <a:gd name="T71" fmla="*/ 154 h 3060"/>
                <a:gd name="T72" fmla="*/ 86 w 3224"/>
                <a:gd name="T73" fmla="*/ 157 h 3060"/>
                <a:gd name="T74" fmla="*/ 91 w 3224"/>
                <a:gd name="T75" fmla="*/ 160 h 3060"/>
                <a:gd name="T76" fmla="*/ 95 w 3224"/>
                <a:gd name="T77" fmla="*/ 162 h 3060"/>
                <a:gd name="T78" fmla="*/ 99 w 3224"/>
                <a:gd name="T79" fmla="*/ 165 h 3060"/>
                <a:gd name="T80" fmla="*/ 105 w 3224"/>
                <a:gd name="T81" fmla="*/ 167 h 3060"/>
                <a:gd name="T82" fmla="*/ 109 w 3224"/>
                <a:gd name="T83" fmla="*/ 170 h 3060"/>
                <a:gd name="T84" fmla="*/ 114 w 3224"/>
                <a:gd name="T85" fmla="*/ 172 h 3060"/>
                <a:gd name="T86" fmla="*/ 118 w 3224"/>
                <a:gd name="T87" fmla="*/ 174 h 3060"/>
                <a:gd name="T88" fmla="*/ 124 w 3224"/>
                <a:gd name="T89" fmla="*/ 176 h 3060"/>
                <a:gd name="T90" fmla="*/ 128 w 3224"/>
                <a:gd name="T91" fmla="*/ 178 h 3060"/>
                <a:gd name="T92" fmla="*/ 133 w 3224"/>
                <a:gd name="T93" fmla="*/ 180 h 3060"/>
                <a:gd name="T94" fmla="*/ 138 w 3224"/>
                <a:gd name="T95" fmla="*/ 181 h 3060"/>
                <a:gd name="T96" fmla="*/ 143 w 3224"/>
                <a:gd name="T97" fmla="*/ 183 h 3060"/>
                <a:gd name="T98" fmla="*/ 148 w 3224"/>
                <a:gd name="T99" fmla="*/ 184 h 3060"/>
                <a:gd name="T100" fmla="*/ 153 w 3224"/>
                <a:gd name="T101" fmla="*/ 186 h 3060"/>
                <a:gd name="T102" fmla="*/ 159 w 3224"/>
                <a:gd name="T103" fmla="*/ 187 h 3060"/>
                <a:gd name="T104" fmla="*/ 164 w 3224"/>
                <a:gd name="T105" fmla="*/ 188 h 3060"/>
                <a:gd name="T106" fmla="*/ 169 w 3224"/>
                <a:gd name="T107" fmla="*/ 188 h 3060"/>
                <a:gd name="T108" fmla="*/ 174 w 3224"/>
                <a:gd name="T109" fmla="*/ 190 h 3060"/>
                <a:gd name="T110" fmla="*/ 181 w 3224"/>
                <a:gd name="T111" fmla="*/ 191 h 3060"/>
                <a:gd name="T112" fmla="*/ 195 w 3224"/>
                <a:gd name="T113" fmla="*/ 191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224" h="3060">
                  <a:moveTo>
                    <a:pt x="0" y="0"/>
                  </a:moveTo>
                  <a:lnTo>
                    <a:pt x="0" y="24"/>
                  </a:lnTo>
                  <a:lnTo>
                    <a:pt x="0" y="58"/>
                  </a:lnTo>
                  <a:lnTo>
                    <a:pt x="0" y="82"/>
                  </a:lnTo>
                  <a:lnTo>
                    <a:pt x="0" y="105"/>
                  </a:lnTo>
                  <a:lnTo>
                    <a:pt x="12" y="129"/>
                  </a:lnTo>
                  <a:lnTo>
                    <a:pt x="12" y="164"/>
                  </a:lnTo>
                  <a:lnTo>
                    <a:pt x="12" y="187"/>
                  </a:lnTo>
                  <a:lnTo>
                    <a:pt x="12" y="210"/>
                  </a:lnTo>
                  <a:lnTo>
                    <a:pt x="12" y="233"/>
                  </a:lnTo>
                  <a:lnTo>
                    <a:pt x="24" y="269"/>
                  </a:lnTo>
                  <a:lnTo>
                    <a:pt x="24" y="292"/>
                  </a:lnTo>
                  <a:lnTo>
                    <a:pt x="24" y="327"/>
                  </a:lnTo>
                  <a:lnTo>
                    <a:pt x="24" y="339"/>
                  </a:lnTo>
                  <a:lnTo>
                    <a:pt x="35" y="373"/>
                  </a:lnTo>
                  <a:lnTo>
                    <a:pt x="35" y="397"/>
                  </a:lnTo>
                  <a:lnTo>
                    <a:pt x="35" y="432"/>
                  </a:lnTo>
                  <a:lnTo>
                    <a:pt x="35" y="455"/>
                  </a:lnTo>
                  <a:lnTo>
                    <a:pt x="47" y="479"/>
                  </a:lnTo>
                  <a:lnTo>
                    <a:pt x="47" y="502"/>
                  </a:lnTo>
                  <a:lnTo>
                    <a:pt x="59" y="526"/>
                  </a:lnTo>
                  <a:lnTo>
                    <a:pt x="59" y="561"/>
                  </a:lnTo>
                  <a:lnTo>
                    <a:pt x="59" y="584"/>
                  </a:lnTo>
                  <a:lnTo>
                    <a:pt x="70" y="608"/>
                  </a:lnTo>
                  <a:lnTo>
                    <a:pt x="82" y="630"/>
                  </a:lnTo>
                  <a:lnTo>
                    <a:pt x="82" y="666"/>
                  </a:lnTo>
                  <a:lnTo>
                    <a:pt x="93" y="690"/>
                  </a:lnTo>
                  <a:lnTo>
                    <a:pt x="93" y="712"/>
                  </a:lnTo>
                  <a:lnTo>
                    <a:pt x="106" y="736"/>
                  </a:lnTo>
                  <a:lnTo>
                    <a:pt x="106" y="759"/>
                  </a:lnTo>
                  <a:lnTo>
                    <a:pt x="117" y="794"/>
                  </a:lnTo>
                  <a:lnTo>
                    <a:pt x="117" y="817"/>
                  </a:lnTo>
                  <a:lnTo>
                    <a:pt x="128" y="841"/>
                  </a:lnTo>
                  <a:lnTo>
                    <a:pt x="141" y="865"/>
                  </a:lnTo>
                  <a:lnTo>
                    <a:pt x="152" y="899"/>
                  </a:lnTo>
                  <a:lnTo>
                    <a:pt x="152" y="923"/>
                  </a:lnTo>
                  <a:lnTo>
                    <a:pt x="164" y="946"/>
                  </a:lnTo>
                  <a:lnTo>
                    <a:pt x="175" y="970"/>
                  </a:lnTo>
                  <a:lnTo>
                    <a:pt x="175" y="992"/>
                  </a:lnTo>
                  <a:lnTo>
                    <a:pt x="188" y="1016"/>
                  </a:lnTo>
                  <a:lnTo>
                    <a:pt x="199" y="1039"/>
                  </a:lnTo>
                  <a:lnTo>
                    <a:pt x="210" y="1074"/>
                  </a:lnTo>
                  <a:lnTo>
                    <a:pt x="222" y="1098"/>
                  </a:lnTo>
                  <a:lnTo>
                    <a:pt x="234" y="1121"/>
                  </a:lnTo>
                  <a:lnTo>
                    <a:pt x="246" y="1145"/>
                  </a:lnTo>
                  <a:lnTo>
                    <a:pt x="246" y="1168"/>
                  </a:lnTo>
                  <a:lnTo>
                    <a:pt x="257" y="1191"/>
                  </a:lnTo>
                  <a:lnTo>
                    <a:pt x="268" y="1227"/>
                  </a:lnTo>
                  <a:lnTo>
                    <a:pt x="281" y="1250"/>
                  </a:lnTo>
                  <a:lnTo>
                    <a:pt x="292" y="1273"/>
                  </a:lnTo>
                  <a:lnTo>
                    <a:pt x="304" y="1296"/>
                  </a:lnTo>
                  <a:lnTo>
                    <a:pt x="315" y="1320"/>
                  </a:lnTo>
                  <a:lnTo>
                    <a:pt x="339" y="1343"/>
                  </a:lnTo>
                  <a:lnTo>
                    <a:pt x="339" y="1367"/>
                  </a:lnTo>
                  <a:lnTo>
                    <a:pt x="363" y="1390"/>
                  </a:lnTo>
                  <a:lnTo>
                    <a:pt x="374" y="1413"/>
                  </a:lnTo>
                  <a:lnTo>
                    <a:pt x="386" y="1436"/>
                  </a:lnTo>
                  <a:lnTo>
                    <a:pt x="397" y="1460"/>
                  </a:lnTo>
                  <a:lnTo>
                    <a:pt x="409" y="1483"/>
                  </a:lnTo>
                  <a:lnTo>
                    <a:pt x="421" y="1507"/>
                  </a:lnTo>
                  <a:lnTo>
                    <a:pt x="444" y="1531"/>
                  </a:lnTo>
                  <a:lnTo>
                    <a:pt x="456" y="1553"/>
                  </a:lnTo>
                  <a:lnTo>
                    <a:pt x="468" y="1577"/>
                  </a:lnTo>
                  <a:lnTo>
                    <a:pt x="479" y="1600"/>
                  </a:lnTo>
                  <a:lnTo>
                    <a:pt x="503" y="1624"/>
                  </a:lnTo>
                  <a:lnTo>
                    <a:pt x="514" y="1647"/>
                  </a:lnTo>
                  <a:lnTo>
                    <a:pt x="526" y="1671"/>
                  </a:lnTo>
                  <a:lnTo>
                    <a:pt x="538" y="1693"/>
                  </a:lnTo>
                  <a:lnTo>
                    <a:pt x="549" y="1717"/>
                  </a:lnTo>
                  <a:lnTo>
                    <a:pt x="572" y="1729"/>
                  </a:lnTo>
                  <a:lnTo>
                    <a:pt x="585" y="1751"/>
                  </a:lnTo>
                  <a:lnTo>
                    <a:pt x="608" y="1775"/>
                  </a:lnTo>
                  <a:lnTo>
                    <a:pt x="619" y="1799"/>
                  </a:lnTo>
                  <a:lnTo>
                    <a:pt x="643" y="1822"/>
                  </a:lnTo>
                  <a:lnTo>
                    <a:pt x="654" y="1846"/>
                  </a:lnTo>
                  <a:lnTo>
                    <a:pt x="666" y="1869"/>
                  </a:lnTo>
                  <a:lnTo>
                    <a:pt x="689" y="1880"/>
                  </a:lnTo>
                  <a:lnTo>
                    <a:pt x="701" y="1904"/>
                  </a:lnTo>
                  <a:lnTo>
                    <a:pt x="725" y="1927"/>
                  </a:lnTo>
                  <a:lnTo>
                    <a:pt x="748" y="1951"/>
                  </a:lnTo>
                  <a:lnTo>
                    <a:pt x="760" y="1962"/>
                  </a:lnTo>
                  <a:lnTo>
                    <a:pt x="771" y="1986"/>
                  </a:lnTo>
                  <a:lnTo>
                    <a:pt x="794" y="2009"/>
                  </a:lnTo>
                  <a:lnTo>
                    <a:pt x="818" y="2032"/>
                  </a:lnTo>
                  <a:lnTo>
                    <a:pt x="829" y="2044"/>
                  </a:lnTo>
                  <a:lnTo>
                    <a:pt x="853" y="2068"/>
                  </a:lnTo>
                  <a:lnTo>
                    <a:pt x="876" y="2091"/>
                  </a:lnTo>
                  <a:lnTo>
                    <a:pt x="889" y="2102"/>
                  </a:lnTo>
                  <a:lnTo>
                    <a:pt x="911" y="2126"/>
                  </a:lnTo>
                  <a:lnTo>
                    <a:pt x="934" y="2150"/>
                  </a:lnTo>
                  <a:lnTo>
                    <a:pt x="947" y="2161"/>
                  </a:lnTo>
                  <a:lnTo>
                    <a:pt x="969" y="2184"/>
                  </a:lnTo>
                  <a:lnTo>
                    <a:pt x="993" y="2195"/>
                  </a:lnTo>
                  <a:lnTo>
                    <a:pt x="1005" y="2219"/>
                  </a:lnTo>
                  <a:lnTo>
                    <a:pt x="1029" y="2243"/>
                  </a:lnTo>
                  <a:lnTo>
                    <a:pt x="1051" y="2254"/>
                  </a:lnTo>
                  <a:lnTo>
                    <a:pt x="1075" y="2277"/>
                  </a:lnTo>
                  <a:lnTo>
                    <a:pt x="1098" y="2290"/>
                  </a:lnTo>
                  <a:lnTo>
                    <a:pt x="1109" y="2312"/>
                  </a:lnTo>
                  <a:lnTo>
                    <a:pt x="1133" y="2324"/>
                  </a:lnTo>
                  <a:lnTo>
                    <a:pt x="1157" y="2348"/>
                  </a:lnTo>
                  <a:lnTo>
                    <a:pt x="1180" y="2359"/>
                  </a:lnTo>
                  <a:lnTo>
                    <a:pt x="1204" y="2383"/>
                  </a:lnTo>
                  <a:lnTo>
                    <a:pt x="1227" y="2394"/>
                  </a:lnTo>
                  <a:lnTo>
                    <a:pt x="1238" y="2418"/>
                  </a:lnTo>
                  <a:lnTo>
                    <a:pt x="1273" y="2430"/>
                  </a:lnTo>
                  <a:lnTo>
                    <a:pt x="1285" y="2441"/>
                  </a:lnTo>
                  <a:lnTo>
                    <a:pt x="1309" y="2465"/>
                  </a:lnTo>
                  <a:lnTo>
                    <a:pt x="1331" y="2476"/>
                  </a:lnTo>
                  <a:lnTo>
                    <a:pt x="1355" y="2488"/>
                  </a:lnTo>
                  <a:lnTo>
                    <a:pt x="1379" y="2512"/>
                  </a:lnTo>
                  <a:lnTo>
                    <a:pt x="1402" y="2523"/>
                  </a:lnTo>
                  <a:lnTo>
                    <a:pt x="1426" y="2534"/>
                  </a:lnTo>
                  <a:lnTo>
                    <a:pt x="1449" y="2558"/>
                  </a:lnTo>
                  <a:lnTo>
                    <a:pt x="1472" y="2570"/>
                  </a:lnTo>
                  <a:lnTo>
                    <a:pt x="1495" y="2581"/>
                  </a:lnTo>
                  <a:lnTo>
                    <a:pt x="1519" y="2592"/>
                  </a:lnTo>
                  <a:lnTo>
                    <a:pt x="1542" y="2605"/>
                  </a:lnTo>
                  <a:lnTo>
                    <a:pt x="1566" y="2616"/>
                  </a:lnTo>
                  <a:lnTo>
                    <a:pt x="1589" y="2640"/>
                  </a:lnTo>
                  <a:lnTo>
                    <a:pt x="1612" y="2652"/>
                  </a:lnTo>
                  <a:lnTo>
                    <a:pt x="1648" y="2663"/>
                  </a:lnTo>
                  <a:lnTo>
                    <a:pt x="1670" y="2674"/>
                  </a:lnTo>
                  <a:lnTo>
                    <a:pt x="1694" y="2687"/>
                  </a:lnTo>
                  <a:lnTo>
                    <a:pt x="1717" y="2698"/>
                  </a:lnTo>
                  <a:lnTo>
                    <a:pt x="1741" y="2710"/>
                  </a:lnTo>
                  <a:lnTo>
                    <a:pt x="1764" y="2721"/>
                  </a:lnTo>
                  <a:lnTo>
                    <a:pt x="1788" y="2745"/>
                  </a:lnTo>
                  <a:lnTo>
                    <a:pt x="1823" y="2745"/>
                  </a:lnTo>
                  <a:lnTo>
                    <a:pt x="1846" y="2768"/>
                  </a:lnTo>
                  <a:lnTo>
                    <a:pt x="1870" y="2780"/>
                  </a:lnTo>
                  <a:lnTo>
                    <a:pt x="1892" y="2780"/>
                  </a:lnTo>
                  <a:lnTo>
                    <a:pt x="1916" y="2803"/>
                  </a:lnTo>
                  <a:lnTo>
                    <a:pt x="1939" y="2803"/>
                  </a:lnTo>
                  <a:lnTo>
                    <a:pt x="1974" y="2814"/>
                  </a:lnTo>
                  <a:lnTo>
                    <a:pt x="1998" y="2827"/>
                  </a:lnTo>
                  <a:lnTo>
                    <a:pt x="2021" y="2838"/>
                  </a:lnTo>
                  <a:lnTo>
                    <a:pt x="2045" y="2850"/>
                  </a:lnTo>
                  <a:lnTo>
                    <a:pt x="2068" y="2850"/>
                  </a:lnTo>
                  <a:lnTo>
                    <a:pt x="2103" y="2862"/>
                  </a:lnTo>
                  <a:lnTo>
                    <a:pt x="2127" y="2873"/>
                  </a:lnTo>
                  <a:lnTo>
                    <a:pt x="2150" y="2885"/>
                  </a:lnTo>
                  <a:lnTo>
                    <a:pt x="2173" y="2896"/>
                  </a:lnTo>
                  <a:lnTo>
                    <a:pt x="2208" y="2896"/>
                  </a:lnTo>
                  <a:lnTo>
                    <a:pt x="2231" y="2909"/>
                  </a:lnTo>
                  <a:lnTo>
                    <a:pt x="2267" y="2920"/>
                  </a:lnTo>
                  <a:lnTo>
                    <a:pt x="2290" y="2932"/>
                  </a:lnTo>
                  <a:lnTo>
                    <a:pt x="2313" y="2932"/>
                  </a:lnTo>
                  <a:lnTo>
                    <a:pt x="2349" y="2943"/>
                  </a:lnTo>
                  <a:lnTo>
                    <a:pt x="2371" y="2943"/>
                  </a:lnTo>
                  <a:lnTo>
                    <a:pt x="2395" y="2955"/>
                  </a:lnTo>
                  <a:lnTo>
                    <a:pt x="2418" y="2967"/>
                  </a:lnTo>
                  <a:lnTo>
                    <a:pt x="2442" y="2967"/>
                  </a:lnTo>
                  <a:lnTo>
                    <a:pt x="2476" y="2978"/>
                  </a:lnTo>
                  <a:lnTo>
                    <a:pt x="2511" y="2978"/>
                  </a:lnTo>
                  <a:lnTo>
                    <a:pt x="2535" y="2990"/>
                  </a:lnTo>
                  <a:lnTo>
                    <a:pt x="2558" y="2990"/>
                  </a:lnTo>
                  <a:lnTo>
                    <a:pt x="2593" y="3002"/>
                  </a:lnTo>
                  <a:lnTo>
                    <a:pt x="2617" y="3002"/>
                  </a:lnTo>
                  <a:lnTo>
                    <a:pt x="2640" y="3002"/>
                  </a:lnTo>
                  <a:lnTo>
                    <a:pt x="2664" y="3013"/>
                  </a:lnTo>
                  <a:lnTo>
                    <a:pt x="2698" y="3013"/>
                  </a:lnTo>
                  <a:lnTo>
                    <a:pt x="2722" y="3025"/>
                  </a:lnTo>
                  <a:lnTo>
                    <a:pt x="2757" y="3025"/>
                  </a:lnTo>
                  <a:lnTo>
                    <a:pt x="2780" y="3036"/>
                  </a:lnTo>
                  <a:lnTo>
                    <a:pt x="2815" y="3036"/>
                  </a:lnTo>
                  <a:lnTo>
                    <a:pt x="2862" y="3036"/>
                  </a:lnTo>
                  <a:lnTo>
                    <a:pt x="2886" y="3049"/>
                  </a:lnTo>
                  <a:lnTo>
                    <a:pt x="2944" y="3049"/>
                  </a:lnTo>
                  <a:lnTo>
                    <a:pt x="3026" y="3049"/>
                  </a:lnTo>
                  <a:lnTo>
                    <a:pt x="3119" y="3060"/>
                  </a:lnTo>
                  <a:lnTo>
                    <a:pt x="3224" y="306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2" name="Freeform 11"/>
            <p:cNvSpPr>
              <a:spLocks/>
            </p:cNvSpPr>
            <p:nvPr/>
          </p:nvSpPr>
          <p:spPr bwMode="auto">
            <a:xfrm>
              <a:off x="3286" y="2304"/>
              <a:ext cx="806" cy="765"/>
            </a:xfrm>
            <a:custGeom>
              <a:avLst/>
              <a:gdLst>
                <a:gd name="T0" fmla="*/ 0 w 3224"/>
                <a:gd name="T1" fmla="*/ 188 h 3060"/>
                <a:gd name="T2" fmla="*/ 1 w 3224"/>
                <a:gd name="T3" fmla="*/ 183 h 3060"/>
                <a:gd name="T4" fmla="*/ 1 w 3224"/>
                <a:gd name="T5" fmla="*/ 178 h 3060"/>
                <a:gd name="T6" fmla="*/ 2 w 3224"/>
                <a:gd name="T7" fmla="*/ 173 h 3060"/>
                <a:gd name="T8" fmla="*/ 2 w 3224"/>
                <a:gd name="T9" fmla="*/ 168 h 3060"/>
                <a:gd name="T10" fmla="*/ 2 w 3224"/>
                <a:gd name="T11" fmla="*/ 163 h 3060"/>
                <a:gd name="T12" fmla="*/ 4 w 3224"/>
                <a:gd name="T13" fmla="*/ 158 h 3060"/>
                <a:gd name="T14" fmla="*/ 5 w 3224"/>
                <a:gd name="T15" fmla="*/ 153 h 3060"/>
                <a:gd name="T16" fmla="*/ 6 w 3224"/>
                <a:gd name="T17" fmla="*/ 148 h 3060"/>
                <a:gd name="T18" fmla="*/ 7 w 3224"/>
                <a:gd name="T19" fmla="*/ 143 h 3060"/>
                <a:gd name="T20" fmla="*/ 8 w 3224"/>
                <a:gd name="T21" fmla="*/ 139 h 3060"/>
                <a:gd name="T22" fmla="*/ 10 w 3224"/>
                <a:gd name="T23" fmla="*/ 134 h 3060"/>
                <a:gd name="T24" fmla="*/ 11 w 3224"/>
                <a:gd name="T25" fmla="*/ 129 h 3060"/>
                <a:gd name="T26" fmla="*/ 13 w 3224"/>
                <a:gd name="T27" fmla="*/ 124 h 3060"/>
                <a:gd name="T28" fmla="*/ 16 w 3224"/>
                <a:gd name="T29" fmla="*/ 120 h 3060"/>
                <a:gd name="T30" fmla="*/ 17 w 3224"/>
                <a:gd name="T31" fmla="*/ 115 h 3060"/>
                <a:gd name="T32" fmla="*/ 19 w 3224"/>
                <a:gd name="T33" fmla="*/ 110 h 3060"/>
                <a:gd name="T34" fmla="*/ 21 w 3224"/>
                <a:gd name="T35" fmla="*/ 106 h 3060"/>
                <a:gd name="T36" fmla="*/ 24 w 3224"/>
                <a:gd name="T37" fmla="*/ 102 h 3060"/>
                <a:gd name="T38" fmla="*/ 26 w 3224"/>
                <a:gd name="T39" fmla="*/ 97 h 3060"/>
                <a:gd name="T40" fmla="*/ 29 w 3224"/>
                <a:gd name="T41" fmla="*/ 93 h 3060"/>
                <a:gd name="T42" fmla="*/ 32 w 3224"/>
                <a:gd name="T43" fmla="*/ 88 h 3060"/>
                <a:gd name="T44" fmla="*/ 34 w 3224"/>
                <a:gd name="T45" fmla="*/ 84 h 3060"/>
                <a:gd name="T46" fmla="*/ 38 w 3224"/>
                <a:gd name="T47" fmla="*/ 80 h 3060"/>
                <a:gd name="T48" fmla="*/ 41 w 3224"/>
                <a:gd name="T49" fmla="*/ 76 h 3060"/>
                <a:gd name="T50" fmla="*/ 44 w 3224"/>
                <a:gd name="T51" fmla="*/ 72 h 3060"/>
                <a:gd name="T52" fmla="*/ 48 w 3224"/>
                <a:gd name="T53" fmla="*/ 69 h 3060"/>
                <a:gd name="T54" fmla="*/ 51 w 3224"/>
                <a:gd name="T55" fmla="*/ 64 h 3060"/>
                <a:gd name="T56" fmla="*/ 55 w 3224"/>
                <a:gd name="T57" fmla="*/ 61 h 3060"/>
                <a:gd name="T58" fmla="*/ 59 w 3224"/>
                <a:gd name="T59" fmla="*/ 57 h 3060"/>
                <a:gd name="T60" fmla="*/ 62 w 3224"/>
                <a:gd name="T61" fmla="*/ 54 h 3060"/>
                <a:gd name="T62" fmla="*/ 66 w 3224"/>
                <a:gd name="T63" fmla="*/ 51 h 3060"/>
                <a:gd name="T64" fmla="*/ 69 w 3224"/>
                <a:gd name="T65" fmla="*/ 47 h 3060"/>
                <a:gd name="T66" fmla="*/ 74 w 3224"/>
                <a:gd name="T67" fmla="*/ 44 h 3060"/>
                <a:gd name="T68" fmla="*/ 78 w 3224"/>
                <a:gd name="T69" fmla="*/ 40 h 3060"/>
                <a:gd name="T70" fmla="*/ 82 w 3224"/>
                <a:gd name="T71" fmla="*/ 37 h 3060"/>
                <a:gd name="T72" fmla="*/ 86 w 3224"/>
                <a:gd name="T73" fmla="*/ 34 h 3060"/>
                <a:gd name="T74" fmla="*/ 91 w 3224"/>
                <a:gd name="T75" fmla="*/ 32 h 3060"/>
                <a:gd name="T76" fmla="*/ 95 w 3224"/>
                <a:gd name="T77" fmla="*/ 29 h 3060"/>
                <a:gd name="T78" fmla="*/ 99 w 3224"/>
                <a:gd name="T79" fmla="*/ 26 h 3060"/>
                <a:gd name="T80" fmla="*/ 105 w 3224"/>
                <a:gd name="T81" fmla="*/ 24 h 3060"/>
                <a:gd name="T82" fmla="*/ 109 w 3224"/>
                <a:gd name="T83" fmla="*/ 21 h 3060"/>
                <a:gd name="T84" fmla="*/ 114 w 3224"/>
                <a:gd name="T85" fmla="*/ 19 h 3060"/>
                <a:gd name="T86" fmla="*/ 118 w 3224"/>
                <a:gd name="T87" fmla="*/ 18 h 3060"/>
                <a:gd name="T88" fmla="*/ 124 w 3224"/>
                <a:gd name="T89" fmla="*/ 16 h 3060"/>
                <a:gd name="T90" fmla="*/ 128 w 3224"/>
                <a:gd name="T91" fmla="*/ 13 h 3060"/>
                <a:gd name="T92" fmla="*/ 133 w 3224"/>
                <a:gd name="T93" fmla="*/ 12 h 3060"/>
                <a:gd name="T94" fmla="*/ 138 w 3224"/>
                <a:gd name="T95" fmla="*/ 10 h 3060"/>
                <a:gd name="T96" fmla="*/ 143 w 3224"/>
                <a:gd name="T97" fmla="*/ 8 h 3060"/>
                <a:gd name="T98" fmla="*/ 148 w 3224"/>
                <a:gd name="T99" fmla="*/ 7 h 3060"/>
                <a:gd name="T100" fmla="*/ 153 w 3224"/>
                <a:gd name="T101" fmla="*/ 6 h 3060"/>
                <a:gd name="T102" fmla="*/ 159 w 3224"/>
                <a:gd name="T103" fmla="*/ 5 h 3060"/>
                <a:gd name="T104" fmla="*/ 164 w 3224"/>
                <a:gd name="T105" fmla="*/ 4 h 3060"/>
                <a:gd name="T106" fmla="*/ 169 w 3224"/>
                <a:gd name="T107" fmla="*/ 3 h 3060"/>
                <a:gd name="T108" fmla="*/ 174 w 3224"/>
                <a:gd name="T109" fmla="*/ 2 h 3060"/>
                <a:gd name="T110" fmla="*/ 181 w 3224"/>
                <a:gd name="T111" fmla="*/ 1 h 3060"/>
                <a:gd name="T112" fmla="*/ 195 w 3224"/>
                <a:gd name="T113" fmla="*/ 0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224" h="3060">
                  <a:moveTo>
                    <a:pt x="0" y="3060"/>
                  </a:moveTo>
                  <a:lnTo>
                    <a:pt x="0" y="3036"/>
                  </a:lnTo>
                  <a:lnTo>
                    <a:pt x="0" y="3002"/>
                  </a:lnTo>
                  <a:lnTo>
                    <a:pt x="0" y="2978"/>
                  </a:lnTo>
                  <a:lnTo>
                    <a:pt x="0" y="2955"/>
                  </a:lnTo>
                  <a:lnTo>
                    <a:pt x="12" y="2931"/>
                  </a:lnTo>
                  <a:lnTo>
                    <a:pt x="12" y="2896"/>
                  </a:lnTo>
                  <a:lnTo>
                    <a:pt x="12" y="2873"/>
                  </a:lnTo>
                  <a:lnTo>
                    <a:pt x="12" y="2849"/>
                  </a:lnTo>
                  <a:lnTo>
                    <a:pt x="12" y="2814"/>
                  </a:lnTo>
                  <a:lnTo>
                    <a:pt x="24" y="2791"/>
                  </a:lnTo>
                  <a:lnTo>
                    <a:pt x="24" y="2768"/>
                  </a:lnTo>
                  <a:lnTo>
                    <a:pt x="24" y="2733"/>
                  </a:lnTo>
                  <a:lnTo>
                    <a:pt x="24" y="2709"/>
                  </a:lnTo>
                  <a:lnTo>
                    <a:pt x="35" y="2687"/>
                  </a:lnTo>
                  <a:lnTo>
                    <a:pt x="35" y="2663"/>
                  </a:lnTo>
                  <a:lnTo>
                    <a:pt x="35" y="2628"/>
                  </a:lnTo>
                  <a:lnTo>
                    <a:pt x="35" y="2605"/>
                  </a:lnTo>
                  <a:lnTo>
                    <a:pt x="47" y="2581"/>
                  </a:lnTo>
                  <a:lnTo>
                    <a:pt x="47" y="2558"/>
                  </a:lnTo>
                  <a:lnTo>
                    <a:pt x="59" y="2523"/>
                  </a:lnTo>
                  <a:lnTo>
                    <a:pt x="59" y="2499"/>
                  </a:lnTo>
                  <a:lnTo>
                    <a:pt x="59" y="2476"/>
                  </a:lnTo>
                  <a:lnTo>
                    <a:pt x="70" y="2452"/>
                  </a:lnTo>
                  <a:lnTo>
                    <a:pt x="82" y="2418"/>
                  </a:lnTo>
                  <a:lnTo>
                    <a:pt x="82" y="2394"/>
                  </a:lnTo>
                  <a:lnTo>
                    <a:pt x="93" y="2370"/>
                  </a:lnTo>
                  <a:lnTo>
                    <a:pt x="93" y="2348"/>
                  </a:lnTo>
                  <a:lnTo>
                    <a:pt x="106" y="2324"/>
                  </a:lnTo>
                  <a:lnTo>
                    <a:pt x="106" y="2289"/>
                  </a:lnTo>
                  <a:lnTo>
                    <a:pt x="117" y="2266"/>
                  </a:lnTo>
                  <a:lnTo>
                    <a:pt x="117" y="2243"/>
                  </a:lnTo>
                  <a:lnTo>
                    <a:pt x="128" y="2219"/>
                  </a:lnTo>
                  <a:lnTo>
                    <a:pt x="141" y="2184"/>
                  </a:lnTo>
                  <a:lnTo>
                    <a:pt x="152" y="2161"/>
                  </a:lnTo>
                  <a:lnTo>
                    <a:pt x="152" y="2137"/>
                  </a:lnTo>
                  <a:lnTo>
                    <a:pt x="164" y="2114"/>
                  </a:lnTo>
                  <a:lnTo>
                    <a:pt x="175" y="2090"/>
                  </a:lnTo>
                  <a:lnTo>
                    <a:pt x="175" y="2055"/>
                  </a:lnTo>
                  <a:lnTo>
                    <a:pt x="188" y="2044"/>
                  </a:lnTo>
                  <a:lnTo>
                    <a:pt x="199" y="2008"/>
                  </a:lnTo>
                  <a:lnTo>
                    <a:pt x="210" y="1986"/>
                  </a:lnTo>
                  <a:lnTo>
                    <a:pt x="222" y="1962"/>
                  </a:lnTo>
                  <a:lnTo>
                    <a:pt x="234" y="1939"/>
                  </a:lnTo>
                  <a:lnTo>
                    <a:pt x="246" y="1915"/>
                  </a:lnTo>
                  <a:lnTo>
                    <a:pt x="246" y="1880"/>
                  </a:lnTo>
                  <a:lnTo>
                    <a:pt x="257" y="1857"/>
                  </a:lnTo>
                  <a:lnTo>
                    <a:pt x="268" y="1833"/>
                  </a:lnTo>
                  <a:lnTo>
                    <a:pt x="281" y="1810"/>
                  </a:lnTo>
                  <a:lnTo>
                    <a:pt x="292" y="1787"/>
                  </a:lnTo>
                  <a:lnTo>
                    <a:pt x="304" y="1764"/>
                  </a:lnTo>
                  <a:lnTo>
                    <a:pt x="315" y="1740"/>
                  </a:lnTo>
                  <a:lnTo>
                    <a:pt x="339" y="1717"/>
                  </a:lnTo>
                  <a:lnTo>
                    <a:pt x="339" y="1693"/>
                  </a:lnTo>
                  <a:lnTo>
                    <a:pt x="363" y="1670"/>
                  </a:lnTo>
                  <a:lnTo>
                    <a:pt x="374" y="1647"/>
                  </a:lnTo>
                  <a:lnTo>
                    <a:pt x="386" y="1624"/>
                  </a:lnTo>
                  <a:lnTo>
                    <a:pt x="397" y="1600"/>
                  </a:lnTo>
                  <a:lnTo>
                    <a:pt x="409" y="1577"/>
                  </a:lnTo>
                  <a:lnTo>
                    <a:pt x="421" y="1553"/>
                  </a:lnTo>
                  <a:lnTo>
                    <a:pt x="444" y="1529"/>
                  </a:lnTo>
                  <a:lnTo>
                    <a:pt x="456" y="1507"/>
                  </a:lnTo>
                  <a:lnTo>
                    <a:pt x="468" y="1483"/>
                  </a:lnTo>
                  <a:lnTo>
                    <a:pt x="479" y="1460"/>
                  </a:lnTo>
                  <a:lnTo>
                    <a:pt x="503" y="1436"/>
                  </a:lnTo>
                  <a:lnTo>
                    <a:pt x="514" y="1413"/>
                  </a:lnTo>
                  <a:lnTo>
                    <a:pt x="526" y="1389"/>
                  </a:lnTo>
                  <a:lnTo>
                    <a:pt x="538" y="1367"/>
                  </a:lnTo>
                  <a:lnTo>
                    <a:pt x="549" y="1343"/>
                  </a:lnTo>
                  <a:lnTo>
                    <a:pt x="572" y="1331"/>
                  </a:lnTo>
                  <a:lnTo>
                    <a:pt x="585" y="1307"/>
                  </a:lnTo>
                  <a:lnTo>
                    <a:pt x="608" y="1285"/>
                  </a:lnTo>
                  <a:lnTo>
                    <a:pt x="619" y="1261"/>
                  </a:lnTo>
                  <a:lnTo>
                    <a:pt x="643" y="1238"/>
                  </a:lnTo>
                  <a:lnTo>
                    <a:pt x="654" y="1214"/>
                  </a:lnTo>
                  <a:lnTo>
                    <a:pt x="666" y="1191"/>
                  </a:lnTo>
                  <a:lnTo>
                    <a:pt x="689" y="1180"/>
                  </a:lnTo>
                  <a:lnTo>
                    <a:pt x="701" y="1156"/>
                  </a:lnTo>
                  <a:lnTo>
                    <a:pt x="725" y="1133"/>
                  </a:lnTo>
                  <a:lnTo>
                    <a:pt x="748" y="1109"/>
                  </a:lnTo>
                  <a:lnTo>
                    <a:pt x="760" y="1098"/>
                  </a:lnTo>
                  <a:lnTo>
                    <a:pt x="771" y="1074"/>
                  </a:lnTo>
                  <a:lnTo>
                    <a:pt x="794" y="1051"/>
                  </a:lnTo>
                  <a:lnTo>
                    <a:pt x="818" y="1027"/>
                  </a:lnTo>
                  <a:lnTo>
                    <a:pt x="829" y="1016"/>
                  </a:lnTo>
                  <a:lnTo>
                    <a:pt x="853" y="992"/>
                  </a:lnTo>
                  <a:lnTo>
                    <a:pt x="876" y="969"/>
                  </a:lnTo>
                  <a:lnTo>
                    <a:pt x="889" y="946"/>
                  </a:lnTo>
                  <a:lnTo>
                    <a:pt x="911" y="934"/>
                  </a:lnTo>
                  <a:lnTo>
                    <a:pt x="934" y="910"/>
                  </a:lnTo>
                  <a:lnTo>
                    <a:pt x="947" y="899"/>
                  </a:lnTo>
                  <a:lnTo>
                    <a:pt x="969" y="876"/>
                  </a:lnTo>
                  <a:lnTo>
                    <a:pt x="993" y="865"/>
                  </a:lnTo>
                  <a:lnTo>
                    <a:pt x="1005" y="841"/>
                  </a:lnTo>
                  <a:lnTo>
                    <a:pt x="1029" y="817"/>
                  </a:lnTo>
                  <a:lnTo>
                    <a:pt x="1051" y="806"/>
                  </a:lnTo>
                  <a:lnTo>
                    <a:pt x="1075" y="783"/>
                  </a:lnTo>
                  <a:lnTo>
                    <a:pt x="1098" y="770"/>
                  </a:lnTo>
                  <a:lnTo>
                    <a:pt x="1109" y="747"/>
                  </a:lnTo>
                  <a:lnTo>
                    <a:pt x="1133" y="736"/>
                  </a:lnTo>
                  <a:lnTo>
                    <a:pt x="1157" y="712"/>
                  </a:lnTo>
                  <a:lnTo>
                    <a:pt x="1180" y="701"/>
                  </a:lnTo>
                  <a:lnTo>
                    <a:pt x="1204" y="677"/>
                  </a:lnTo>
                  <a:lnTo>
                    <a:pt x="1227" y="666"/>
                  </a:lnTo>
                  <a:lnTo>
                    <a:pt x="1238" y="642"/>
                  </a:lnTo>
                  <a:lnTo>
                    <a:pt x="1273" y="630"/>
                  </a:lnTo>
                  <a:lnTo>
                    <a:pt x="1285" y="619"/>
                  </a:lnTo>
                  <a:lnTo>
                    <a:pt x="1309" y="595"/>
                  </a:lnTo>
                  <a:lnTo>
                    <a:pt x="1331" y="584"/>
                  </a:lnTo>
                  <a:lnTo>
                    <a:pt x="1355" y="572"/>
                  </a:lnTo>
                  <a:lnTo>
                    <a:pt x="1379" y="548"/>
                  </a:lnTo>
                  <a:lnTo>
                    <a:pt x="1402" y="537"/>
                  </a:lnTo>
                  <a:lnTo>
                    <a:pt x="1426" y="526"/>
                  </a:lnTo>
                  <a:lnTo>
                    <a:pt x="1449" y="502"/>
                  </a:lnTo>
                  <a:lnTo>
                    <a:pt x="1472" y="490"/>
                  </a:lnTo>
                  <a:lnTo>
                    <a:pt x="1495" y="479"/>
                  </a:lnTo>
                  <a:lnTo>
                    <a:pt x="1519" y="466"/>
                  </a:lnTo>
                  <a:lnTo>
                    <a:pt x="1542" y="455"/>
                  </a:lnTo>
                  <a:lnTo>
                    <a:pt x="1566" y="432"/>
                  </a:lnTo>
                  <a:lnTo>
                    <a:pt x="1589" y="420"/>
                  </a:lnTo>
                  <a:lnTo>
                    <a:pt x="1612" y="408"/>
                  </a:lnTo>
                  <a:lnTo>
                    <a:pt x="1648" y="397"/>
                  </a:lnTo>
                  <a:lnTo>
                    <a:pt x="1670" y="386"/>
                  </a:lnTo>
                  <a:lnTo>
                    <a:pt x="1694" y="373"/>
                  </a:lnTo>
                  <a:lnTo>
                    <a:pt x="1717" y="362"/>
                  </a:lnTo>
                  <a:lnTo>
                    <a:pt x="1741" y="339"/>
                  </a:lnTo>
                  <a:lnTo>
                    <a:pt x="1764" y="339"/>
                  </a:lnTo>
                  <a:lnTo>
                    <a:pt x="1788" y="315"/>
                  </a:lnTo>
                  <a:lnTo>
                    <a:pt x="1823" y="304"/>
                  </a:lnTo>
                  <a:lnTo>
                    <a:pt x="1846" y="292"/>
                  </a:lnTo>
                  <a:lnTo>
                    <a:pt x="1870" y="280"/>
                  </a:lnTo>
                  <a:lnTo>
                    <a:pt x="1892" y="280"/>
                  </a:lnTo>
                  <a:lnTo>
                    <a:pt x="1916" y="257"/>
                  </a:lnTo>
                  <a:lnTo>
                    <a:pt x="1939" y="246"/>
                  </a:lnTo>
                  <a:lnTo>
                    <a:pt x="1974" y="246"/>
                  </a:lnTo>
                  <a:lnTo>
                    <a:pt x="1998" y="233"/>
                  </a:lnTo>
                  <a:lnTo>
                    <a:pt x="2021" y="222"/>
                  </a:lnTo>
                  <a:lnTo>
                    <a:pt x="2045" y="210"/>
                  </a:lnTo>
                  <a:lnTo>
                    <a:pt x="2068" y="198"/>
                  </a:lnTo>
                  <a:lnTo>
                    <a:pt x="2103" y="198"/>
                  </a:lnTo>
                  <a:lnTo>
                    <a:pt x="2127" y="186"/>
                  </a:lnTo>
                  <a:lnTo>
                    <a:pt x="2150" y="175"/>
                  </a:lnTo>
                  <a:lnTo>
                    <a:pt x="2173" y="164"/>
                  </a:lnTo>
                  <a:lnTo>
                    <a:pt x="2208" y="164"/>
                  </a:lnTo>
                  <a:lnTo>
                    <a:pt x="2231" y="151"/>
                  </a:lnTo>
                  <a:lnTo>
                    <a:pt x="2267" y="140"/>
                  </a:lnTo>
                  <a:lnTo>
                    <a:pt x="2290" y="128"/>
                  </a:lnTo>
                  <a:lnTo>
                    <a:pt x="2313" y="128"/>
                  </a:lnTo>
                  <a:lnTo>
                    <a:pt x="2349" y="117"/>
                  </a:lnTo>
                  <a:lnTo>
                    <a:pt x="2371" y="105"/>
                  </a:lnTo>
                  <a:lnTo>
                    <a:pt x="2395" y="105"/>
                  </a:lnTo>
                  <a:lnTo>
                    <a:pt x="2418" y="93"/>
                  </a:lnTo>
                  <a:lnTo>
                    <a:pt x="2442" y="93"/>
                  </a:lnTo>
                  <a:lnTo>
                    <a:pt x="2476" y="82"/>
                  </a:lnTo>
                  <a:lnTo>
                    <a:pt x="2511" y="70"/>
                  </a:lnTo>
                  <a:lnTo>
                    <a:pt x="2535" y="70"/>
                  </a:lnTo>
                  <a:lnTo>
                    <a:pt x="2558" y="70"/>
                  </a:lnTo>
                  <a:lnTo>
                    <a:pt x="2593" y="58"/>
                  </a:lnTo>
                  <a:lnTo>
                    <a:pt x="2617" y="58"/>
                  </a:lnTo>
                  <a:lnTo>
                    <a:pt x="2640" y="46"/>
                  </a:lnTo>
                  <a:lnTo>
                    <a:pt x="2664" y="46"/>
                  </a:lnTo>
                  <a:lnTo>
                    <a:pt x="2698" y="46"/>
                  </a:lnTo>
                  <a:lnTo>
                    <a:pt x="2722" y="35"/>
                  </a:lnTo>
                  <a:lnTo>
                    <a:pt x="2757" y="35"/>
                  </a:lnTo>
                  <a:lnTo>
                    <a:pt x="2780" y="24"/>
                  </a:lnTo>
                  <a:lnTo>
                    <a:pt x="2815" y="24"/>
                  </a:lnTo>
                  <a:lnTo>
                    <a:pt x="2862" y="24"/>
                  </a:lnTo>
                  <a:lnTo>
                    <a:pt x="2886" y="11"/>
                  </a:lnTo>
                  <a:lnTo>
                    <a:pt x="2944" y="11"/>
                  </a:lnTo>
                  <a:lnTo>
                    <a:pt x="3026" y="0"/>
                  </a:lnTo>
                  <a:lnTo>
                    <a:pt x="3119" y="0"/>
                  </a:lnTo>
                  <a:lnTo>
                    <a:pt x="3224" y="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3" name="Freeform 12"/>
            <p:cNvSpPr>
              <a:spLocks/>
            </p:cNvSpPr>
            <p:nvPr/>
          </p:nvSpPr>
          <p:spPr bwMode="auto">
            <a:xfrm>
              <a:off x="4092" y="2304"/>
              <a:ext cx="806" cy="765"/>
            </a:xfrm>
            <a:custGeom>
              <a:avLst/>
              <a:gdLst>
                <a:gd name="T0" fmla="*/ 202 w 3224"/>
                <a:gd name="T1" fmla="*/ 188 h 3060"/>
                <a:gd name="T2" fmla="*/ 202 w 3224"/>
                <a:gd name="T3" fmla="*/ 183 h 3060"/>
                <a:gd name="T4" fmla="*/ 201 w 3224"/>
                <a:gd name="T5" fmla="*/ 178 h 3060"/>
                <a:gd name="T6" fmla="*/ 201 w 3224"/>
                <a:gd name="T7" fmla="*/ 173 h 3060"/>
                <a:gd name="T8" fmla="*/ 200 w 3224"/>
                <a:gd name="T9" fmla="*/ 168 h 3060"/>
                <a:gd name="T10" fmla="*/ 200 w 3224"/>
                <a:gd name="T11" fmla="*/ 163 h 3060"/>
                <a:gd name="T12" fmla="*/ 199 w 3224"/>
                <a:gd name="T13" fmla="*/ 158 h 3060"/>
                <a:gd name="T14" fmla="*/ 198 w 3224"/>
                <a:gd name="T15" fmla="*/ 153 h 3060"/>
                <a:gd name="T16" fmla="*/ 197 w 3224"/>
                <a:gd name="T17" fmla="*/ 148 h 3060"/>
                <a:gd name="T18" fmla="*/ 195 w 3224"/>
                <a:gd name="T19" fmla="*/ 143 h 3060"/>
                <a:gd name="T20" fmla="*/ 194 w 3224"/>
                <a:gd name="T21" fmla="*/ 139 h 3060"/>
                <a:gd name="T22" fmla="*/ 192 w 3224"/>
                <a:gd name="T23" fmla="*/ 134 h 3060"/>
                <a:gd name="T24" fmla="*/ 191 w 3224"/>
                <a:gd name="T25" fmla="*/ 129 h 3060"/>
                <a:gd name="T26" fmla="*/ 189 w 3224"/>
                <a:gd name="T27" fmla="*/ 124 h 3060"/>
                <a:gd name="T28" fmla="*/ 187 w 3224"/>
                <a:gd name="T29" fmla="*/ 120 h 3060"/>
                <a:gd name="T30" fmla="*/ 186 w 3224"/>
                <a:gd name="T31" fmla="*/ 115 h 3060"/>
                <a:gd name="T32" fmla="*/ 183 w 3224"/>
                <a:gd name="T33" fmla="*/ 110 h 3060"/>
                <a:gd name="T34" fmla="*/ 181 w 3224"/>
                <a:gd name="T35" fmla="*/ 106 h 3060"/>
                <a:gd name="T36" fmla="*/ 178 w 3224"/>
                <a:gd name="T37" fmla="*/ 102 h 3060"/>
                <a:gd name="T38" fmla="*/ 175 w 3224"/>
                <a:gd name="T39" fmla="*/ 97 h 3060"/>
                <a:gd name="T40" fmla="*/ 173 w 3224"/>
                <a:gd name="T41" fmla="*/ 93 h 3060"/>
                <a:gd name="T42" fmla="*/ 170 w 3224"/>
                <a:gd name="T43" fmla="*/ 88 h 3060"/>
                <a:gd name="T44" fmla="*/ 167 w 3224"/>
                <a:gd name="T45" fmla="*/ 84 h 3060"/>
                <a:gd name="T46" fmla="*/ 164 w 3224"/>
                <a:gd name="T47" fmla="*/ 80 h 3060"/>
                <a:gd name="T48" fmla="*/ 161 w 3224"/>
                <a:gd name="T49" fmla="*/ 76 h 3060"/>
                <a:gd name="T50" fmla="*/ 158 w 3224"/>
                <a:gd name="T51" fmla="*/ 72 h 3060"/>
                <a:gd name="T52" fmla="*/ 154 w 3224"/>
                <a:gd name="T53" fmla="*/ 69 h 3060"/>
                <a:gd name="T54" fmla="*/ 151 w 3224"/>
                <a:gd name="T55" fmla="*/ 64 h 3060"/>
                <a:gd name="T56" fmla="*/ 148 w 3224"/>
                <a:gd name="T57" fmla="*/ 61 h 3060"/>
                <a:gd name="T58" fmla="*/ 144 w 3224"/>
                <a:gd name="T59" fmla="*/ 57 h 3060"/>
                <a:gd name="T60" fmla="*/ 140 w 3224"/>
                <a:gd name="T61" fmla="*/ 54 h 3060"/>
                <a:gd name="T62" fmla="*/ 137 w 3224"/>
                <a:gd name="T63" fmla="*/ 51 h 3060"/>
                <a:gd name="T64" fmla="*/ 132 w 3224"/>
                <a:gd name="T65" fmla="*/ 47 h 3060"/>
                <a:gd name="T66" fmla="*/ 129 w 3224"/>
                <a:gd name="T67" fmla="*/ 44 h 3060"/>
                <a:gd name="T68" fmla="*/ 124 w 3224"/>
                <a:gd name="T69" fmla="*/ 40 h 3060"/>
                <a:gd name="T70" fmla="*/ 120 w 3224"/>
                <a:gd name="T71" fmla="*/ 37 h 3060"/>
                <a:gd name="T72" fmla="*/ 116 w 3224"/>
                <a:gd name="T73" fmla="*/ 34 h 3060"/>
                <a:gd name="T74" fmla="*/ 112 w 3224"/>
                <a:gd name="T75" fmla="*/ 32 h 3060"/>
                <a:gd name="T76" fmla="*/ 107 w 3224"/>
                <a:gd name="T77" fmla="*/ 29 h 3060"/>
                <a:gd name="T78" fmla="*/ 102 w 3224"/>
                <a:gd name="T79" fmla="*/ 26 h 3060"/>
                <a:gd name="T80" fmla="*/ 98 w 3224"/>
                <a:gd name="T81" fmla="*/ 24 h 3060"/>
                <a:gd name="T82" fmla="*/ 94 w 3224"/>
                <a:gd name="T83" fmla="*/ 21 h 3060"/>
                <a:gd name="T84" fmla="*/ 88 w 3224"/>
                <a:gd name="T85" fmla="*/ 19 h 3060"/>
                <a:gd name="T86" fmla="*/ 83 w 3224"/>
                <a:gd name="T87" fmla="*/ 18 h 3060"/>
                <a:gd name="T88" fmla="*/ 79 w 3224"/>
                <a:gd name="T89" fmla="*/ 16 h 3060"/>
                <a:gd name="T90" fmla="*/ 74 w 3224"/>
                <a:gd name="T91" fmla="*/ 13 h 3060"/>
                <a:gd name="T92" fmla="*/ 69 w 3224"/>
                <a:gd name="T93" fmla="*/ 12 h 3060"/>
                <a:gd name="T94" fmla="*/ 64 w 3224"/>
                <a:gd name="T95" fmla="*/ 10 h 3060"/>
                <a:gd name="T96" fmla="*/ 59 w 3224"/>
                <a:gd name="T97" fmla="*/ 8 h 3060"/>
                <a:gd name="T98" fmla="*/ 54 w 3224"/>
                <a:gd name="T99" fmla="*/ 7 h 3060"/>
                <a:gd name="T100" fmla="*/ 49 w 3224"/>
                <a:gd name="T101" fmla="*/ 6 h 3060"/>
                <a:gd name="T102" fmla="*/ 44 w 3224"/>
                <a:gd name="T103" fmla="*/ 5 h 3060"/>
                <a:gd name="T104" fmla="*/ 39 w 3224"/>
                <a:gd name="T105" fmla="*/ 4 h 3060"/>
                <a:gd name="T106" fmla="*/ 34 w 3224"/>
                <a:gd name="T107" fmla="*/ 3 h 3060"/>
                <a:gd name="T108" fmla="*/ 29 w 3224"/>
                <a:gd name="T109" fmla="*/ 2 h 3060"/>
                <a:gd name="T110" fmla="*/ 21 w 3224"/>
                <a:gd name="T111" fmla="*/ 1 h 3060"/>
                <a:gd name="T112" fmla="*/ 7 w 3224"/>
                <a:gd name="T113" fmla="*/ 0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3224" h="3060">
                  <a:moveTo>
                    <a:pt x="3224" y="3060"/>
                  </a:moveTo>
                  <a:lnTo>
                    <a:pt x="3224" y="3036"/>
                  </a:lnTo>
                  <a:lnTo>
                    <a:pt x="3224" y="3002"/>
                  </a:lnTo>
                  <a:lnTo>
                    <a:pt x="3224" y="2978"/>
                  </a:lnTo>
                  <a:lnTo>
                    <a:pt x="3224" y="2955"/>
                  </a:lnTo>
                  <a:lnTo>
                    <a:pt x="3224" y="2931"/>
                  </a:lnTo>
                  <a:lnTo>
                    <a:pt x="3224" y="2896"/>
                  </a:lnTo>
                  <a:lnTo>
                    <a:pt x="3224" y="2873"/>
                  </a:lnTo>
                  <a:lnTo>
                    <a:pt x="3212" y="2849"/>
                  </a:lnTo>
                  <a:lnTo>
                    <a:pt x="3212" y="2814"/>
                  </a:lnTo>
                  <a:lnTo>
                    <a:pt x="3212" y="2791"/>
                  </a:lnTo>
                  <a:lnTo>
                    <a:pt x="3212" y="2768"/>
                  </a:lnTo>
                  <a:lnTo>
                    <a:pt x="3212" y="2733"/>
                  </a:lnTo>
                  <a:lnTo>
                    <a:pt x="3212" y="2709"/>
                  </a:lnTo>
                  <a:lnTo>
                    <a:pt x="3201" y="2687"/>
                  </a:lnTo>
                  <a:lnTo>
                    <a:pt x="3201" y="2663"/>
                  </a:lnTo>
                  <a:lnTo>
                    <a:pt x="3190" y="2628"/>
                  </a:lnTo>
                  <a:lnTo>
                    <a:pt x="3190" y="2605"/>
                  </a:lnTo>
                  <a:lnTo>
                    <a:pt x="3190" y="2581"/>
                  </a:lnTo>
                  <a:lnTo>
                    <a:pt x="3177" y="2558"/>
                  </a:lnTo>
                  <a:lnTo>
                    <a:pt x="3177" y="2523"/>
                  </a:lnTo>
                  <a:lnTo>
                    <a:pt x="3177" y="2499"/>
                  </a:lnTo>
                  <a:lnTo>
                    <a:pt x="3166" y="2476"/>
                  </a:lnTo>
                  <a:lnTo>
                    <a:pt x="3166" y="2452"/>
                  </a:lnTo>
                  <a:lnTo>
                    <a:pt x="3154" y="2418"/>
                  </a:lnTo>
                  <a:lnTo>
                    <a:pt x="3154" y="2394"/>
                  </a:lnTo>
                  <a:lnTo>
                    <a:pt x="3143" y="2370"/>
                  </a:lnTo>
                  <a:lnTo>
                    <a:pt x="3143" y="2348"/>
                  </a:lnTo>
                  <a:lnTo>
                    <a:pt x="3131" y="2324"/>
                  </a:lnTo>
                  <a:lnTo>
                    <a:pt x="3119" y="2289"/>
                  </a:lnTo>
                  <a:lnTo>
                    <a:pt x="3119" y="2266"/>
                  </a:lnTo>
                  <a:lnTo>
                    <a:pt x="3108" y="2243"/>
                  </a:lnTo>
                  <a:lnTo>
                    <a:pt x="3095" y="2219"/>
                  </a:lnTo>
                  <a:lnTo>
                    <a:pt x="3095" y="2184"/>
                  </a:lnTo>
                  <a:lnTo>
                    <a:pt x="3084" y="2161"/>
                  </a:lnTo>
                  <a:lnTo>
                    <a:pt x="3072" y="2137"/>
                  </a:lnTo>
                  <a:lnTo>
                    <a:pt x="3061" y="2114"/>
                  </a:lnTo>
                  <a:lnTo>
                    <a:pt x="3061" y="2090"/>
                  </a:lnTo>
                  <a:lnTo>
                    <a:pt x="3049" y="2055"/>
                  </a:lnTo>
                  <a:lnTo>
                    <a:pt x="3037" y="2044"/>
                  </a:lnTo>
                  <a:lnTo>
                    <a:pt x="3037" y="2008"/>
                  </a:lnTo>
                  <a:lnTo>
                    <a:pt x="3026" y="1986"/>
                  </a:lnTo>
                  <a:lnTo>
                    <a:pt x="3014" y="1962"/>
                  </a:lnTo>
                  <a:lnTo>
                    <a:pt x="3002" y="1939"/>
                  </a:lnTo>
                  <a:lnTo>
                    <a:pt x="2991" y="1915"/>
                  </a:lnTo>
                  <a:lnTo>
                    <a:pt x="2979" y="1880"/>
                  </a:lnTo>
                  <a:lnTo>
                    <a:pt x="2968" y="1857"/>
                  </a:lnTo>
                  <a:lnTo>
                    <a:pt x="2968" y="1833"/>
                  </a:lnTo>
                  <a:lnTo>
                    <a:pt x="2944" y="1810"/>
                  </a:lnTo>
                  <a:lnTo>
                    <a:pt x="2932" y="1787"/>
                  </a:lnTo>
                  <a:lnTo>
                    <a:pt x="2921" y="1764"/>
                  </a:lnTo>
                  <a:lnTo>
                    <a:pt x="2909" y="1740"/>
                  </a:lnTo>
                  <a:lnTo>
                    <a:pt x="2897" y="1717"/>
                  </a:lnTo>
                  <a:lnTo>
                    <a:pt x="2886" y="1693"/>
                  </a:lnTo>
                  <a:lnTo>
                    <a:pt x="2873" y="1670"/>
                  </a:lnTo>
                  <a:lnTo>
                    <a:pt x="2862" y="1647"/>
                  </a:lnTo>
                  <a:lnTo>
                    <a:pt x="2851" y="1624"/>
                  </a:lnTo>
                  <a:lnTo>
                    <a:pt x="2839" y="1600"/>
                  </a:lnTo>
                  <a:lnTo>
                    <a:pt x="2815" y="1577"/>
                  </a:lnTo>
                  <a:lnTo>
                    <a:pt x="2804" y="1553"/>
                  </a:lnTo>
                  <a:lnTo>
                    <a:pt x="2792" y="1529"/>
                  </a:lnTo>
                  <a:lnTo>
                    <a:pt x="2780" y="1507"/>
                  </a:lnTo>
                  <a:lnTo>
                    <a:pt x="2769" y="1483"/>
                  </a:lnTo>
                  <a:lnTo>
                    <a:pt x="2746" y="1460"/>
                  </a:lnTo>
                  <a:lnTo>
                    <a:pt x="2733" y="1436"/>
                  </a:lnTo>
                  <a:lnTo>
                    <a:pt x="2722" y="1413"/>
                  </a:lnTo>
                  <a:lnTo>
                    <a:pt x="2711" y="1389"/>
                  </a:lnTo>
                  <a:lnTo>
                    <a:pt x="2687" y="1367"/>
                  </a:lnTo>
                  <a:lnTo>
                    <a:pt x="2675" y="1343"/>
                  </a:lnTo>
                  <a:lnTo>
                    <a:pt x="2664" y="1331"/>
                  </a:lnTo>
                  <a:lnTo>
                    <a:pt x="2640" y="1307"/>
                  </a:lnTo>
                  <a:lnTo>
                    <a:pt x="2629" y="1285"/>
                  </a:lnTo>
                  <a:lnTo>
                    <a:pt x="2605" y="1261"/>
                  </a:lnTo>
                  <a:lnTo>
                    <a:pt x="2593" y="1238"/>
                  </a:lnTo>
                  <a:lnTo>
                    <a:pt x="2571" y="1214"/>
                  </a:lnTo>
                  <a:lnTo>
                    <a:pt x="2558" y="1191"/>
                  </a:lnTo>
                  <a:lnTo>
                    <a:pt x="2547" y="1180"/>
                  </a:lnTo>
                  <a:lnTo>
                    <a:pt x="2524" y="1156"/>
                  </a:lnTo>
                  <a:lnTo>
                    <a:pt x="2511" y="1133"/>
                  </a:lnTo>
                  <a:lnTo>
                    <a:pt x="2489" y="1109"/>
                  </a:lnTo>
                  <a:lnTo>
                    <a:pt x="2465" y="1098"/>
                  </a:lnTo>
                  <a:lnTo>
                    <a:pt x="2453" y="1074"/>
                  </a:lnTo>
                  <a:lnTo>
                    <a:pt x="2442" y="1051"/>
                  </a:lnTo>
                  <a:lnTo>
                    <a:pt x="2418" y="1027"/>
                  </a:lnTo>
                  <a:lnTo>
                    <a:pt x="2395" y="1016"/>
                  </a:lnTo>
                  <a:lnTo>
                    <a:pt x="2383" y="992"/>
                  </a:lnTo>
                  <a:lnTo>
                    <a:pt x="2360" y="969"/>
                  </a:lnTo>
                  <a:lnTo>
                    <a:pt x="2336" y="946"/>
                  </a:lnTo>
                  <a:lnTo>
                    <a:pt x="2325" y="934"/>
                  </a:lnTo>
                  <a:lnTo>
                    <a:pt x="2302" y="910"/>
                  </a:lnTo>
                  <a:lnTo>
                    <a:pt x="2278" y="899"/>
                  </a:lnTo>
                  <a:lnTo>
                    <a:pt x="2267" y="876"/>
                  </a:lnTo>
                  <a:lnTo>
                    <a:pt x="2243" y="865"/>
                  </a:lnTo>
                  <a:lnTo>
                    <a:pt x="2220" y="841"/>
                  </a:lnTo>
                  <a:lnTo>
                    <a:pt x="2196" y="817"/>
                  </a:lnTo>
                  <a:lnTo>
                    <a:pt x="2185" y="806"/>
                  </a:lnTo>
                  <a:lnTo>
                    <a:pt x="2161" y="783"/>
                  </a:lnTo>
                  <a:lnTo>
                    <a:pt x="2138" y="770"/>
                  </a:lnTo>
                  <a:lnTo>
                    <a:pt x="2114" y="747"/>
                  </a:lnTo>
                  <a:lnTo>
                    <a:pt x="2091" y="736"/>
                  </a:lnTo>
                  <a:lnTo>
                    <a:pt x="2068" y="712"/>
                  </a:lnTo>
                  <a:lnTo>
                    <a:pt x="2056" y="701"/>
                  </a:lnTo>
                  <a:lnTo>
                    <a:pt x="2032" y="677"/>
                  </a:lnTo>
                  <a:lnTo>
                    <a:pt x="2010" y="666"/>
                  </a:lnTo>
                  <a:lnTo>
                    <a:pt x="1986" y="642"/>
                  </a:lnTo>
                  <a:lnTo>
                    <a:pt x="1963" y="630"/>
                  </a:lnTo>
                  <a:lnTo>
                    <a:pt x="1951" y="619"/>
                  </a:lnTo>
                  <a:lnTo>
                    <a:pt x="1916" y="595"/>
                  </a:lnTo>
                  <a:lnTo>
                    <a:pt x="1892" y="584"/>
                  </a:lnTo>
                  <a:lnTo>
                    <a:pt x="1870" y="572"/>
                  </a:lnTo>
                  <a:lnTo>
                    <a:pt x="1857" y="548"/>
                  </a:lnTo>
                  <a:lnTo>
                    <a:pt x="1823" y="537"/>
                  </a:lnTo>
                  <a:lnTo>
                    <a:pt x="1810" y="526"/>
                  </a:lnTo>
                  <a:lnTo>
                    <a:pt x="1788" y="502"/>
                  </a:lnTo>
                  <a:lnTo>
                    <a:pt x="1764" y="490"/>
                  </a:lnTo>
                  <a:lnTo>
                    <a:pt x="1730" y="479"/>
                  </a:lnTo>
                  <a:lnTo>
                    <a:pt x="1717" y="466"/>
                  </a:lnTo>
                  <a:lnTo>
                    <a:pt x="1694" y="455"/>
                  </a:lnTo>
                  <a:lnTo>
                    <a:pt x="1670" y="432"/>
                  </a:lnTo>
                  <a:lnTo>
                    <a:pt x="1635" y="420"/>
                  </a:lnTo>
                  <a:lnTo>
                    <a:pt x="1612" y="408"/>
                  </a:lnTo>
                  <a:lnTo>
                    <a:pt x="1589" y="397"/>
                  </a:lnTo>
                  <a:lnTo>
                    <a:pt x="1566" y="386"/>
                  </a:lnTo>
                  <a:lnTo>
                    <a:pt x="1542" y="373"/>
                  </a:lnTo>
                  <a:lnTo>
                    <a:pt x="1519" y="362"/>
                  </a:lnTo>
                  <a:lnTo>
                    <a:pt x="1495" y="339"/>
                  </a:lnTo>
                  <a:lnTo>
                    <a:pt x="1472" y="339"/>
                  </a:lnTo>
                  <a:lnTo>
                    <a:pt x="1449" y="315"/>
                  </a:lnTo>
                  <a:lnTo>
                    <a:pt x="1413" y="304"/>
                  </a:lnTo>
                  <a:lnTo>
                    <a:pt x="1390" y="292"/>
                  </a:lnTo>
                  <a:lnTo>
                    <a:pt x="1367" y="280"/>
                  </a:lnTo>
                  <a:lnTo>
                    <a:pt x="1332" y="280"/>
                  </a:lnTo>
                  <a:lnTo>
                    <a:pt x="1320" y="257"/>
                  </a:lnTo>
                  <a:lnTo>
                    <a:pt x="1286" y="246"/>
                  </a:lnTo>
                  <a:lnTo>
                    <a:pt x="1262" y="246"/>
                  </a:lnTo>
                  <a:lnTo>
                    <a:pt x="1238" y="233"/>
                  </a:lnTo>
                  <a:lnTo>
                    <a:pt x="1215" y="222"/>
                  </a:lnTo>
                  <a:lnTo>
                    <a:pt x="1180" y="210"/>
                  </a:lnTo>
                  <a:lnTo>
                    <a:pt x="1157" y="198"/>
                  </a:lnTo>
                  <a:lnTo>
                    <a:pt x="1133" y="198"/>
                  </a:lnTo>
                  <a:lnTo>
                    <a:pt x="1109" y="186"/>
                  </a:lnTo>
                  <a:lnTo>
                    <a:pt x="1075" y="175"/>
                  </a:lnTo>
                  <a:lnTo>
                    <a:pt x="1051" y="164"/>
                  </a:lnTo>
                  <a:lnTo>
                    <a:pt x="1029" y="164"/>
                  </a:lnTo>
                  <a:lnTo>
                    <a:pt x="1005" y="151"/>
                  </a:lnTo>
                  <a:lnTo>
                    <a:pt x="969" y="140"/>
                  </a:lnTo>
                  <a:lnTo>
                    <a:pt x="947" y="128"/>
                  </a:lnTo>
                  <a:lnTo>
                    <a:pt x="923" y="128"/>
                  </a:lnTo>
                  <a:lnTo>
                    <a:pt x="889" y="117"/>
                  </a:lnTo>
                  <a:lnTo>
                    <a:pt x="865" y="105"/>
                  </a:lnTo>
                  <a:lnTo>
                    <a:pt x="841" y="105"/>
                  </a:lnTo>
                  <a:lnTo>
                    <a:pt x="818" y="93"/>
                  </a:lnTo>
                  <a:lnTo>
                    <a:pt x="783" y="93"/>
                  </a:lnTo>
                  <a:lnTo>
                    <a:pt x="760" y="82"/>
                  </a:lnTo>
                  <a:lnTo>
                    <a:pt x="725" y="70"/>
                  </a:lnTo>
                  <a:lnTo>
                    <a:pt x="701" y="70"/>
                  </a:lnTo>
                  <a:lnTo>
                    <a:pt x="678" y="70"/>
                  </a:lnTo>
                  <a:lnTo>
                    <a:pt x="643" y="58"/>
                  </a:lnTo>
                  <a:lnTo>
                    <a:pt x="619" y="58"/>
                  </a:lnTo>
                  <a:lnTo>
                    <a:pt x="596" y="46"/>
                  </a:lnTo>
                  <a:lnTo>
                    <a:pt x="561" y="46"/>
                  </a:lnTo>
                  <a:lnTo>
                    <a:pt x="538" y="46"/>
                  </a:lnTo>
                  <a:lnTo>
                    <a:pt x="514" y="35"/>
                  </a:lnTo>
                  <a:lnTo>
                    <a:pt x="479" y="35"/>
                  </a:lnTo>
                  <a:lnTo>
                    <a:pt x="456" y="24"/>
                  </a:lnTo>
                  <a:lnTo>
                    <a:pt x="421" y="24"/>
                  </a:lnTo>
                  <a:lnTo>
                    <a:pt x="374" y="24"/>
                  </a:lnTo>
                  <a:lnTo>
                    <a:pt x="339" y="11"/>
                  </a:lnTo>
                  <a:lnTo>
                    <a:pt x="281" y="11"/>
                  </a:lnTo>
                  <a:lnTo>
                    <a:pt x="199" y="0"/>
                  </a:lnTo>
                  <a:lnTo>
                    <a:pt x="117" y="0"/>
                  </a:lnTo>
                  <a:lnTo>
                    <a:pt x="0" y="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4" name="Freeform 13"/>
            <p:cNvSpPr>
              <a:spLocks/>
            </p:cNvSpPr>
            <p:nvPr/>
          </p:nvSpPr>
          <p:spPr bwMode="auto">
            <a:xfrm>
              <a:off x="4092" y="3069"/>
              <a:ext cx="698" cy="765"/>
            </a:xfrm>
            <a:custGeom>
              <a:avLst/>
              <a:gdLst>
                <a:gd name="T0" fmla="*/ 175 w 2792"/>
                <a:gd name="T1" fmla="*/ 4 h 3060"/>
                <a:gd name="T2" fmla="*/ 174 w 2792"/>
                <a:gd name="T3" fmla="*/ 8 h 3060"/>
                <a:gd name="T4" fmla="*/ 174 w 2792"/>
                <a:gd name="T5" fmla="*/ 13 h 3060"/>
                <a:gd name="T6" fmla="*/ 173 w 2792"/>
                <a:gd name="T7" fmla="*/ 18 h 3060"/>
                <a:gd name="T8" fmla="*/ 173 w 2792"/>
                <a:gd name="T9" fmla="*/ 23 h 3060"/>
                <a:gd name="T10" fmla="*/ 172 w 2792"/>
                <a:gd name="T11" fmla="*/ 29 h 3060"/>
                <a:gd name="T12" fmla="*/ 172 w 2792"/>
                <a:gd name="T13" fmla="*/ 33 h 3060"/>
                <a:gd name="T14" fmla="*/ 171 w 2792"/>
                <a:gd name="T15" fmla="*/ 38 h 3060"/>
                <a:gd name="T16" fmla="*/ 170 w 2792"/>
                <a:gd name="T17" fmla="*/ 43 h 3060"/>
                <a:gd name="T18" fmla="*/ 169 w 2792"/>
                <a:gd name="T19" fmla="*/ 48 h 3060"/>
                <a:gd name="T20" fmla="*/ 168 w 2792"/>
                <a:gd name="T21" fmla="*/ 53 h 3060"/>
                <a:gd name="T22" fmla="*/ 167 w 2792"/>
                <a:gd name="T23" fmla="*/ 58 h 3060"/>
                <a:gd name="T24" fmla="*/ 165 w 2792"/>
                <a:gd name="T25" fmla="*/ 62 h 3060"/>
                <a:gd name="T26" fmla="*/ 163 w 2792"/>
                <a:gd name="T27" fmla="*/ 67 h 3060"/>
                <a:gd name="T28" fmla="*/ 162 w 2792"/>
                <a:gd name="T29" fmla="*/ 72 h 3060"/>
                <a:gd name="T30" fmla="*/ 160 w 2792"/>
                <a:gd name="T31" fmla="*/ 77 h 3060"/>
                <a:gd name="T32" fmla="*/ 158 w 2792"/>
                <a:gd name="T33" fmla="*/ 81 h 3060"/>
                <a:gd name="T34" fmla="*/ 156 w 2792"/>
                <a:gd name="T35" fmla="*/ 86 h 3060"/>
                <a:gd name="T36" fmla="*/ 154 w 2792"/>
                <a:gd name="T37" fmla="*/ 90 h 3060"/>
                <a:gd name="T38" fmla="*/ 152 w 2792"/>
                <a:gd name="T39" fmla="*/ 94 h 3060"/>
                <a:gd name="T40" fmla="*/ 149 w 2792"/>
                <a:gd name="T41" fmla="*/ 99 h 3060"/>
                <a:gd name="T42" fmla="*/ 147 w 2792"/>
                <a:gd name="T43" fmla="*/ 103 h 3060"/>
                <a:gd name="T44" fmla="*/ 145 w 2792"/>
                <a:gd name="T45" fmla="*/ 107 h 3060"/>
                <a:gd name="T46" fmla="*/ 143 w 2792"/>
                <a:gd name="T47" fmla="*/ 111 h 3060"/>
                <a:gd name="T48" fmla="*/ 140 w 2792"/>
                <a:gd name="T49" fmla="*/ 116 h 3060"/>
                <a:gd name="T50" fmla="*/ 137 w 2792"/>
                <a:gd name="T51" fmla="*/ 119 h 3060"/>
                <a:gd name="T52" fmla="*/ 134 w 2792"/>
                <a:gd name="T53" fmla="*/ 123 h 3060"/>
                <a:gd name="T54" fmla="*/ 131 w 2792"/>
                <a:gd name="T55" fmla="*/ 127 h 3060"/>
                <a:gd name="T56" fmla="*/ 128 w 2792"/>
                <a:gd name="T57" fmla="*/ 131 h 3060"/>
                <a:gd name="T58" fmla="*/ 124 w 2792"/>
                <a:gd name="T59" fmla="*/ 135 h 3060"/>
                <a:gd name="T60" fmla="*/ 121 w 2792"/>
                <a:gd name="T61" fmla="*/ 137 h 3060"/>
                <a:gd name="T62" fmla="*/ 118 w 2792"/>
                <a:gd name="T63" fmla="*/ 141 h 3060"/>
                <a:gd name="T64" fmla="*/ 114 w 2792"/>
                <a:gd name="T65" fmla="*/ 145 h 3060"/>
                <a:gd name="T66" fmla="*/ 111 w 2792"/>
                <a:gd name="T67" fmla="*/ 148 h 3060"/>
                <a:gd name="T68" fmla="*/ 107 w 2792"/>
                <a:gd name="T69" fmla="*/ 151 h 3060"/>
                <a:gd name="T70" fmla="*/ 104 w 2792"/>
                <a:gd name="T71" fmla="*/ 154 h 3060"/>
                <a:gd name="T72" fmla="*/ 100 w 2792"/>
                <a:gd name="T73" fmla="*/ 157 h 3060"/>
                <a:gd name="T74" fmla="*/ 97 w 2792"/>
                <a:gd name="T75" fmla="*/ 160 h 3060"/>
                <a:gd name="T76" fmla="*/ 93 w 2792"/>
                <a:gd name="T77" fmla="*/ 162 h 3060"/>
                <a:gd name="T78" fmla="*/ 88 w 2792"/>
                <a:gd name="T79" fmla="*/ 165 h 3060"/>
                <a:gd name="T80" fmla="*/ 85 w 2792"/>
                <a:gd name="T81" fmla="*/ 167 h 3060"/>
                <a:gd name="T82" fmla="*/ 81 w 2792"/>
                <a:gd name="T83" fmla="*/ 170 h 3060"/>
                <a:gd name="T84" fmla="*/ 77 w 2792"/>
                <a:gd name="T85" fmla="*/ 172 h 3060"/>
                <a:gd name="T86" fmla="*/ 72 w 2792"/>
                <a:gd name="T87" fmla="*/ 174 h 3060"/>
                <a:gd name="T88" fmla="*/ 68 w 2792"/>
                <a:gd name="T89" fmla="*/ 176 h 3060"/>
                <a:gd name="T90" fmla="*/ 64 w 2792"/>
                <a:gd name="T91" fmla="*/ 178 h 3060"/>
                <a:gd name="T92" fmla="*/ 60 w 2792"/>
                <a:gd name="T93" fmla="*/ 180 h 3060"/>
                <a:gd name="T94" fmla="*/ 56 w 2792"/>
                <a:gd name="T95" fmla="*/ 181 h 3060"/>
                <a:gd name="T96" fmla="*/ 51 w 2792"/>
                <a:gd name="T97" fmla="*/ 183 h 3060"/>
                <a:gd name="T98" fmla="*/ 47 w 2792"/>
                <a:gd name="T99" fmla="*/ 184 h 3060"/>
                <a:gd name="T100" fmla="*/ 43 w 2792"/>
                <a:gd name="T101" fmla="*/ 186 h 3060"/>
                <a:gd name="T102" fmla="*/ 38 w 2792"/>
                <a:gd name="T103" fmla="*/ 187 h 3060"/>
                <a:gd name="T104" fmla="*/ 34 w 2792"/>
                <a:gd name="T105" fmla="*/ 188 h 3060"/>
                <a:gd name="T106" fmla="*/ 29 w 2792"/>
                <a:gd name="T107" fmla="*/ 188 h 3060"/>
                <a:gd name="T108" fmla="*/ 24 w 2792"/>
                <a:gd name="T109" fmla="*/ 190 h 3060"/>
                <a:gd name="T110" fmla="*/ 18 w 2792"/>
                <a:gd name="T111" fmla="*/ 191 h 3060"/>
                <a:gd name="T112" fmla="*/ 7 w 2792"/>
                <a:gd name="T113" fmla="*/ 191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92" h="3060">
                  <a:moveTo>
                    <a:pt x="2792" y="0"/>
                  </a:moveTo>
                  <a:lnTo>
                    <a:pt x="2792" y="24"/>
                  </a:lnTo>
                  <a:lnTo>
                    <a:pt x="2792" y="58"/>
                  </a:lnTo>
                  <a:lnTo>
                    <a:pt x="2792" y="82"/>
                  </a:lnTo>
                  <a:lnTo>
                    <a:pt x="2792" y="105"/>
                  </a:lnTo>
                  <a:lnTo>
                    <a:pt x="2780" y="129"/>
                  </a:lnTo>
                  <a:lnTo>
                    <a:pt x="2780" y="164"/>
                  </a:lnTo>
                  <a:lnTo>
                    <a:pt x="2780" y="187"/>
                  </a:lnTo>
                  <a:lnTo>
                    <a:pt x="2780" y="210"/>
                  </a:lnTo>
                  <a:lnTo>
                    <a:pt x="2780" y="233"/>
                  </a:lnTo>
                  <a:lnTo>
                    <a:pt x="2780" y="269"/>
                  </a:lnTo>
                  <a:lnTo>
                    <a:pt x="2769" y="292"/>
                  </a:lnTo>
                  <a:lnTo>
                    <a:pt x="2769" y="327"/>
                  </a:lnTo>
                  <a:lnTo>
                    <a:pt x="2769" y="339"/>
                  </a:lnTo>
                  <a:lnTo>
                    <a:pt x="2769" y="373"/>
                  </a:lnTo>
                  <a:lnTo>
                    <a:pt x="2769" y="397"/>
                  </a:lnTo>
                  <a:lnTo>
                    <a:pt x="2757" y="432"/>
                  </a:lnTo>
                  <a:lnTo>
                    <a:pt x="2757" y="455"/>
                  </a:lnTo>
                  <a:lnTo>
                    <a:pt x="2757" y="479"/>
                  </a:lnTo>
                  <a:lnTo>
                    <a:pt x="2746" y="502"/>
                  </a:lnTo>
                  <a:lnTo>
                    <a:pt x="2746" y="526"/>
                  </a:lnTo>
                  <a:lnTo>
                    <a:pt x="2746" y="561"/>
                  </a:lnTo>
                  <a:lnTo>
                    <a:pt x="2733" y="584"/>
                  </a:lnTo>
                  <a:lnTo>
                    <a:pt x="2733" y="608"/>
                  </a:lnTo>
                  <a:lnTo>
                    <a:pt x="2722" y="630"/>
                  </a:lnTo>
                  <a:lnTo>
                    <a:pt x="2722" y="666"/>
                  </a:lnTo>
                  <a:lnTo>
                    <a:pt x="2711" y="690"/>
                  </a:lnTo>
                  <a:lnTo>
                    <a:pt x="2711" y="712"/>
                  </a:lnTo>
                  <a:lnTo>
                    <a:pt x="2711" y="736"/>
                  </a:lnTo>
                  <a:lnTo>
                    <a:pt x="2698" y="759"/>
                  </a:lnTo>
                  <a:lnTo>
                    <a:pt x="2687" y="794"/>
                  </a:lnTo>
                  <a:lnTo>
                    <a:pt x="2687" y="817"/>
                  </a:lnTo>
                  <a:lnTo>
                    <a:pt x="2687" y="841"/>
                  </a:lnTo>
                  <a:lnTo>
                    <a:pt x="2675" y="865"/>
                  </a:lnTo>
                  <a:lnTo>
                    <a:pt x="2664" y="899"/>
                  </a:lnTo>
                  <a:lnTo>
                    <a:pt x="2664" y="923"/>
                  </a:lnTo>
                  <a:lnTo>
                    <a:pt x="2651" y="946"/>
                  </a:lnTo>
                  <a:lnTo>
                    <a:pt x="2640" y="970"/>
                  </a:lnTo>
                  <a:lnTo>
                    <a:pt x="2640" y="992"/>
                  </a:lnTo>
                  <a:lnTo>
                    <a:pt x="2629" y="1016"/>
                  </a:lnTo>
                  <a:lnTo>
                    <a:pt x="2617" y="1039"/>
                  </a:lnTo>
                  <a:lnTo>
                    <a:pt x="2605" y="1074"/>
                  </a:lnTo>
                  <a:lnTo>
                    <a:pt x="2605" y="1098"/>
                  </a:lnTo>
                  <a:lnTo>
                    <a:pt x="2593" y="1121"/>
                  </a:lnTo>
                  <a:lnTo>
                    <a:pt x="2582" y="1145"/>
                  </a:lnTo>
                  <a:lnTo>
                    <a:pt x="2571" y="1168"/>
                  </a:lnTo>
                  <a:lnTo>
                    <a:pt x="2571" y="1191"/>
                  </a:lnTo>
                  <a:lnTo>
                    <a:pt x="2558" y="1227"/>
                  </a:lnTo>
                  <a:lnTo>
                    <a:pt x="2547" y="1250"/>
                  </a:lnTo>
                  <a:lnTo>
                    <a:pt x="2535" y="1273"/>
                  </a:lnTo>
                  <a:lnTo>
                    <a:pt x="2524" y="1296"/>
                  </a:lnTo>
                  <a:lnTo>
                    <a:pt x="2524" y="1320"/>
                  </a:lnTo>
                  <a:lnTo>
                    <a:pt x="2500" y="1343"/>
                  </a:lnTo>
                  <a:lnTo>
                    <a:pt x="2489" y="1367"/>
                  </a:lnTo>
                  <a:lnTo>
                    <a:pt x="2489" y="1390"/>
                  </a:lnTo>
                  <a:lnTo>
                    <a:pt x="2476" y="1413"/>
                  </a:lnTo>
                  <a:lnTo>
                    <a:pt x="2465" y="1436"/>
                  </a:lnTo>
                  <a:lnTo>
                    <a:pt x="2453" y="1460"/>
                  </a:lnTo>
                  <a:lnTo>
                    <a:pt x="2442" y="1483"/>
                  </a:lnTo>
                  <a:lnTo>
                    <a:pt x="2430" y="1507"/>
                  </a:lnTo>
                  <a:lnTo>
                    <a:pt x="2418" y="1531"/>
                  </a:lnTo>
                  <a:lnTo>
                    <a:pt x="2407" y="1553"/>
                  </a:lnTo>
                  <a:lnTo>
                    <a:pt x="2383" y="1577"/>
                  </a:lnTo>
                  <a:lnTo>
                    <a:pt x="2383" y="1600"/>
                  </a:lnTo>
                  <a:lnTo>
                    <a:pt x="2360" y="1624"/>
                  </a:lnTo>
                  <a:lnTo>
                    <a:pt x="2349" y="1647"/>
                  </a:lnTo>
                  <a:lnTo>
                    <a:pt x="2336" y="1671"/>
                  </a:lnTo>
                  <a:lnTo>
                    <a:pt x="2325" y="1693"/>
                  </a:lnTo>
                  <a:lnTo>
                    <a:pt x="2313" y="1717"/>
                  </a:lnTo>
                  <a:lnTo>
                    <a:pt x="2290" y="1729"/>
                  </a:lnTo>
                  <a:lnTo>
                    <a:pt x="2278" y="1751"/>
                  </a:lnTo>
                  <a:lnTo>
                    <a:pt x="2278" y="1775"/>
                  </a:lnTo>
                  <a:lnTo>
                    <a:pt x="2254" y="1799"/>
                  </a:lnTo>
                  <a:lnTo>
                    <a:pt x="2243" y="1822"/>
                  </a:lnTo>
                  <a:lnTo>
                    <a:pt x="2231" y="1846"/>
                  </a:lnTo>
                  <a:lnTo>
                    <a:pt x="2220" y="1869"/>
                  </a:lnTo>
                  <a:lnTo>
                    <a:pt x="2196" y="1880"/>
                  </a:lnTo>
                  <a:lnTo>
                    <a:pt x="2185" y="1904"/>
                  </a:lnTo>
                  <a:lnTo>
                    <a:pt x="2161" y="1927"/>
                  </a:lnTo>
                  <a:lnTo>
                    <a:pt x="2150" y="1951"/>
                  </a:lnTo>
                  <a:lnTo>
                    <a:pt x="2138" y="1962"/>
                  </a:lnTo>
                  <a:lnTo>
                    <a:pt x="2127" y="1986"/>
                  </a:lnTo>
                  <a:lnTo>
                    <a:pt x="2103" y="2009"/>
                  </a:lnTo>
                  <a:lnTo>
                    <a:pt x="2091" y="2032"/>
                  </a:lnTo>
                  <a:lnTo>
                    <a:pt x="2068" y="2044"/>
                  </a:lnTo>
                  <a:lnTo>
                    <a:pt x="2056" y="2068"/>
                  </a:lnTo>
                  <a:lnTo>
                    <a:pt x="2045" y="2091"/>
                  </a:lnTo>
                  <a:lnTo>
                    <a:pt x="2021" y="2102"/>
                  </a:lnTo>
                  <a:lnTo>
                    <a:pt x="2010" y="2126"/>
                  </a:lnTo>
                  <a:lnTo>
                    <a:pt x="1986" y="2150"/>
                  </a:lnTo>
                  <a:lnTo>
                    <a:pt x="1974" y="2161"/>
                  </a:lnTo>
                  <a:lnTo>
                    <a:pt x="1951" y="2184"/>
                  </a:lnTo>
                  <a:lnTo>
                    <a:pt x="1939" y="2195"/>
                  </a:lnTo>
                  <a:lnTo>
                    <a:pt x="1916" y="2219"/>
                  </a:lnTo>
                  <a:lnTo>
                    <a:pt x="1905" y="2243"/>
                  </a:lnTo>
                  <a:lnTo>
                    <a:pt x="1881" y="2254"/>
                  </a:lnTo>
                  <a:lnTo>
                    <a:pt x="1870" y="2277"/>
                  </a:lnTo>
                  <a:lnTo>
                    <a:pt x="1846" y="2290"/>
                  </a:lnTo>
                  <a:lnTo>
                    <a:pt x="1823" y="2312"/>
                  </a:lnTo>
                  <a:lnTo>
                    <a:pt x="1810" y="2324"/>
                  </a:lnTo>
                  <a:lnTo>
                    <a:pt x="1799" y="2348"/>
                  </a:lnTo>
                  <a:lnTo>
                    <a:pt x="1776" y="2359"/>
                  </a:lnTo>
                  <a:lnTo>
                    <a:pt x="1764" y="2383"/>
                  </a:lnTo>
                  <a:lnTo>
                    <a:pt x="1741" y="2394"/>
                  </a:lnTo>
                  <a:lnTo>
                    <a:pt x="1717" y="2418"/>
                  </a:lnTo>
                  <a:lnTo>
                    <a:pt x="1694" y="2430"/>
                  </a:lnTo>
                  <a:lnTo>
                    <a:pt x="1683" y="2441"/>
                  </a:lnTo>
                  <a:lnTo>
                    <a:pt x="1659" y="2465"/>
                  </a:lnTo>
                  <a:lnTo>
                    <a:pt x="1635" y="2476"/>
                  </a:lnTo>
                  <a:lnTo>
                    <a:pt x="1624" y="2488"/>
                  </a:lnTo>
                  <a:lnTo>
                    <a:pt x="1601" y="2512"/>
                  </a:lnTo>
                  <a:lnTo>
                    <a:pt x="1577" y="2523"/>
                  </a:lnTo>
                  <a:lnTo>
                    <a:pt x="1566" y="2534"/>
                  </a:lnTo>
                  <a:lnTo>
                    <a:pt x="1542" y="2558"/>
                  </a:lnTo>
                  <a:lnTo>
                    <a:pt x="1519" y="2570"/>
                  </a:lnTo>
                  <a:lnTo>
                    <a:pt x="1508" y="2581"/>
                  </a:lnTo>
                  <a:lnTo>
                    <a:pt x="1484" y="2592"/>
                  </a:lnTo>
                  <a:lnTo>
                    <a:pt x="1460" y="2605"/>
                  </a:lnTo>
                  <a:lnTo>
                    <a:pt x="1437" y="2616"/>
                  </a:lnTo>
                  <a:lnTo>
                    <a:pt x="1413" y="2640"/>
                  </a:lnTo>
                  <a:lnTo>
                    <a:pt x="1390" y="2652"/>
                  </a:lnTo>
                  <a:lnTo>
                    <a:pt x="1379" y="2663"/>
                  </a:lnTo>
                  <a:lnTo>
                    <a:pt x="1355" y="2674"/>
                  </a:lnTo>
                  <a:lnTo>
                    <a:pt x="1332" y="2687"/>
                  </a:lnTo>
                  <a:lnTo>
                    <a:pt x="1309" y="2698"/>
                  </a:lnTo>
                  <a:lnTo>
                    <a:pt x="1286" y="2710"/>
                  </a:lnTo>
                  <a:lnTo>
                    <a:pt x="1262" y="2721"/>
                  </a:lnTo>
                  <a:lnTo>
                    <a:pt x="1250" y="2745"/>
                  </a:lnTo>
                  <a:lnTo>
                    <a:pt x="1227" y="2745"/>
                  </a:lnTo>
                  <a:lnTo>
                    <a:pt x="1204" y="2768"/>
                  </a:lnTo>
                  <a:lnTo>
                    <a:pt x="1180" y="2780"/>
                  </a:lnTo>
                  <a:lnTo>
                    <a:pt x="1157" y="2780"/>
                  </a:lnTo>
                  <a:lnTo>
                    <a:pt x="1133" y="2803"/>
                  </a:lnTo>
                  <a:lnTo>
                    <a:pt x="1109" y="2803"/>
                  </a:lnTo>
                  <a:lnTo>
                    <a:pt x="1087" y="2814"/>
                  </a:lnTo>
                  <a:lnTo>
                    <a:pt x="1075" y="2827"/>
                  </a:lnTo>
                  <a:lnTo>
                    <a:pt x="1051" y="2838"/>
                  </a:lnTo>
                  <a:lnTo>
                    <a:pt x="1029" y="2850"/>
                  </a:lnTo>
                  <a:lnTo>
                    <a:pt x="1005" y="2850"/>
                  </a:lnTo>
                  <a:lnTo>
                    <a:pt x="982" y="2862"/>
                  </a:lnTo>
                  <a:lnTo>
                    <a:pt x="958" y="2873"/>
                  </a:lnTo>
                  <a:lnTo>
                    <a:pt x="935" y="2885"/>
                  </a:lnTo>
                  <a:lnTo>
                    <a:pt x="911" y="2896"/>
                  </a:lnTo>
                  <a:lnTo>
                    <a:pt x="889" y="2896"/>
                  </a:lnTo>
                  <a:lnTo>
                    <a:pt x="865" y="2909"/>
                  </a:lnTo>
                  <a:lnTo>
                    <a:pt x="841" y="2920"/>
                  </a:lnTo>
                  <a:lnTo>
                    <a:pt x="818" y="2932"/>
                  </a:lnTo>
                  <a:lnTo>
                    <a:pt x="794" y="2932"/>
                  </a:lnTo>
                  <a:lnTo>
                    <a:pt x="771" y="2943"/>
                  </a:lnTo>
                  <a:lnTo>
                    <a:pt x="748" y="2943"/>
                  </a:lnTo>
                  <a:lnTo>
                    <a:pt x="725" y="2955"/>
                  </a:lnTo>
                  <a:lnTo>
                    <a:pt x="701" y="2967"/>
                  </a:lnTo>
                  <a:lnTo>
                    <a:pt x="678" y="2967"/>
                  </a:lnTo>
                  <a:lnTo>
                    <a:pt x="654" y="2978"/>
                  </a:lnTo>
                  <a:lnTo>
                    <a:pt x="631" y="2978"/>
                  </a:lnTo>
                  <a:lnTo>
                    <a:pt x="608" y="2990"/>
                  </a:lnTo>
                  <a:lnTo>
                    <a:pt x="585" y="2990"/>
                  </a:lnTo>
                  <a:lnTo>
                    <a:pt x="561" y="3002"/>
                  </a:lnTo>
                  <a:lnTo>
                    <a:pt x="538" y="3002"/>
                  </a:lnTo>
                  <a:lnTo>
                    <a:pt x="514" y="3002"/>
                  </a:lnTo>
                  <a:lnTo>
                    <a:pt x="490" y="3013"/>
                  </a:lnTo>
                  <a:lnTo>
                    <a:pt x="456" y="3013"/>
                  </a:lnTo>
                  <a:lnTo>
                    <a:pt x="432" y="3025"/>
                  </a:lnTo>
                  <a:lnTo>
                    <a:pt x="409" y="3025"/>
                  </a:lnTo>
                  <a:lnTo>
                    <a:pt x="386" y="3036"/>
                  </a:lnTo>
                  <a:lnTo>
                    <a:pt x="363" y="3036"/>
                  </a:lnTo>
                  <a:lnTo>
                    <a:pt x="316" y="3036"/>
                  </a:lnTo>
                  <a:lnTo>
                    <a:pt x="292" y="3049"/>
                  </a:lnTo>
                  <a:lnTo>
                    <a:pt x="246" y="3049"/>
                  </a:lnTo>
                  <a:lnTo>
                    <a:pt x="175" y="3049"/>
                  </a:lnTo>
                  <a:lnTo>
                    <a:pt x="106" y="3060"/>
                  </a:lnTo>
                  <a:lnTo>
                    <a:pt x="0" y="306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5" name="Freeform 14"/>
            <p:cNvSpPr>
              <a:spLocks/>
            </p:cNvSpPr>
            <p:nvPr/>
          </p:nvSpPr>
          <p:spPr bwMode="auto">
            <a:xfrm>
              <a:off x="3397" y="3069"/>
              <a:ext cx="695" cy="765"/>
            </a:xfrm>
            <a:custGeom>
              <a:avLst/>
              <a:gdLst>
                <a:gd name="T0" fmla="*/ 0 w 2780"/>
                <a:gd name="T1" fmla="*/ 4 h 3060"/>
                <a:gd name="T2" fmla="*/ 0 w 2780"/>
                <a:gd name="T3" fmla="*/ 8 h 3060"/>
                <a:gd name="T4" fmla="*/ 0 w 2780"/>
                <a:gd name="T5" fmla="*/ 13 h 3060"/>
                <a:gd name="T6" fmla="*/ 1 w 2780"/>
                <a:gd name="T7" fmla="*/ 18 h 3060"/>
                <a:gd name="T8" fmla="*/ 2 w 2780"/>
                <a:gd name="T9" fmla="*/ 23 h 3060"/>
                <a:gd name="T10" fmla="*/ 2 w 2780"/>
                <a:gd name="T11" fmla="*/ 29 h 3060"/>
                <a:gd name="T12" fmla="*/ 3 w 2780"/>
                <a:gd name="T13" fmla="*/ 33 h 3060"/>
                <a:gd name="T14" fmla="*/ 4 w 2780"/>
                <a:gd name="T15" fmla="*/ 38 h 3060"/>
                <a:gd name="T16" fmla="*/ 5 w 2780"/>
                <a:gd name="T17" fmla="*/ 43 h 3060"/>
                <a:gd name="T18" fmla="*/ 5 w 2780"/>
                <a:gd name="T19" fmla="*/ 48 h 3060"/>
                <a:gd name="T20" fmla="*/ 7 w 2780"/>
                <a:gd name="T21" fmla="*/ 53 h 3060"/>
                <a:gd name="T22" fmla="*/ 8 w 2780"/>
                <a:gd name="T23" fmla="*/ 58 h 3060"/>
                <a:gd name="T24" fmla="*/ 10 w 2780"/>
                <a:gd name="T25" fmla="*/ 62 h 3060"/>
                <a:gd name="T26" fmla="*/ 11 w 2780"/>
                <a:gd name="T27" fmla="*/ 67 h 3060"/>
                <a:gd name="T28" fmla="*/ 13 w 2780"/>
                <a:gd name="T29" fmla="*/ 72 h 3060"/>
                <a:gd name="T30" fmla="*/ 15 w 2780"/>
                <a:gd name="T31" fmla="*/ 77 h 3060"/>
                <a:gd name="T32" fmla="*/ 16 w 2780"/>
                <a:gd name="T33" fmla="*/ 81 h 3060"/>
                <a:gd name="T34" fmla="*/ 18 w 2780"/>
                <a:gd name="T35" fmla="*/ 86 h 3060"/>
                <a:gd name="T36" fmla="*/ 21 w 2780"/>
                <a:gd name="T37" fmla="*/ 90 h 3060"/>
                <a:gd name="T38" fmla="*/ 23 w 2780"/>
                <a:gd name="T39" fmla="*/ 94 h 3060"/>
                <a:gd name="T40" fmla="*/ 25 w 2780"/>
                <a:gd name="T41" fmla="*/ 99 h 3060"/>
                <a:gd name="T42" fmla="*/ 28 w 2780"/>
                <a:gd name="T43" fmla="*/ 103 h 3060"/>
                <a:gd name="T44" fmla="*/ 30 w 2780"/>
                <a:gd name="T45" fmla="*/ 107 h 3060"/>
                <a:gd name="T46" fmla="*/ 32 w 2780"/>
                <a:gd name="T47" fmla="*/ 111 h 3060"/>
                <a:gd name="T48" fmla="*/ 35 w 2780"/>
                <a:gd name="T49" fmla="*/ 116 h 3060"/>
                <a:gd name="T50" fmla="*/ 38 w 2780"/>
                <a:gd name="T51" fmla="*/ 119 h 3060"/>
                <a:gd name="T52" fmla="*/ 41 w 2780"/>
                <a:gd name="T53" fmla="*/ 123 h 3060"/>
                <a:gd name="T54" fmla="*/ 44 w 2780"/>
                <a:gd name="T55" fmla="*/ 127 h 3060"/>
                <a:gd name="T56" fmla="*/ 47 w 2780"/>
                <a:gd name="T57" fmla="*/ 131 h 3060"/>
                <a:gd name="T58" fmla="*/ 50 w 2780"/>
                <a:gd name="T59" fmla="*/ 135 h 3060"/>
                <a:gd name="T60" fmla="*/ 53 w 2780"/>
                <a:gd name="T61" fmla="*/ 137 h 3060"/>
                <a:gd name="T62" fmla="*/ 57 w 2780"/>
                <a:gd name="T63" fmla="*/ 141 h 3060"/>
                <a:gd name="T64" fmla="*/ 60 w 2780"/>
                <a:gd name="T65" fmla="*/ 145 h 3060"/>
                <a:gd name="T66" fmla="*/ 64 w 2780"/>
                <a:gd name="T67" fmla="*/ 148 h 3060"/>
                <a:gd name="T68" fmla="*/ 67 w 2780"/>
                <a:gd name="T69" fmla="*/ 151 h 3060"/>
                <a:gd name="T70" fmla="*/ 71 w 2780"/>
                <a:gd name="T71" fmla="*/ 154 h 3060"/>
                <a:gd name="T72" fmla="*/ 75 w 2780"/>
                <a:gd name="T73" fmla="*/ 157 h 3060"/>
                <a:gd name="T74" fmla="*/ 78 w 2780"/>
                <a:gd name="T75" fmla="*/ 160 h 3060"/>
                <a:gd name="T76" fmla="*/ 82 w 2780"/>
                <a:gd name="T77" fmla="*/ 162 h 3060"/>
                <a:gd name="T78" fmla="*/ 86 w 2780"/>
                <a:gd name="T79" fmla="*/ 165 h 3060"/>
                <a:gd name="T80" fmla="*/ 90 w 2780"/>
                <a:gd name="T81" fmla="*/ 167 h 3060"/>
                <a:gd name="T82" fmla="*/ 94 w 2780"/>
                <a:gd name="T83" fmla="*/ 170 h 3060"/>
                <a:gd name="T84" fmla="*/ 98 w 2780"/>
                <a:gd name="T85" fmla="*/ 172 h 3060"/>
                <a:gd name="T86" fmla="*/ 102 w 2780"/>
                <a:gd name="T87" fmla="*/ 174 h 3060"/>
                <a:gd name="T88" fmla="*/ 106 w 2780"/>
                <a:gd name="T89" fmla="*/ 176 h 3060"/>
                <a:gd name="T90" fmla="*/ 110 w 2780"/>
                <a:gd name="T91" fmla="*/ 178 h 3060"/>
                <a:gd name="T92" fmla="*/ 115 w 2780"/>
                <a:gd name="T93" fmla="*/ 180 h 3060"/>
                <a:gd name="T94" fmla="*/ 119 w 2780"/>
                <a:gd name="T95" fmla="*/ 181 h 3060"/>
                <a:gd name="T96" fmla="*/ 124 w 2780"/>
                <a:gd name="T97" fmla="*/ 183 h 3060"/>
                <a:gd name="T98" fmla="*/ 128 w 2780"/>
                <a:gd name="T99" fmla="*/ 184 h 3060"/>
                <a:gd name="T100" fmla="*/ 132 w 2780"/>
                <a:gd name="T101" fmla="*/ 186 h 3060"/>
                <a:gd name="T102" fmla="*/ 137 w 2780"/>
                <a:gd name="T103" fmla="*/ 187 h 3060"/>
                <a:gd name="T104" fmla="*/ 141 w 2780"/>
                <a:gd name="T105" fmla="*/ 188 h 3060"/>
                <a:gd name="T106" fmla="*/ 145 w 2780"/>
                <a:gd name="T107" fmla="*/ 188 h 3060"/>
                <a:gd name="T108" fmla="*/ 150 w 2780"/>
                <a:gd name="T109" fmla="*/ 190 h 3060"/>
                <a:gd name="T110" fmla="*/ 156 w 2780"/>
                <a:gd name="T111" fmla="*/ 191 h 3060"/>
                <a:gd name="T112" fmla="*/ 168 w 2780"/>
                <a:gd name="T113" fmla="*/ 191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80" h="3060">
                  <a:moveTo>
                    <a:pt x="0" y="0"/>
                  </a:moveTo>
                  <a:lnTo>
                    <a:pt x="0" y="24"/>
                  </a:lnTo>
                  <a:lnTo>
                    <a:pt x="0" y="58"/>
                  </a:lnTo>
                  <a:lnTo>
                    <a:pt x="0" y="82"/>
                  </a:lnTo>
                  <a:lnTo>
                    <a:pt x="0" y="105"/>
                  </a:lnTo>
                  <a:lnTo>
                    <a:pt x="0" y="129"/>
                  </a:lnTo>
                  <a:lnTo>
                    <a:pt x="0" y="164"/>
                  </a:lnTo>
                  <a:lnTo>
                    <a:pt x="0" y="187"/>
                  </a:lnTo>
                  <a:lnTo>
                    <a:pt x="0" y="210"/>
                  </a:lnTo>
                  <a:lnTo>
                    <a:pt x="12" y="233"/>
                  </a:lnTo>
                  <a:lnTo>
                    <a:pt x="12" y="269"/>
                  </a:lnTo>
                  <a:lnTo>
                    <a:pt x="12" y="292"/>
                  </a:lnTo>
                  <a:lnTo>
                    <a:pt x="12" y="327"/>
                  </a:lnTo>
                  <a:lnTo>
                    <a:pt x="24" y="339"/>
                  </a:lnTo>
                  <a:lnTo>
                    <a:pt x="24" y="373"/>
                  </a:lnTo>
                  <a:lnTo>
                    <a:pt x="24" y="397"/>
                  </a:lnTo>
                  <a:lnTo>
                    <a:pt x="24" y="432"/>
                  </a:lnTo>
                  <a:lnTo>
                    <a:pt x="24" y="455"/>
                  </a:lnTo>
                  <a:lnTo>
                    <a:pt x="35" y="479"/>
                  </a:lnTo>
                  <a:lnTo>
                    <a:pt x="35" y="502"/>
                  </a:lnTo>
                  <a:lnTo>
                    <a:pt x="46" y="526"/>
                  </a:lnTo>
                  <a:lnTo>
                    <a:pt x="46" y="561"/>
                  </a:lnTo>
                  <a:lnTo>
                    <a:pt x="59" y="584"/>
                  </a:lnTo>
                  <a:lnTo>
                    <a:pt x="59" y="608"/>
                  </a:lnTo>
                  <a:lnTo>
                    <a:pt x="59" y="630"/>
                  </a:lnTo>
                  <a:lnTo>
                    <a:pt x="70" y="666"/>
                  </a:lnTo>
                  <a:lnTo>
                    <a:pt x="70" y="690"/>
                  </a:lnTo>
                  <a:lnTo>
                    <a:pt x="82" y="712"/>
                  </a:lnTo>
                  <a:lnTo>
                    <a:pt x="82" y="736"/>
                  </a:lnTo>
                  <a:lnTo>
                    <a:pt x="82" y="759"/>
                  </a:lnTo>
                  <a:lnTo>
                    <a:pt x="94" y="794"/>
                  </a:lnTo>
                  <a:lnTo>
                    <a:pt x="105" y="817"/>
                  </a:lnTo>
                  <a:lnTo>
                    <a:pt x="105" y="841"/>
                  </a:lnTo>
                  <a:lnTo>
                    <a:pt x="117" y="865"/>
                  </a:lnTo>
                  <a:lnTo>
                    <a:pt x="117" y="899"/>
                  </a:lnTo>
                  <a:lnTo>
                    <a:pt x="128" y="923"/>
                  </a:lnTo>
                  <a:lnTo>
                    <a:pt x="141" y="946"/>
                  </a:lnTo>
                  <a:lnTo>
                    <a:pt x="141" y="970"/>
                  </a:lnTo>
                  <a:lnTo>
                    <a:pt x="152" y="992"/>
                  </a:lnTo>
                  <a:lnTo>
                    <a:pt x="164" y="1016"/>
                  </a:lnTo>
                  <a:lnTo>
                    <a:pt x="164" y="1039"/>
                  </a:lnTo>
                  <a:lnTo>
                    <a:pt x="175" y="1074"/>
                  </a:lnTo>
                  <a:lnTo>
                    <a:pt x="187" y="1098"/>
                  </a:lnTo>
                  <a:lnTo>
                    <a:pt x="199" y="1121"/>
                  </a:lnTo>
                  <a:lnTo>
                    <a:pt x="199" y="1145"/>
                  </a:lnTo>
                  <a:lnTo>
                    <a:pt x="210" y="1168"/>
                  </a:lnTo>
                  <a:lnTo>
                    <a:pt x="222" y="1191"/>
                  </a:lnTo>
                  <a:lnTo>
                    <a:pt x="234" y="1227"/>
                  </a:lnTo>
                  <a:lnTo>
                    <a:pt x="245" y="1250"/>
                  </a:lnTo>
                  <a:lnTo>
                    <a:pt x="257" y="1273"/>
                  </a:lnTo>
                  <a:lnTo>
                    <a:pt x="257" y="1296"/>
                  </a:lnTo>
                  <a:lnTo>
                    <a:pt x="268" y="1320"/>
                  </a:lnTo>
                  <a:lnTo>
                    <a:pt x="281" y="1343"/>
                  </a:lnTo>
                  <a:lnTo>
                    <a:pt x="292" y="1367"/>
                  </a:lnTo>
                  <a:lnTo>
                    <a:pt x="304" y="1390"/>
                  </a:lnTo>
                  <a:lnTo>
                    <a:pt x="316" y="1413"/>
                  </a:lnTo>
                  <a:lnTo>
                    <a:pt x="327" y="1436"/>
                  </a:lnTo>
                  <a:lnTo>
                    <a:pt x="339" y="1460"/>
                  </a:lnTo>
                  <a:lnTo>
                    <a:pt x="350" y="1483"/>
                  </a:lnTo>
                  <a:lnTo>
                    <a:pt x="363" y="1507"/>
                  </a:lnTo>
                  <a:lnTo>
                    <a:pt x="374" y="1531"/>
                  </a:lnTo>
                  <a:lnTo>
                    <a:pt x="385" y="1553"/>
                  </a:lnTo>
                  <a:lnTo>
                    <a:pt x="397" y="1577"/>
                  </a:lnTo>
                  <a:lnTo>
                    <a:pt x="409" y="1600"/>
                  </a:lnTo>
                  <a:lnTo>
                    <a:pt x="421" y="1624"/>
                  </a:lnTo>
                  <a:lnTo>
                    <a:pt x="445" y="1647"/>
                  </a:lnTo>
                  <a:lnTo>
                    <a:pt x="445" y="1671"/>
                  </a:lnTo>
                  <a:lnTo>
                    <a:pt x="467" y="1693"/>
                  </a:lnTo>
                  <a:lnTo>
                    <a:pt x="479" y="1717"/>
                  </a:lnTo>
                  <a:lnTo>
                    <a:pt x="490" y="1729"/>
                  </a:lnTo>
                  <a:lnTo>
                    <a:pt x="503" y="1751"/>
                  </a:lnTo>
                  <a:lnTo>
                    <a:pt x="514" y="1775"/>
                  </a:lnTo>
                  <a:lnTo>
                    <a:pt x="525" y="1799"/>
                  </a:lnTo>
                  <a:lnTo>
                    <a:pt x="549" y="1822"/>
                  </a:lnTo>
                  <a:lnTo>
                    <a:pt x="561" y="1846"/>
                  </a:lnTo>
                  <a:lnTo>
                    <a:pt x="572" y="1869"/>
                  </a:lnTo>
                  <a:lnTo>
                    <a:pt x="596" y="1880"/>
                  </a:lnTo>
                  <a:lnTo>
                    <a:pt x="607" y="1904"/>
                  </a:lnTo>
                  <a:lnTo>
                    <a:pt x="619" y="1927"/>
                  </a:lnTo>
                  <a:lnTo>
                    <a:pt x="643" y="1951"/>
                  </a:lnTo>
                  <a:lnTo>
                    <a:pt x="654" y="1962"/>
                  </a:lnTo>
                  <a:lnTo>
                    <a:pt x="665" y="1986"/>
                  </a:lnTo>
                  <a:lnTo>
                    <a:pt x="689" y="2009"/>
                  </a:lnTo>
                  <a:lnTo>
                    <a:pt x="701" y="2032"/>
                  </a:lnTo>
                  <a:lnTo>
                    <a:pt x="713" y="2044"/>
                  </a:lnTo>
                  <a:lnTo>
                    <a:pt x="736" y="2068"/>
                  </a:lnTo>
                  <a:lnTo>
                    <a:pt x="747" y="2091"/>
                  </a:lnTo>
                  <a:lnTo>
                    <a:pt x="771" y="2102"/>
                  </a:lnTo>
                  <a:lnTo>
                    <a:pt x="783" y="2126"/>
                  </a:lnTo>
                  <a:lnTo>
                    <a:pt x="794" y="2150"/>
                  </a:lnTo>
                  <a:lnTo>
                    <a:pt x="818" y="2161"/>
                  </a:lnTo>
                  <a:lnTo>
                    <a:pt x="829" y="2184"/>
                  </a:lnTo>
                  <a:lnTo>
                    <a:pt x="853" y="2195"/>
                  </a:lnTo>
                  <a:lnTo>
                    <a:pt x="865" y="2219"/>
                  </a:lnTo>
                  <a:lnTo>
                    <a:pt x="887" y="2243"/>
                  </a:lnTo>
                  <a:lnTo>
                    <a:pt x="911" y="2254"/>
                  </a:lnTo>
                  <a:lnTo>
                    <a:pt x="923" y="2277"/>
                  </a:lnTo>
                  <a:lnTo>
                    <a:pt x="946" y="2290"/>
                  </a:lnTo>
                  <a:lnTo>
                    <a:pt x="958" y="2312"/>
                  </a:lnTo>
                  <a:lnTo>
                    <a:pt x="982" y="2324"/>
                  </a:lnTo>
                  <a:lnTo>
                    <a:pt x="993" y="2348"/>
                  </a:lnTo>
                  <a:lnTo>
                    <a:pt x="1016" y="2359"/>
                  </a:lnTo>
                  <a:lnTo>
                    <a:pt x="1028" y="2383"/>
                  </a:lnTo>
                  <a:lnTo>
                    <a:pt x="1051" y="2394"/>
                  </a:lnTo>
                  <a:lnTo>
                    <a:pt x="1075" y="2418"/>
                  </a:lnTo>
                  <a:lnTo>
                    <a:pt x="1086" y="2430"/>
                  </a:lnTo>
                  <a:lnTo>
                    <a:pt x="1109" y="2441"/>
                  </a:lnTo>
                  <a:lnTo>
                    <a:pt x="1133" y="2465"/>
                  </a:lnTo>
                  <a:lnTo>
                    <a:pt x="1145" y="2476"/>
                  </a:lnTo>
                  <a:lnTo>
                    <a:pt x="1168" y="2488"/>
                  </a:lnTo>
                  <a:lnTo>
                    <a:pt x="1191" y="2512"/>
                  </a:lnTo>
                  <a:lnTo>
                    <a:pt x="1215" y="2523"/>
                  </a:lnTo>
                  <a:lnTo>
                    <a:pt x="1226" y="2534"/>
                  </a:lnTo>
                  <a:lnTo>
                    <a:pt x="1250" y="2558"/>
                  </a:lnTo>
                  <a:lnTo>
                    <a:pt x="1262" y="2570"/>
                  </a:lnTo>
                  <a:lnTo>
                    <a:pt x="1286" y="2581"/>
                  </a:lnTo>
                  <a:lnTo>
                    <a:pt x="1308" y="2592"/>
                  </a:lnTo>
                  <a:lnTo>
                    <a:pt x="1332" y="2605"/>
                  </a:lnTo>
                  <a:lnTo>
                    <a:pt x="1344" y="2616"/>
                  </a:lnTo>
                  <a:lnTo>
                    <a:pt x="1379" y="2640"/>
                  </a:lnTo>
                  <a:lnTo>
                    <a:pt x="1390" y="2652"/>
                  </a:lnTo>
                  <a:lnTo>
                    <a:pt x="1413" y="2663"/>
                  </a:lnTo>
                  <a:lnTo>
                    <a:pt x="1437" y="2674"/>
                  </a:lnTo>
                  <a:lnTo>
                    <a:pt x="1460" y="2687"/>
                  </a:lnTo>
                  <a:lnTo>
                    <a:pt x="1484" y="2698"/>
                  </a:lnTo>
                  <a:lnTo>
                    <a:pt x="1495" y="2710"/>
                  </a:lnTo>
                  <a:lnTo>
                    <a:pt x="1519" y="2721"/>
                  </a:lnTo>
                  <a:lnTo>
                    <a:pt x="1542" y="2745"/>
                  </a:lnTo>
                  <a:lnTo>
                    <a:pt x="1566" y="2745"/>
                  </a:lnTo>
                  <a:lnTo>
                    <a:pt x="1588" y="2768"/>
                  </a:lnTo>
                  <a:lnTo>
                    <a:pt x="1612" y="2780"/>
                  </a:lnTo>
                  <a:lnTo>
                    <a:pt x="1624" y="2780"/>
                  </a:lnTo>
                  <a:lnTo>
                    <a:pt x="1647" y="2803"/>
                  </a:lnTo>
                  <a:lnTo>
                    <a:pt x="1683" y="2803"/>
                  </a:lnTo>
                  <a:lnTo>
                    <a:pt x="1694" y="2814"/>
                  </a:lnTo>
                  <a:lnTo>
                    <a:pt x="1717" y="2827"/>
                  </a:lnTo>
                  <a:lnTo>
                    <a:pt x="1741" y="2838"/>
                  </a:lnTo>
                  <a:lnTo>
                    <a:pt x="1764" y="2850"/>
                  </a:lnTo>
                  <a:lnTo>
                    <a:pt x="1787" y="2850"/>
                  </a:lnTo>
                  <a:lnTo>
                    <a:pt x="1810" y="2862"/>
                  </a:lnTo>
                  <a:lnTo>
                    <a:pt x="1834" y="2873"/>
                  </a:lnTo>
                  <a:lnTo>
                    <a:pt x="1857" y="2885"/>
                  </a:lnTo>
                  <a:lnTo>
                    <a:pt x="1881" y="2896"/>
                  </a:lnTo>
                  <a:lnTo>
                    <a:pt x="1905" y="2896"/>
                  </a:lnTo>
                  <a:lnTo>
                    <a:pt x="1927" y="2909"/>
                  </a:lnTo>
                  <a:lnTo>
                    <a:pt x="1951" y="2920"/>
                  </a:lnTo>
                  <a:lnTo>
                    <a:pt x="1974" y="2932"/>
                  </a:lnTo>
                  <a:lnTo>
                    <a:pt x="1998" y="2932"/>
                  </a:lnTo>
                  <a:lnTo>
                    <a:pt x="2021" y="2943"/>
                  </a:lnTo>
                  <a:lnTo>
                    <a:pt x="2045" y="2943"/>
                  </a:lnTo>
                  <a:lnTo>
                    <a:pt x="2067" y="2955"/>
                  </a:lnTo>
                  <a:lnTo>
                    <a:pt x="2091" y="2967"/>
                  </a:lnTo>
                  <a:lnTo>
                    <a:pt x="2114" y="2967"/>
                  </a:lnTo>
                  <a:lnTo>
                    <a:pt x="2138" y="2978"/>
                  </a:lnTo>
                  <a:lnTo>
                    <a:pt x="2161" y="2978"/>
                  </a:lnTo>
                  <a:lnTo>
                    <a:pt x="2185" y="2990"/>
                  </a:lnTo>
                  <a:lnTo>
                    <a:pt x="2207" y="2990"/>
                  </a:lnTo>
                  <a:lnTo>
                    <a:pt x="2231" y="3002"/>
                  </a:lnTo>
                  <a:lnTo>
                    <a:pt x="2254" y="3002"/>
                  </a:lnTo>
                  <a:lnTo>
                    <a:pt x="2278" y="3002"/>
                  </a:lnTo>
                  <a:lnTo>
                    <a:pt x="2302" y="3013"/>
                  </a:lnTo>
                  <a:lnTo>
                    <a:pt x="2325" y="3013"/>
                  </a:lnTo>
                  <a:lnTo>
                    <a:pt x="2348" y="3025"/>
                  </a:lnTo>
                  <a:lnTo>
                    <a:pt x="2371" y="3025"/>
                  </a:lnTo>
                  <a:lnTo>
                    <a:pt x="2395" y="3036"/>
                  </a:lnTo>
                  <a:lnTo>
                    <a:pt x="2429" y="3036"/>
                  </a:lnTo>
                  <a:lnTo>
                    <a:pt x="2465" y="3036"/>
                  </a:lnTo>
                  <a:lnTo>
                    <a:pt x="2500" y="3049"/>
                  </a:lnTo>
                  <a:lnTo>
                    <a:pt x="2547" y="3049"/>
                  </a:lnTo>
                  <a:lnTo>
                    <a:pt x="2617" y="3049"/>
                  </a:lnTo>
                  <a:lnTo>
                    <a:pt x="2687" y="3060"/>
                  </a:lnTo>
                  <a:lnTo>
                    <a:pt x="2780" y="306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6" name="Freeform 15"/>
            <p:cNvSpPr>
              <a:spLocks/>
            </p:cNvSpPr>
            <p:nvPr/>
          </p:nvSpPr>
          <p:spPr bwMode="auto">
            <a:xfrm>
              <a:off x="3397" y="2304"/>
              <a:ext cx="695" cy="765"/>
            </a:xfrm>
            <a:custGeom>
              <a:avLst/>
              <a:gdLst>
                <a:gd name="T0" fmla="*/ 0 w 2780"/>
                <a:gd name="T1" fmla="*/ 188 h 3060"/>
                <a:gd name="T2" fmla="*/ 0 w 2780"/>
                <a:gd name="T3" fmla="*/ 183 h 3060"/>
                <a:gd name="T4" fmla="*/ 0 w 2780"/>
                <a:gd name="T5" fmla="*/ 178 h 3060"/>
                <a:gd name="T6" fmla="*/ 1 w 2780"/>
                <a:gd name="T7" fmla="*/ 173 h 3060"/>
                <a:gd name="T8" fmla="*/ 2 w 2780"/>
                <a:gd name="T9" fmla="*/ 168 h 3060"/>
                <a:gd name="T10" fmla="*/ 2 w 2780"/>
                <a:gd name="T11" fmla="*/ 163 h 3060"/>
                <a:gd name="T12" fmla="*/ 3 w 2780"/>
                <a:gd name="T13" fmla="*/ 158 h 3060"/>
                <a:gd name="T14" fmla="*/ 4 w 2780"/>
                <a:gd name="T15" fmla="*/ 153 h 3060"/>
                <a:gd name="T16" fmla="*/ 5 w 2780"/>
                <a:gd name="T17" fmla="*/ 148 h 3060"/>
                <a:gd name="T18" fmla="*/ 5 w 2780"/>
                <a:gd name="T19" fmla="*/ 143 h 3060"/>
                <a:gd name="T20" fmla="*/ 7 w 2780"/>
                <a:gd name="T21" fmla="*/ 139 h 3060"/>
                <a:gd name="T22" fmla="*/ 8 w 2780"/>
                <a:gd name="T23" fmla="*/ 134 h 3060"/>
                <a:gd name="T24" fmla="*/ 10 w 2780"/>
                <a:gd name="T25" fmla="*/ 129 h 3060"/>
                <a:gd name="T26" fmla="*/ 11 w 2780"/>
                <a:gd name="T27" fmla="*/ 124 h 3060"/>
                <a:gd name="T28" fmla="*/ 13 w 2780"/>
                <a:gd name="T29" fmla="*/ 120 h 3060"/>
                <a:gd name="T30" fmla="*/ 15 w 2780"/>
                <a:gd name="T31" fmla="*/ 115 h 3060"/>
                <a:gd name="T32" fmla="*/ 16 w 2780"/>
                <a:gd name="T33" fmla="*/ 110 h 3060"/>
                <a:gd name="T34" fmla="*/ 18 w 2780"/>
                <a:gd name="T35" fmla="*/ 106 h 3060"/>
                <a:gd name="T36" fmla="*/ 21 w 2780"/>
                <a:gd name="T37" fmla="*/ 102 h 3060"/>
                <a:gd name="T38" fmla="*/ 23 w 2780"/>
                <a:gd name="T39" fmla="*/ 97 h 3060"/>
                <a:gd name="T40" fmla="*/ 25 w 2780"/>
                <a:gd name="T41" fmla="*/ 93 h 3060"/>
                <a:gd name="T42" fmla="*/ 28 w 2780"/>
                <a:gd name="T43" fmla="*/ 88 h 3060"/>
                <a:gd name="T44" fmla="*/ 30 w 2780"/>
                <a:gd name="T45" fmla="*/ 84 h 3060"/>
                <a:gd name="T46" fmla="*/ 32 w 2780"/>
                <a:gd name="T47" fmla="*/ 80 h 3060"/>
                <a:gd name="T48" fmla="*/ 35 w 2780"/>
                <a:gd name="T49" fmla="*/ 76 h 3060"/>
                <a:gd name="T50" fmla="*/ 38 w 2780"/>
                <a:gd name="T51" fmla="*/ 72 h 3060"/>
                <a:gd name="T52" fmla="*/ 41 w 2780"/>
                <a:gd name="T53" fmla="*/ 69 h 3060"/>
                <a:gd name="T54" fmla="*/ 44 w 2780"/>
                <a:gd name="T55" fmla="*/ 64 h 3060"/>
                <a:gd name="T56" fmla="*/ 47 w 2780"/>
                <a:gd name="T57" fmla="*/ 61 h 3060"/>
                <a:gd name="T58" fmla="*/ 50 w 2780"/>
                <a:gd name="T59" fmla="*/ 57 h 3060"/>
                <a:gd name="T60" fmla="*/ 53 w 2780"/>
                <a:gd name="T61" fmla="*/ 54 h 3060"/>
                <a:gd name="T62" fmla="*/ 57 w 2780"/>
                <a:gd name="T63" fmla="*/ 51 h 3060"/>
                <a:gd name="T64" fmla="*/ 60 w 2780"/>
                <a:gd name="T65" fmla="*/ 47 h 3060"/>
                <a:gd name="T66" fmla="*/ 64 w 2780"/>
                <a:gd name="T67" fmla="*/ 44 h 3060"/>
                <a:gd name="T68" fmla="*/ 67 w 2780"/>
                <a:gd name="T69" fmla="*/ 40 h 3060"/>
                <a:gd name="T70" fmla="*/ 71 w 2780"/>
                <a:gd name="T71" fmla="*/ 37 h 3060"/>
                <a:gd name="T72" fmla="*/ 75 w 2780"/>
                <a:gd name="T73" fmla="*/ 34 h 3060"/>
                <a:gd name="T74" fmla="*/ 78 w 2780"/>
                <a:gd name="T75" fmla="*/ 32 h 3060"/>
                <a:gd name="T76" fmla="*/ 82 w 2780"/>
                <a:gd name="T77" fmla="*/ 29 h 3060"/>
                <a:gd name="T78" fmla="*/ 86 w 2780"/>
                <a:gd name="T79" fmla="*/ 26 h 3060"/>
                <a:gd name="T80" fmla="*/ 90 w 2780"/>
                <a:gd name="T81" fmla="*/ 24 h 3060"/>
                <a:gd name="T82" fmla="*/ 94 w 2780"/>
                <a:gd name="T83" fmla="*/ 21 h 3060"/>
                <a:gd name="T84" fmla="*/ 98 w 2780"/>
                <a:gd name="T85" fmla="*/ 19 h 3060"/>
                <a:gd name="T86" fmla="*/ 102 w 2780"/>
                <a:gd name="T87" fmla="*/ 18 h 3060"/>
                <a:gd name="T88" fmla="*/ 106 w 2780"/>
                <a:gd name="T89" fmla="*/ 16 h 3060"/>
                <a:gd name="T90" fmla="*/ 110 w 2780"/>
                <a:gd name="T91" fmla="*/ 13 h 3060"/>
                <a:gd name="T92" fmla="*/ 115 w 2780"/>
                <a:gd name="T93" fmla="*/ 12 h 3060"/>
                <a:gd name="T94" fmla="*/ 119 w 2780"/>
                <a:gd name="T95" fmla="*/ 10 h 3060"/>
                <a:gd name="T96" fmla="*/ 124 w 2780"/>
                <a:gd name="T97" fmla="*/ 8 h 3060"/>
                <a:gd name="T98" fmla="*/ 128 w 2780"/>
                <a:gd name="T99" fmla="*/ 7 h 3060"/>
                <a:gd name="T100" fmla="*/ 132 w 2780"/>
                <a:gd name="T101" fmla="*/ 6 h 3060"/>
                <a:gd name="T102" fmla="*/ 137 w 2780"/>
                <a:gd name="T103" fmla="*/ 5 h 3060"/>
                <a:gd name="T104" fmla="*/ 141 w 2780"/>
                <a:gd name="T105" fmla="*/ 4 h 3060"/>
                <a:gd name="T106" fmla="*/ 145 w 2780"/>
                <a:gd name="T107" fmla="*/ 3 h 3060"/>
                <a:gd name="T108" fmla="*/ 150 w 2780"/>
                <a:gd name="T109" fmla="*/ 2 h 3060"/>
                <a:gd name="T110" fmla="*/ 156 w 2780"/>
                <a:gd name="T111" fmla="*/ 1 h 3060"/>
                <a:gd name="T112" fmla="*/ 168 w 2780"/>
                <a:gd name="T113" fmla="*/ 0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80" h="3060">
                  <a:moveTo>
                    <a:pt x="0" y="3060"/>
                  </a:moveTo>
                  <a:lnTo>
                    <a:pt x="0" y="3036"/>
                  </a:lnTo>
                  <a:lnTo>
                    <a:pt x="0" y="3002"/>
                  </a:lnTo>
                  <a:lnTo>
                    <a:pt x="0" y="2978"/>
                  </a:lnTo>
                  <a:lnTo>
                    <a:pt x="0" y="2955"/>
                  </a:lnTo>
                  <a:lnTo>
                    <a:pt x="0" y="2931"/>
                  </a:lnTo>
                  <a:lnTo>
                    <a:pt x="0" y="2896"/>
                  </a:lnTo>
                  <a:lnTo>
                    <a:pt x="0" y="2873"/>
                  </a:lnTo>
                  <a:lnTo>
                    <a:pt x="0" y="2849"/>
                  </a:lnTo>
                  <a:lnTo>
                    <a:pt x="12" y="2814"/>
                  </a:lnTo>
                  <a:lnTo>
                    <a:pt x="12" y="2791"/>
                  </a:lnTo>
                  <a:lnTo>
                    <a:pt x="12" y="2768"/>
                  </a:lnTo>
                  <a:lnTo>
                    <a:pt x="12" y="2733"/>
                  </a:lnTo>
                  <a:lnTo>
                    <a:pt x="24" y="2709"/>
                  </a:lnTo>
                  <a:lnTo>
                    <a:pt x="24" y="2687"/>
                  </a:lnTo>
                  <a:lnTo>
                    <a:pt x="24" y="2663"/>
                  </a:lnTo>
                  <a:lnTo>
                    <a:pt x="24" y="2628"/>
                  </a:lnTo>
                  <a:lnTo>
                    <a:pt x="24" y="2605"/>
                  </a:lnTo>
                  <a:lnTo>
                    <a:pt x="35" y="2581"/>
                  </a:lnTo>
                  <a:lnTo>
                    <a:pt x="35" y="2558"/>
                  </a:lnTo>
                  <a:lnTo>
                    <a:pt x="46" y="2523"/>
                  </a:lnTo>
                  <a:lnTo>
                    <a:pt x="46" y="2499"/>
                  </a:lnTo>
                  <a:lnTo>
                    <a:pt x="59" y="2476"/>
                  </a:lnTo>
                  <a:lnTo>
                    <a:pt x="59" y="2452"/>
                  </a:lnTo>
                  <a:lnTo>
                    <a:pt x="59" y="2418"/>
                  </a:lnTo>
                  <a:lnTo>
                    <a:pt x="70" y="2394"/>
                  </a:lnTo>
                  <a:lnTo>
                    <a:pt x="70" y="2370"/>
                  </a:lnTo>
                  <a:lnTo>
                    <a:pt x="82" y="2348"/>
                  </a:lnTo>
                  <a:lnTo>
                    <a:pt x="82" y="2324"/>
                  </a:lnTo>
                  <a:lnTo>
                    <a:pt x="82" y="2289"/>
                  </a:lnTo>
                  <a:lnTo>
                    <a:pt x="94" y="2266"/>
                  </a:lnTo>
                  <a:lnTo>
                    <a:pt x="105" y="2243"/>
                  </a:lnTo>
                  <a:lnTo>
                    <a:pt x="105" y="2219"/>
                  </a:lnTo>
                  <a:lnTo>
                    <a:pt x="117" y="2184"/>
                  </a:lnTo>
                  <a:lnTo>
                    <a:pt x="117" y="2161"/>
                  </a:lnTo>
                  <a:lnTo>
                    <a:pt x="128" y="2137"/>
                  </a:lnTo>
                  <a:lnTo>
                    <a:pt x="141" y="2114"/>
                  </a:lnTo>
                  <a:lnTo>
                    <a:pt x="141" y="2090"/>
                  </a:lnTo>
                  <a:lnTo>
                    <a:pt x="152" y="2055"/>
                  </a:lnTo>
                  <a:lnTo>
                    <a:pt x="164" y="2044"/>
                  </a:lnTo>
                  <a:lnTo>
                    <a:pt x="164" y="2008"/>
                  </a:lnTo>
                  <a:lnTo>
                    <a:pt x="175" y="1986"/>
                  </a:lnTo>
                  <a:lnTo>
                    <a:pt x="187" y="1962"/>
                  </a:lnTo>
                  <a:lnTo>
                    <a:pt x="199" y="1939"/>
                  </a:lnTo>
                  <a:lnTo>
                    <a:pt x="199" y="1915"/>
                  </a:lnTo>
                  <a:lnTo>
                    <a:pt x="210" y="1880"/>
                  </a:lnTo>
                  <a:lnTo>
                    <a:pt x="222" y="1857"/>
                  </a:lnTo>
                  <a:lnTo>
                    <a:pt x="234" y="1833"/>
                  </a:lnTo>
                  <a:lnTo>
                    <a:pt x="245" y="1810"/>
                  </a:lnTo>
                  <a:lnTo>
                    <a:pt x="257" y="1787"/>
                  </a:lnTo>
                  <a:lnTo>
                    <a:pt x="257" y="1764"/>
                  </a:lnTo>
                  <a:lnTo>
                    <a:pt x="268" y="1740"/>
                  </a:lnTo>
                  <a:lnTo>
                    <a:pt x="281" y="1717"/>
                  </a:lnTo>
                  <a:lnTo>
                    <a:pt x="292" y="1693"/>
                  </a:lnTo>
                  <a:lnTo>
                    <a:pt x="304" y="1670"/>
                  </a:lnTo>
                  <a:lnTo>
                    <a:pt x="316" y="1647"/>
                  </a:lnTo>
                  <a:lnTo>
                    <a:pt x="327" y="1624"/>
                  </a:lnTo>
                  <a:lnTo>
                    <a:pt x="339" y="1600"/>
                  </a:lnTo>
                  <a:lnTo>
                    <a:pt x="350" y="1577"/>
                  </a:lnTo>
                  <a:lnTo>
                    <a:pt x="363" y="1553"/>
                  </a:lnTo>
                  <a:lnTo>
                    <a:pt x="374" y="1529"/>
                  </a:lnTo>
                  <a:lnTo>
                    <a:pt x="385" y="1507"/>
                  </a:lnTo>
                  <a:lnTo>
                    <a:pt x="397" y="1483"/>
                  </a:lnTo>
                  <a:lnTo>
                    <a:pt x="409" y="1460"/>
                  </a:lnTo>
                  <a:lnTo>
                    <a:pt x="421" y="1436"/>
                  </a:lnTo>
                  <a:lnTo>
                    <a:pt x="445" y="1413"/>
                  </a:lnTo>
                  <a:lnTo>
                    <a:pt x="445" y="1389"/>
                  </a:lnTo>
                  <a:lnTo>
                    <a:pt x="467" y="1367"/>
                  </a:lnTo>
                  <a:lnTo>
                    <a:pt x="479" y="1343"/>
                  </a:lnTo>
                  <a:lnTo>
                    <a:pt x="490" y="1331"/>
                  </a:lnTo>
                  <a:lnTo>
                    <a:pt x="503" y="1307"/>
                  </a:lnTo>
                  <a:lnTo>
                    <a:pt x="514" y="1285"/>
                  </a:lnTo>
                  <a:lnTo>
                    <a:pt x="525" y="1261"/>
                  </a:lnTo>
                  <a:lnTo>
                    <a:pt x="549" y="1238"/>
                  </a:lnTo>
                  <a:lnTo>
                    <a:pt x="561" y="1214"/>
                  </a:lnTo>
                  <a:lnTo>
                    <a:pt x="572" y="1191"/>
                  </a:lnTo>
                  <a:lnTo>
                    <a:pt x="596" y="1180"/>
                  </a:lnTo>
                  <a:lnTo>
                    <a:pt x="607" y="1156"/>
                  </a:lnTo>
                  <a:lnTo>
                    <a:pt x="619" y="1133"/>
                  </a:lnTo>
                  <a:lnTo>
                    <a:pt x="643" y="1109"/>
                  </a:lnTo>
                  <a:lnTo>
                    <a:pt x="654" y="1098"/>
                  </a:lnTo>
                  <a:lnTo>
                    <a:pt x="665" y="1074"/>
                  </a:lnTo>
                  <a:lnTo>
                    <a:pt x="689" y="1051"/>
                  </a:lnTo>
                  <a:lnTo>
                    <a:pt x="701" y="1027"/>
                  </a:lnTo>
                  <a:lnTo>
                    <a:pt x="713" y="1016"/>
                  </a:lnTo>
                  <a:lnTo>
                    <a:pt x="736" y="992"/>
                  </a:lnTo>
                  <a:lnTo>
                    <a:pt x="747" y="969"/>
                  </a:lnTo>
                  <a:lnTo>
                    <a:pt x="771" y="946"/>
                  </a:lnTo>
                  <a:lnTo>
                    <a:pt x="783" y="934"/>
                  </a:lnTo>
                  <a:lnTo>
                    <a:pt x="794" y="910"/>
                  </a:lnTo>
                  <a:lnTo>
                    <a:pt x="818" y="899"/>
                  </a:lnTo>
                  <a:lnTo>
                    <a:pt x="829" y="876"/>
                  </a:lnTo>
                  <a:lnTo>
                    <a:pt x="853" y="865"/>
                  </a:lnTo>
                  <a:lnTo>
                    <a:pt x="865" y="841"/>
                  </a:lnTo>
                  <a:lnTo>
                    <a:pt x="887" y="817"/>
                  </a:lnTo>
                  <a:lnTo>
                    <a:pt x="911" y="806"/>
                  </a:lnTo>
                  <a:lnTo>
                    <a:pt x="923" y="783"/>
                  </a:lnTo>
                  <a:lnTo>
                    <a:pt x="946" y="770"/>
                  </a:lnTo>
                  <a:lnTo>
                    <a:pt x="958" y="747"/>
                  </a:lnTo>
                  <a:lnTo>
                    <a:pt x="982" y="736"/>
                  </a:lnTo>
                  <a:lnTo>
                    <a:pt x="993" y="712"/>
                  </a:lnTo>
                  <a:lnTo>
                    <a:pt x="1016" y="701"/>
                  </a:lnTo>
                  <a:lnTo>
                    <a:pt x="1028" y="677"/>
                  </a:lnTo>
                  <a:lnTo>
                    <a:pt x="1051" y="666"/>
                  </a:lnTo>
                  <a:lnTo>
                    <a:pt x="1075" y="642"/>
                  </a:lnTo>
                  <a:lnTo>
                    <a:pt x="1086" y="630"/>
                  </a:lnTo>
                  <a:lnTo>
                    <a:pt x="1109" y="619"/>
                  </a:lnTo>
                  <a:lnTo>
                    <a:pt x="1133" y="595"/>
                  </a:lnTo>
                  <a:lnTo>
                    <a:pt x="1145" y="584"/>
                  </a:lnTo>
                  <a:lnTo>
                    <a:pt x="1168" y="572"/>
                  </a:lnTo>
                  <a:lnTo>
                    <a:pt x="1191" y="548"/>
                  </a:lnTo>
                  <a:lnTo>
                    <a:pt x="1215" y="537"/>
                  </a:lnTo>
                  <a:lnTo>
                    <a:pt x="1226" y="526"/>
                  </a:lnTo>
                  <a:lnTo>
                    <a:pt x="1250" y="502"/>
                  </a:lnTo>
                  <a:lnTo>
                    <a:pt x="1262" y="490"/>
                  </a:lnTo>
                  <a:lnTo>
                    <a:pt x="1286" y="479"/>
                  </a:lnTo>
                  <a:lnTo>
                    <a:pt x="1308" y="466"/>
                  </a:lnTo>
                  <a:lnTo>
                    <a:pt x="1332" y="455"/>
                  </a:lnTo>
                  <a:lnTo>
                    <a:pt x="1344" y="432"/>
                  </a:lnTo>
                  <a:lnTo>
                    <a:pt x="1379" y="420"/>
                  </a:lnTo>
                  <a:lnTo>
                    <a:pt x="1390" y="408"/>
                  </a:lnTo>
                  <a:lnTo>
                    <a:pt x="1413" y="397"/>
                  </a:lnTo>
                  <a:lnTo>
                    <a:pt x="1437" y="386"/>
                  </a:lnTo>
                  <a:lnTo>
                    <a:pt x="1460" y="373"/>
                  </a:lnTo>
                  <a:lnTo>
                    <a:pt x="1484" y="362"/>
                  </a:lnTo>
                  <a:lnTo>
                    <a:pt x="1495" y="339"/>
                  </a:lnTo>
                  <a:lnTo>
                    <a:pt x="1519" y="339"/>
                  </a:lnTo>
                  <a:lnTo>
                    <a:pt x="1542" y="315"/>
                  </a:lnTo>
                  <a:lnTo>
                    <a:pt x="1566" y="304"/>
                  </a:lnTo>
                  <a:lnTo>
                    <a:pt x="1588" y="292"/>
                  </a:lnTo>
                  <a:lnTo>
                    <a:pt x="1612" y="280"/>
                  </a:lnTo>
                  <a:lnTo>
                    <a:pt x="1624" y="280"/>
                  </a:lnTo>
                  <a:lnTo>
                    <a:pt x="1647" y="257"/>
                  </a:lnTo>
                  <a:lnTo>
                    <a:pt x="1683" y="246"/>
                  </a:lnTo>
                  <a:lnTo>
                    <a:pt x="1694" y="246"/>
                  </a:lnTo>
                  <a:lnTo>
                    <a:pt x="1717" y="233"/>
                  </a:lnTo>
                  <a:lnTo>
                    <a:pt x="1741" y="222"/>
                  </a:lnTo>
                  <a:lnTo>
                    <a:pt x="1764" y="210"/>
                  </a:lnTo>
                  <a:lnTo>
                    <a:pt x="1787" y="198"/>
                  </a:lnTo>
                  <a:lnTo>
                    <a:pt x="1810" y="198"/>
                  </a:lnTo>
                  <a:lnTo>
                    <a:pt x="1834" y="186"/>
                  </a:lnTo>
                  <a:lnTo>
                    <a:pt x="1857" y="175"/>
                  </a:lnTo>
                  <a:lnTo>
                    <a:pt x="1881" y="164"/>
                  </a:lnTo>
                  <a:lnTo>
                    <a:pt x="1905" y="164"/>
                  </a:lnTo>
                  <a:lnTo>
                    <a:pt x="1927" y="151"/>
                  </a:lnTo>
                  <a:lnTo>
                    <a:pt x="1951" y="140"/>
                  </a:lnTo>
                  <a:lnTo>
                    <a:pt x="1974" y="128"/>
                  </a:lnTo>
                  <a:lnTo>
                    <a:pt x="1998" y="128"/>
                  </a:lnTo>
                  <a:lnTo>
                    <a:pt x="2021" y="117"/>
                  </a:lnTo>
                  <a:lnTo>
                    <a:pt x="2045" y="105"/>
                  </a:lnTo>
                  <a:lnTo>
                    <a:pt x="2067" y="105"/>
                  </a:lnTo>
                  <a:lnTo>
                    <a:pt x="2091" y="93"/>
                  </a:lnTo>
                  <a:lnTo>
                    <a:pt x="2114" y="93"/>
                  </a:lnTo>
                  <a:lnTo>
                    <a:pt x="2138" y="82"/>
                  </a:lnTo>
                  <a:lnTo>
                    <a:pt x="2161" y="70"/>
                  </a:lnTo>
                  <a:lnTo>
                    <a:pt x="2185" y="70"/>
                  </a:lnTo>
                  <a:lnTo>
                    <a:pt x="2207" y="70"/>
                  </a:lnTo>
                  <a:lnTo>
                    <a:pt x="2231" y="58"/>
                  </a:lnTo>
                  <a:lnTo>
                    <a:pt x="2254" y="58"/>
                  </a:lnTo>
                  <a:lnTo>
                    <a:pt x="2278" y="46"/>
                  </a:lnTo>
                  <a:lnTo>
                    <a:pt x="2302" y="46"/>
                  </a:lnTo>
                  <a:lnTo>
                    <a:pt x="2325" y="46"/>
                  </a:lnTo>
                  <a:lnTo>
                    <a:pt x="2348" y="35"/>
                  </a:lnTo>
                  <a:lnTo>
                    <a:pt x="2371" y="35"/>
                  </a:lnTo>
                  <a:lnTo>
                    <a:pt x="2395" y="24"/>
                  </a:lnTo>
                  <a:lnTo>
                    <a:pt x="2429" y="24"/>
                  </a:lnTo>
                  <a:lnTo>
                    <a:pt x="2465" y="24"/>
                  </a:lnTo>
                  <a:lnTo>
                    <a:pt x="2500" y="11"/>
                  </a:lnTo>
                  <a:lnTo>
                    <a:pt x="2547" y="11"/>
                  </a:lnTo>
                  <a:lnTo>
                    <a:pt x="2617" y="0"/>
                  </a:lnTo>
                  <a:lnTo>
                    <a:pt x="2687" y="0"/>
                  </a:lnTo>
                  <a:lnTo>
                    <a:pt x="2780" y="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7" name="Freeform 16"/>
            <p:cNvSpPr>
              <a:spLocks/>
            </p:cNvSpPr>
            <p:nvPr/>
          </p:nvSpPr>
          <p:spPr bwMode="auto">
            <a:xfrm>
              <a:off x="4092" y="2304"/>
              <a:ext cx="698" cy="765"/>
            </a:xfrm>
            <a:custGeom>
              <a:avLst/>
              <a:gdLst>
                <a:gd name="T0" fmla="*/ 175 w 2792"/>
                <a:gd name="T1" fmla="*/ 188 h 3060"/>
                <a:gd name="T2" fmla="*/ 174 w 2792"/>
                <a:gd name="T3" fmla="*/ 183 h 3060"/>
                <a:gd name="T4" fmla="*/ 174 w 2792"/>
                <a:gd name="T5" fmla="*/ 178 h 3060"/>
                <a:gd name="T6" fmla="*/ 173 w 2792"/>
                <a:gd name="T7" fmla="*/ 173 h 3060"/>
                <a:gd name="T8" fmla="*/ 173 w 2792"/>
                <a:gd name="T9" fmla="*/ 168 h 3060"/>
                <a:gd name="T10" fmla="*/ 172 w 2792"/>
                <a:gd name="T11" fmla="*/ 163 h 3060"/>
                <a:gd name="T12" fmla="*/ 172 w 2792"/>
                <a:gd name="T13" fmla="*/ 158 h 3060"/>
                <a:gd name="T14" fmla="*/ 171 w 2792"/>
                <a:gd name="T15" fmla="*/ 153 h 3060"/>
                <a:gd name="T16" fmla="*/ 170 w 2792"/>
                <a:gd name="T17" fmla="*/ 148 h 3060"/>
                <a:gd name="T18" fmla="*/ 169 w 2792"/>
                <a:gd name="T19" fmla="*/ 143 h 3060"/>
                <a:gd name="T20" fmla="*/ 168 w 2792"/>
                <a:gd name="T21" fmla="*/ 139 h 3060"/>
                <a:gd name="T22" fmla="*/ 167 w 2792"/>
                <a:gd name="T23" fmla="*/ 134 h 3060"/>
                <a:gd name="T24" fmla="*/ 165 w 2792"/>
                <a:gd name="T25" fmla="*/ 129 h 3060"/>
                <a:gd name="T26" fmla="*/ 163 w 2792"/>
                <a:gd name="T27" fmla="*/ 124 h 3060"/>
                <a:gd name="T28" fmla="*/ 162 w 2792"/>
                <a:gd name="T29" fmla="*/ 120 h 3060"/>
                <a:gd name="T30" fmla="*/ 160 w 2792"/>
                <a:gd name="T31" fmla="*/ 115 h 3060"/>
                <a:gd name="T32" fmla="*/ 158 w 2792"/>
                <a:gd name="T33" fmla="*/ 110 h 3060"/>
                <a:gd name="T34" fmla="*/ 156 w 2792"/>
                <a:gd name="T35" fmla="*/ 106 h 3060"/>
                <a:gd name="T36" fmla="*/ 154 w 2792"/>
                <a:gd name="T37" fmla="*/ 102 h 3060"/>
                <a:gd name="T38" fmla="*/ 152 w 2792"/>
                <a:gd name="T39" fmla="*/ 97 h 3060"/>
                <a:gd name="T40" fmla="*/ 149 w 2792"/>
                <a:gd name="T41" fmla="*/ 93 h 3060"/>
                <a:gd name="T42" fmla="*/ 147 w 2792"/>
                <a:gd name="T43" fmla="*/ 88 h 3060"/>
                <a:gd name="T44" fmla="*/ 145 w 2792"/>
                <a:gd name="T45" fmla="*/ 84 h 3060"/>
                <a:gd name="T46" fmla="*/ 143 w 2792"/>
                <a:gd name="T47" fmla="*/ 80 h 3060"/>
                <a:gd name="T48" fmla="*/ 140 w 2792"/>
                <a:gd name="T49" fmla="*/ 76 h 3060"/>
                <a:gd name="T50" fmla="*/ 137 w 2792"/>
                <a:gd name="T51" fmla="*/ 72 h 3060"/>
                <a:gd name="T52" fmla="*/ 134 w 2792"/>
                <a:gd name="T53" fmla="*/ 69 h 3060"/>
                <a:gd name="T54" fmla="*/ 131 w 2792"/>
                <a:gd name="T55" fmla="*/ 64 h 3060"/>
                <a:gd name="T56" fmla="*/ 128 w 2792"/>
                <a:gd name="T57" fmla="*/ 61 h 3060"/>
                <a:gd name="T58" fmla="*/ 124 w 2792"/>
                <a:gd name="T59" fmla="*/ 57 h 3060"/>
                <a:gd name="T60" fmla="*/ 121 w 2792"/>
                <a:gd name="T61" fmla="*/ 54 h 3060"/>
                <a:gd name="T62" fmla="*/ 118 w 2792"/>
                <a:gd name="T63" fmla="*/ 51 h 3060"/>
                <a:gd name="T64" fmla="*/ 114 w 2792"/>
                <a:gd name="T65" fmla="*/ 47 h 3060"/>
                <a:gd name="T66" fmla="*/ 111 w 2792"/>
                <a:gd name="T67" fmla="*/ 44 h 3060"/>
                <a:gd name="T68" fmla="*/ 107 w 2792"/>
                <a:gd name="T69" fmla="*/ 40 h 3060"/>
                <a:gd name="T70" fmla="*/ 104 w 2792"/>
                <a:gd name="T71" fmla="*/ 37 h 3060"/>
                <a:gd name="T72" fmla="*/ 100 w 2792"/>
                <a:gd name="T73" fmla="*/ 34 h 3060"/>
                <a:gd name="T74" fmla="*/ 97 w 2792"/>
                <a:gd name="T75" fmla="*/ 32 h 3060"/>
                <a:gd name="T76" fmla="*/ 93 w 2792"/>
                <a:gd name="T77" fmla="*/ 29 h 3060"/>
                <a:gd name="T78" fmla="*/ 88 w 2792"/>
                <a:gd name="T79" fmla="*/ 26 h 3060"/>
                <a:gd name="T80" fmla="*/ 85 w 2792"/>
                <a:gd name="T81" fmla="*/ 24 h 3060"/>
                <a:gd name="T82" fmla="*/ 81 w 2792"/>
                <a:gd name="T83" fmla="*/ 21 h 3060"/>
                <a:gd name="T84" fmla="*/ 77 w 2792"/>
                <a:gd name="T85" fmla="*/ 19 h 3060"/>
                <a:gd name="T86" fmla="*/ 72 w 2792"/>
                <a:gd name="T87" fmla="*/ 18 h 3060"/>
                <a:gd name="T88" fmla="*/ 68 w 2792"/>
                <a:gd name="T89" fmla="*/ 16 h 3060"/>
                <a:gd name="T90" fmla="*/ 64 w 2792"/>
                <a:gd name="T91" fmla="*/ 13 h 3060"/>
                <a:gd name="T92" fmla="*/ 60 w 2792"/>
                <a:gd name="T93" fmla="*/ 12 h 3060"/>
                <a:gd name="T94" fmla="*/ 56 w 2792"/>
                <a:gd name="T95" fmla="*/ 10 h 3060"/>
                <a:gd name="T96" fmla="*/ 51 w 2792"/>
                <a:gd name="T97" fmla="*/ 8 h 3060"/>
                <a:gd name="T98" fmla="*/ 47 w 2792"/>
                <a:gd name="T99" fmla="*/ 7 h 3060"/>
                <a:gd name="T100" fmla="*/ 43 w 2792"/>
                <a:gd name="T101" fmla="*/ 6 h 3060"/>
                <a:gd name="T102" fmla="*/ 38 w 2792"/>
                <a:gd name="T103" fmla="*/ 5 h 3060"/>
                <a:gd name="T104" fmla="*/ 34 w 2792"/>
                <a:gd name="T105" fmla="*/ 4 h 3060"/>
                <a:gd name="T106" fmla="*/ 29 w 2792"/>
                <a:gd name="T107" fmla="*/ 3 h 3060"/>
                <a:gd name="T108" fmla="*/ 24 w 2792"/>
                <a:gd name="T109" fmla="*/ 2 h 3060"/>
                <a:gd name="T110" fmla="*/ 18 w 2792"/>
                <a:gd name="T111" fmla="*/ 1 h 3060"/>
                <a:gd name="T112" fmla="*/ 7 w 2792"/>
                <a:gd name="T113" fmla="*/ 0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792" h="3060">
                  <a:moveTo>
                    <a:pt x="2792" y="3060"/>
                  </a:moveTo>
                  <a:lnTo>
                    <a:pt x="2792" y="3036"/>
                  </a:lnTo>
                  <a:lnTo>
                    <a:pt x="2792" y="3002"/>
                  </a:lnTo>
                  <a:lnTo>
                    <a:pt x="2792" y="2978"/>
                  </a:lnTo>
                  <a:lnTo>
                    <a:pt x="2792" y="2955"/>
                  </a:lnTo>
                  <a:lnTo>
                    <a:pt x="2780" y="2931"/>
                  </a:lnTo>
                  <a:lnTo>
                    <a:pt x="2780" y="2896"/>
                  </a:lnTo>
                  <a:lnTo>
                    <a:pt x="2780" y="2873"/>
                  </a:lnTo>
                  <a:lnTo>
                    <a:pt x="2780" y="2849"/>
                  </a:lnTo>
                  <a:lnTo>
                    <a:pt x="2780" y="2814"/>
                  </a:lnTo>
                  <a:lnTo>
                    <a:pt x="2780" y="2791"/>
                  </a:lnTo>
                  <a:lnTo>
                    <a:pt x="2769" y="2768"/>
                  </a:lnTo>
                  <a:lnTo>
                    <a:pt x="2769" y="2733"/>
                  </a:lnTo>
                  <a:lnTo>
                    <a:pt x="2769" y="2709"/>
                  </a:lnTo>
                  <a:lnTo>
                    <a:pt x="2769" y="2687"/>
                  </a:lnTo>
                  <a:lnTo>
                    <a:pt x="2769" y="2663"/>
                  </a:lnTo>
                  <a:lnTo>
                    <a:pt x="2757" y="2628"/>
                  </a:lnTo>
                  <a:lnTo>
                    <a:pt x="2757" y="2605"/>
                  </a:lnTo>
                  <a:lnTo>
                    <a:pt x="2757" y="2581"/>
                  </a:lnTo>
                  <a:lnTo>
                    <a:pt x="2746" y="2558"/>
                  </a:lnTo>
                  <a:lnTo>
                    <a:pt x="2746" y="2523"/>
                  </a:lnTo>
                  <a:lnTo>
                    <a:pt x="2746" y="2499"/>
                  </a:lnTo>
                  <a:lnTo>
                    <a:pt x="2733" y="2476"/>
                  </a:lnTo>
                  <a:lnTo>
                    <a:pt x="2733" y="2452"/>
                  </a:lnTo>
                  <a:lnTo>
                    <a:pt x="2722" y="2418"/>
                  </a:lnTo>
                  <a:lnTo>
                    <a:pt x="2722" y="2394"/>
                  </a:lnTo>
                  <a:lnTo>
                    <a:pt x="2711" y="2370"/>
                  </a:lnTo>
                  <a:lnTo>
                    <a:pt x="2711" y="2348"/>
                  </a:lnTo>
                  <a:lnTo>
                    <a:pt x="2711" y="2324"/>
                  </a:lnTo>
                  <a:lnTo>
                    <a:pt x="2698" y="2289"/>
                  </a:lnTo>
                  <a:lnTo>
                    <a:pt x="2687" y="2266"/>
                  </a:lnTo>
                  <a:lnTo>
                    <a:pt x="2687" y="2243"/>
                  </a:lnTo>
                  <a:lnTo>
                    <a:pt x="2687" y="2219"/>
                  </a:lnTo>
                  <a:lnTo>
                    <a:pt x="2675" y="2184"/>
                  </a:lnTo>
                  <a:lnTo>
                    <a:pt x="2664" y="2161"/>
                  </a:lnTo>
                  <a:lnTo>
                    <a:pt x="2664" y="2137"/>
                  </a:lnTo>
                  <a:lnTo>
                    <a:pt x="2651" y="2114"/>
                  </a:lnTo>
                  <a:lnTo>
                    <a:pt x="2640" y="2090"/>
                  </a:lnTo>
                  <a:lnTo>
                    <a:pt x="2640" y="2055"/>
                  </a:lnTo>
                  <a:lnTo>
                    <a:pt x="2629" y="2044"/>
                  </a:lnTo>
                  <a:lnTo>
                    <a:pt x="2617" y="2008"/>
                  </a:lnTo>
                  <a:lnTo>
                    <a:pt x="2605" y="1986"/>
                  </a:lnTo>
                  <a:lnTo>
                    <a:pt x="2605" y="1962"/>
                  </a:lnTo>
                  <a:lnTo>
                    <a:pt x="2593" y="1939"/>
                  </a:lnTo>
                  <a:lnTo>
                    <a:pt x="2582" y="1915"/>
                  </a:lnTo>
                  <a:lnTo>
                    <a:pt x="2571" y="1880"/>
                  </a:lnTo>
                  <a:lnTo>
                    <a:pt x="2571" y="1857"/>
                  </a:lnTo>
                  <a:lnTo>
                    <a:pt x="2558" y="1833"/>
                  </a:lnTo>
                  <a:lnTo>
                    <a:pt x="2547" y="1810"/>
                  </a:lnTo>
                  <a:lnTo>
                    <a:pt x="2535" y="1787"/>
                  </a:lnTo>
                  <a:lnTo>
                    <a:pt x="2524" y="1764"/>
                  </a:lnTo>
                  <a:lnTo>
                    <a:pt x="2524" y="1740"/>
                  </a:lnTo>
                  <a:lnTo>
                    <a:pt x="2500" y="1717"/>
                  </a:lnTo>
                  <a:lnTo>
                    <a:pt x="2489" y="1693"/>
                  </a:lnTo>
                  <a:lnTo>
                    <a:pt x="2489" y="1670"/>
                  </a:lnTo>
                  <a:lnTo>
                    <a:pt x="2476" y="1647"/>
                  </a:lnTo>
                  <a:lnTo>
                    <a:pt x="2465" y="1624"/>
                  </a:lnTo>
                  <a:lnTo>
                    <a:pt x="2453" y="1600"/>
                  </a:lnTo>
                  <a:lnTo>
                    <a:pt x="2442" y="1577"/>
                  </a:lnTo>
                  <a:lnTo>
                    <a:pt x="2430" y="1553"/>
                  </a:lnTo>
                  <a:lnTo>
                    <a:pt x="2418" y="1529"/>
                  </a:lnTo>
                  <a:lnTo>
                    <a:pt x="2407" y="1507"/>
                  </a:lnTo>
                  <a:lnTo>
                    <a:pt x="2383" y="1483"/>
                  </a:lnTo>
                  <a:lnTo>
                    <a:pt x="2383" y="1460"/>
                  </a:lnTo>
                  <a:lnTo>
                    <a:pt x="2360" y="1436"/>
                  </a:lnTo>
                  <a:lnTo>
                    <a:pt x="2349" y="1413"/>
                  </a:lnTo>
                  <a:lnTo>
                    <a:pt x="2336" y="1389"/>
                  </a:lnTo>
                  <a:lnTo>
                    <a:pt x="2325" y="1367"/>
                  </a:lnTo>
                  <a:lnTo>
                    <a:pt x="2313" y="1343"/>
                  </a:lnTo>
                  <a:lnTo>
                    <a:pt x="2290" y="1331"/>
                  </a:lnTo>
                  <a:lnTo>
                    <a:pt x="2278" y="1307"/>
                  </a:lnTo>
                  <a:lnTo>
                    <a:pt x="2278" y="1285"/>
                  </a:lnTo>
                  <a:lnTo>
                    <a:pt x="2254" y="1261"/>
                  </a:lnTo>
                  <a:lnTo>
                    <a:pt x="2243" y="1238"/>
                  </a:lnTo>
                  <a:lnTo>
                    <a:pt x="2231" y="1214"/>
                  </a:lnTo>
                  <a:lnTo>
                    <a:pt x="2220" y="1191"/>
                  </a:lnTo>
                  <a:lnTo>
                    <a:pt x="2196" y="1180"/>
                  </a:lnTo>
                  <a:lnTo>
                    <a:pt x="2185" y="1156"/>
                  </a:lnTo>
                  <a:lnTo>
                    <a:pt x="2161" y="1133"/>
                  </a:lnTo>
                  <a:lnTo>
                    <a:pt x="2150" y="1109"/>
                  </a:lnTo>
                  <a:lnTo>
                    <a:pt x="2138" y="1098"/>
                  </a:lnTo>
                  <a:lnTo>
                    <a:pt x="2127" y="1074"/>
                  </a:lnTo>
                  <a:lnTo>
                    <a:pt x="2103" y="1051"/>
                  </a:lnTo>
                  <a:lnTo>
                    <a:pt x="2091" y="1027"/>
                  </a:lnTo>
                  <a:lnTo>
                    <a:pt x="2068" y="1016"/>
                  </a:lnTo>
                  <a:lnTo>
                    <a:pt x="2056" y="992"/>
                  </a:lnTo>
                  <a:lnTo>
                    <a:pt x="2045" y="969"/>
                  </a:lnTo>
                  <a:lnTo>
                    <a:pt x="2021" y="946"/>
                  </a:lnTo>
                  <a:lnTo>
                    <a:pt x="2010" y="934"/>
                  </a:lnTo>
                  <a:lnTo>
                    <a:pt x="1986" y="910"/>
                  </a:lnTo>
                  <a:lnTo>
                    <a:pt x="1974" y="899"/>
                  </a:lnTo>
                  <a:lnTo>
                    <a:pt x="1951" y="876"/>
                  </a:lnTo>
                  <a:lnTo>
                    <a:pt x="1939" y="865"/>
                  </a:lnTo>
                  <a:lnTo>
                    <a:pt x="1916" y="841"/>
                  </a:lnTo>
                  <a:lnTo>
                    <a:pt x="1905" y="817"/>
                  </a:lnTo>
                  <a:lnTo>
                    <a:pt x="1881" y="806"/>
                  </a:lnTo>
                  <a:lnTo>
                    <a:pt x="1870" y="783"/>
                  </a:lnTo>
                  <a:lnTo>
                    <a:pt x="1846" y="770"/>
                  </a:lnTo>
                  <a:lnTo>
                    <a:pt x="1823" y="747"/>
                  </a:lnTo>
                  <a:lnTo>
                    <a:pt x="1810" y="736"/>
                  </a:lnTo>
                  <a:lnTo>
                    <a:pt x="1799" y="712"/>
                  </a:lnTo>
                  <a:lnTo>
                    <a:pt x="1776" y="701"/>
                  </a:lnTo>
                  <a:lnTo>
                    <a:pt x="1764" y="677"/>
                  </a:lnTo>
                  <a:lnTo>
                    <a:pt x="1741" y="666"/>
                  </a:lnTo>
                  <a:lnTo>
                    <a:pt x="1717" y="642"/>
                  </a:lnTo>
                  <a:lnTo>
                    <a:pt x="1694" y="630"/>
                  </a:lnTo>
                  <a:lnTo>
                    <a:pt x="1683" y="619"/>
                  </a:lnTo>
                  <a:lnTo>
                    <a:pt x="1659" y="595"/>
                  </a:lnTo>
                  <a:lnTo>
                    <a:pt x="1635" y="584"/>
                  </a:lnTo>
                  <a:lnTo>
                    <a:pt x="1624" y="572"/>
                  </a:lnTo>
                  <a:lnTo>
                    <a:pt x="1601" y="548"/>
                  </a:lnTo>
                  <a:lnTo>
                    <a:pt x="1577" y="537"/>
                  </a:lnTo>
                  <a:lnTo>
                    <a:pt x="1566" y="526"/>
                  </a:lnTo>
                  <a:lnTo>
                    <a:pt x="1542" y="502"/>
                  </a:lnTo>
                  <a:lnTo>
                    <a:pt x="1519" y="490"/>
                  </a:lnTo>
                  <a:lnTo>
                    <a:pt x="1508" y="479"/>
                  </a:lnTo>
                  <a:lnTo>
                    <a:pt x="1484" y="466"/>
                  </a:lnTo>
                  <a:lnTo>
                    <a:pt x="1460" y="455"/>
                  </a:lnTo>
                  <a:lnTo>
                    <a:pt x="1437" y="432"/>
                  </a:lnTo>
                  <a:lnTo>
                    <a:pt x="1413" y="420"/>
                  </a:lnTo>
                  <a:lnTo>
                    <a:pt x="1390" y="408"/>
                  </a:lnTo>
                  <a:lnTo>
                    <a:pt x="1379" y="397"/>
                  </a:lnTo>
                  <a:lnTo>
                    <a:pt x="1355" y="386"/>
                  </a:lnTo>
                  <a:lnTo>
                    <a:pt x="1332" y="373"/>
                  </a:lnTo>
                  <a:lnTo>
                    <a:pt x="1309" y="362"/>
                  </a:lnTo>
                  <a:lnTo>
                    <a:pt x="1286" y="339"/>
                  </a:lnTo>
                  <a:lnTo>
                    <a:pt x="1262" y="339"/>
                  </a:lnTo>
                  <a:lnTo>
                    <a:pt x="1250" y="315"/>
                  </a:lnTo>
                  <a:lnTo>
                    <a:pt x="1227" y="304"/>
                  </a:lnTo>
                  <a:lnTo>
                    <a:pt x="1204" y="292"/>
                  </a:lnTo>
                  <a:lnTo>
                    <a:pt x="1180" y="280"/>
                  </a:lnTo>
                  <a:lnTo>
                    <a:pt x="1157" y="280"/>
                  </a:lnTo>
                  <a:lnTo>
                    <a:pt x="1133" y="257"/>
                  </a:lnTo>
                  <a:lnTo>
                    <a:pt x="1109" y="246"/>
                  </a:lnTo>
                  <a:lnTo>
                    <a:pt x="1087" y="246"/>
                  </a:lnTo>
                  <a:lnTo>
                    <a:pt x="1075" y="233"/>
                  </a:lnTo>
                  <a:lnTo>
                    <a:pt x="1051" y="222"/>
                  </a:lnTo>
                  <a:lnTo>
                    <a:pt x="1029" y="210"/>
                  </a:lnTo>
                  <a:lnTo>
                    <a:pt x="1005" y="198"/>
                  </a:lnTo>
                  <a:lnTo>
                    <a:pt x="982" y="198"/>
                  </a:lnTo>
                  <a:lnTo>
                    <a:pt x="958" y="186"/>
                  </a:lnTo>
                  <a:lnTo>
                    <a:pt x="935" y="175"/>
                  </a:lnTo>
                  <a:lnTo>
                    <a:pt x="911" y="164"/>
                  </a:lnTo>
                  <a:lnTo>
                    <a:pt x="889" y="164"/>
                  </a:lnTo>
                  <a:lnTo>
                    <a:pt x="865" y="151"/>
                  </a:lnTo>
                  <a:lnTo>
                    <a:pt x="841" y="140"/>
                  </a:lnTo>
                  <a:lnTo>
                    <a:pt x="818" y="128"/>
                  </a:lnTo>
                  <a:lnTo>
                    <a:pt x="794" y="128"/>
                  </a:lnTo>
                  <a:lnTo>
                    <a:pt x="771" y="117"/>
                  </a:lnTo>
                  <a:lnTo>
                    <a:pt x="748" y="105"/>
                  </a:lnTo>
                  <a:lnTo>
                    <a:pt x="725" y="105"/>
                  </a:lnTo>
                  <a:lnTo>
                    <a:pt x="701" y="93"/>
                  </a:lnTo>
                  <a:lnTo>
                    <a:pt x="678" y="93"/>
                  </a:lnTo>
                  <a:lnTo>
                    <a:pt x="654" y="82"/>
                  </a:lnTo>
                  <a:lnTo>
                    <a:pt x="631" y="70"/>
                  </a:lnTo>
                  <a:lnTo>
                    <a:pt x="608" y="70"/>
                  </a:lnTo>
                  <a:lnTo>
                    <a:pt x="585" y="70"/>
                  </a:lnTo>
                  <a:lnTo>
                    <a:pt x="561" y="58"/>
                  </a:lnTo>
                  <a:lnTo>
                    <a:pt x="538" y="58"/>
                  </a:lnTo>
                  <a:lnTo>
                    <a:pt x="514" y="46"/>
                  </a:lnTo>
                  <a:lnTo>
                    <a:pt x="490" y="46"/>
                  </a:lnTo>
                  <a:lnTo>
                    <a:pt x="456" y="46"/>
                  </a:lnTo>
                  <a:lnTo>
                    <a:pt x="432" y="35"/>
                  </a:lnTo>
                  <a:lnTo>
                    <a:pt x="409" y="35"/>
                  </a:lnTo>
                  <a:lnTo>
                    <a:pt x="386" y="24"/>
                  </a:lnTo>
                  <a:lnTo>
                    <a:pt x="363" y="24"/>
                  </a:lnTo>
                  <a:lnTo>
                    <a:pt x="316" y="24"/>
                  </a:lnTo>
                  <a:lnTo>
                    <a:pt x="292" y="11"/>
                  </a:lnTo>
                  <a:lnTo>
                    <a:pt x="246" y="11"/>
                  </a:lnTo>
                  <a:lnTo>
                    <a:pt x="175" y="0"/>
                  </a:lnTo>
                  <a:lnTo>
                    <a:pt x="106" y="0"/>
                  </a:lnTo>
                  <a:lnTo>
                    <a:pt x="0" y="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8" name="Freeform 17"/>
            <p:cNvSpPr>
              <a:spLocks/>
            </p:cNvSpPr>
            <p:nvPr/>
          </p:nvSpPr>
          <p:spPr bwMode="auto">
            <a:xfrm>
              <a:off x="4092" y="3069"/>
              <a:ext cx="552" cy="765"/>
            </a:xfrm>
            <a:custGeom>
              <a:avLst/>
              <a:gdLst>
                <a:gd name="T0" fmla="*/ 138 w 2208"/>
                <a:gd name="T1" fmla="*/ 4 h 3060"/>
                <a:gd name="T2" fmla="*/ 138 w 2208"/>
                <a:gd name="T3" fmla="*/ 8 h 3060"/>
                <a:gd name="T4" fmla="*/ 138 w 2208"/>
                <a:gd name="T5" fmla="*/ 13 h 3060"/>
                <a:gd name="T6" fmla="*/ 137 w 2208"/>
                <a:gd name="T7" fmla="*/ 18 h 3060"/>
                <a:gd name="T8" fmla="*/ 137 w 2208"/>
                <a:gd name="T9" fmla="*/ 23 h 3060"/>
                <a:gd name="T10" fmla="*/ 137 w 2208"/>
                <a:gd name="T11" fmla="*/ 29 h 3060"/>
                <a:gd name="T12" fmla="*/ 136 w 2208"/>
                <a:gd name="T13" fmla="*/ 33 h 3060"/>
                <a:gd name="T14" fmla="*/ 135 w 2208"/>
                <a:gd name="T15" fmla="*/ 38 h 3060"/>
                <a:gd name="T16" fmla="*/ 135 w 2208"/>
                <a:gd name="T17" fmla="*/ 43 h 3060"/>
                <a:gd name="T18" fmla="*/ 134 w 2208"/>
                <a:gd name="T19" fmla="*/ 48 h 3060"/>
                <a:gd name="T20" fmla="*/ 133 w 2208"/>
                <a:gd name="T21" fmla="*/ 53 h 3060"/>
                <a:gd name="T22" fmla="*/ 132 w 2208"/>
                <a:gd name="T23" fmla="*/ 58 h 3060"/>
                <a:gd name="T24" fmla="*/ 131 w 2208"/>
                <a:gd name="T25" fmla="*/ 62 h 3060"/>
                <a:gd name="T26" fmla="*/ 129 w 2208"/>
                <a:gd name="T27" fmla="*/ 67 h 3060"/>
                <a:gd name="T28" fmla="*/ 128 w 2208"/>
                <a:gd name="T29" fmla="*/ 72 h 3060"/>
                <a:gd name="T30" fmla="*/ 127 w 2208"/>
                <a:gd name="T31" fmla="*/ 77 h 3060"/>
                <a:gd name="T32" fmla="*/ 126 w 2208"/>
                <a:gd name="T33" fmla="*/ 81 h 3060"/>
                <a:gd name="T34" fmla="*/ 124 w 2208"/>
                <a:gd name="T35" fmla="*/ 86 h 3060"/>
                <a:gd name="T36" fmla="*/ 122 w 2208"/>
                <a:gd name="T37" fmla="*/ 90 h 3060"/>
                <a:gd name="T38" fmla="*/ 121 w 2208"/>
                <a:gd name="T39" fmla="*/ 94 h 3060"/>
                <a:gd name="T40" fmla="*/ 118 w 2208"/>
                <a:gd name="T41" fmla="*/ 99 h 3060"/>
                <a:gd name="T42" fmla="*/ 116 w 2208"/>
                <a:gd name="T43" fmla="*/ 103 h 3060"/>
                <a:gd name="T44" fmla="*/ 115 w 2208"/>
                <a:gd name="T45" fmla="*/ 107 h 3060"/>
                <a:gd name="T46" fmla="*/ 113 w 2208"/>
                <a:gd name="T47" fmla="*/ 111 h 3060"/>
                <a:gd name="T48" fmla="*/ 110 w 2208"/>
                <a:gd name="T49" fmla="*/ 116 h 3060"/>
                <a:gd name="T50" fmla="*/ 108 w 2208"/>
                <a:gd name="T51" fmla="*/ 119 h 3060"/>
                <a:gd name="T52" fmla="*/ 106 w 2208"/>
                <a:gd name="T53" fmla="*/ 123 h 3060"/>
                <a:gd name="T54" fmla="*/ 104 w 2208"/>
                <a:gd name="T55" fmla="*/ 127 h 3060"/>
                <a:gd name="T56" fmla="*/ 101 w 2208"/>
                <a:gd name="T57" fmla="*/ 131 h 3060"/>
                <a:gd name="T58" fmla="*/ 99 w 2208"/>
                <a:gd name="T59" fmla="*/ 135 h 3060"/>
                <a:gd name="T60" fmla="*/ 96 w 2208"/>
                <a:gd name="T61" fmla="*/ 137 h 3060"/>
                <a:gd name="T62" fmla="*/ 94 w 2208"/>
                <a:gd name="T63" fmla="*/ 141 h 3060"/>
                <a:gd name="T64" fmla="*/ 91 w 2208"/>
                <a:gd name="T65" fmla="*/ 145 h 3060"/>
                <a:gd name="T66" fmla="*/ 88 w 2208"/>
                <a:gd name="T67" fmla="*/ 148 h 3060"/>
                <a:gd name="T68" fmla="*/ 86 w 2208"/>
                <a:gd name="T69" fmla="*/ 151 h 3060"/>
                <a:gd name="T70" fmla="*/ 83 w 2208"/>
                <a:gd name="T71" fmla="*/ 154 h 3060"/>
                <a:gd name="T72" fmla="*/ 80 w 2208"/>
                <a:gd name="T73" fmla="*/ 157 h 3060"/>
                <a:gd name="T74" fmla="*/ 77 w 2208"/>
                <a:gd name="T75" fmla="*/ 160 h 3060"/>
                <a:gd name="T76" fmla="*/ 74 w 2208"/>
                <a:gd name="T77" fmla="*/ 162 h 3060"/>
                <a:gd name="T78" fmla="*/ 70 w 2208"/>
                <a:gd name="T79" fmla="*/ 165 h 3060"/>
                <a:gd name="T80" fmla="*/ 67 w 2208"/>
                <a:gd name="T81" fmla="*/ 167 h 3060"/>
                <a:gd name="T82" fmla="*/ 64 w 2208"/>
                <a:gd name="T83" fmla="*/ 170 h 3060"/>
                <a:gd name="T84" fmla="*/ 61 w 2208"/>
                <a:gd name="T85" fmla="*/ 172 h 3060"/>
                <a:gd name="T86" fmla="*/ 58 w 2208"/>
                <a:gd name="T87" fmla="*/ 174 h 3060"/>
                <a:gd name="T88" fmla="*/ 54 w 2208"/>
                <a:gd name="T89" fmla="*/ 176 h 3060"/>
                <a:gd name="T90" fmla="*/ 51 w 2208"/>
                <a:gd name="T91" fmla="*/ 178 h 3060"/>
                <a:gd name="T92" fmla="*/ 48 w 2208"/>
                <a:gd name="T93" fmla="*/ 180 h 3060"/>
                <a:gd name="T94" fmla="*/ 44 w 2208"/>
                <a:gd name="T95" fmla="*/ 181 h 3060"/>
                <a:gd name="T96" fmla="*/ 40 w 2208"/>
                <a:gd name="T97" fmla="*/ 183 h 3060"/>
                <a:gd name="T98" fmla="*/ 37 w 2208"/>
                <a:gd name="T99" fmla="*/ 184 h 3060"/>
                <a:gd name="T100" fmla="*/ 34 w 2208"/>
                <a:gd name="T101" fmla="*/ 186 h 3060"/>
                <a:gd name="T102" fmla="*/ 30 w 2208"/>
                <a:gd name="T103" fmla="*/ 187 h 3060"/>
                <a:gd name="T104" fmla="*/ 26 w 2208"/>
                <a:gd name="T105" fmla="*/ 188 h 3060"/>
                <a:gd name="T106" fmla="*/ 24 w 2208"/>
                <a:gd name="T107" fmla="*/ 188 h 3060"/>
                <a:gd name="T108" fmla="*/ 20 w 2208"/>
                <a:gd name="T109" fmla="*/ 190 h 3060"/>
                <a:gd name="T110" fmla="*/ 15 w 2208"/>
                <a:gd name="T111" fmla="*/ 191 h 3060"/>
                <a:gd name="T112" fmla="*/ 5 w 2208"/>
                <a:gd name="T113" fmla="*/ 191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8" h="3060">
                  <a:moveTo>
                    <a:pt x="2208" y="0"/>
                  </a:moveTo>
                  <a:lnTo>
                    <a:pt x="2208" y="24"/>
                  </a:lnTo>
                  <a:lnTo>
                    <a:pt x="2208" y="58"/>
                  </a:lnTo>
                  <a:lnTo>
                    <a:pt x="2208" y="82"/>
                  </a:lnTo>
                  <a:lnTo>
                    <a:pt x="2208" y="105"/>
                  </a:lnTo>
                  <a:lnTo>
                    <a:pt x="2208" y="129"/>
                  </a:lnTo>
                  <a:lnTo>
                    <a:pt x="2208" y="164"/>
                  </a:lnTo>
                  <a:lnTo>
                    <a:pt x="2208" y="187"/>
                  </a:lnTo>
                  <a:lnTo>
                    <a:pt x="2208" y="210"/>
                  </a:lnTo>
                  <a:lnTo>
                    <a:pt x="2208" y="233"/>
                  </a:lnTo>
                  <a:lnTo>
                    <a:pt x="2196" y="269"/>
                  </a:lnTo>
                  <a:lnTo>
                    <a:pt x="2196" y="292"/>
                  </a:lnTo>
                  <a:lnTo>
                    <a:pt x="2196" y="327"/>
                  </a:lnTo>
                  <a:lnTo>
                    <a:pt x="2196" y="339"/>
                  </a:lnTo>
                  <a:lnTo>
                    <a:pt x="2196" y="373"/>
                  </a:lnTo>
                  <a:lnTo>
                    <a:pt x="2185" y="397"/>
                  </a:lnTo>
                  <a:lnTo>
                    <a:pt x="2185" y="432"/>
                  </a:lnTo>
                  <a:lnTo>
                    <a:pt x="2185" y="455"/>
                  </a:lnTo>
                  <a:lnTo>
                    <a:pt x="2185" y="479"/>
                  </a:lnTo>
                  <a:lnTo>
                    <a:pt x="2185" y="502"/>
                  </a:lnTo>
                  <a:lnTo>
                    <a:pt x="2173" y="526"/>
                  </a:lnTo>
                  <a:lnTo>
                    <a:pt x="2173" y="561"/>
                  </a:lnTo>
                  <a:lnTo>
                    <a:pt x="2173" y="584"/>
                  </a:lnTo>
                  <a:lnTo>
                    <a:pt x="2161" y="608"/>
                  </a:lnTo>
                  <a:lnTo>
                    <a:pt x="2161" y="630"/>
                  </a:lnTo>
                  <a:lnTo>
                    <a:pt x="2161" y="666"/>
                  </a:lnTo>
                  <a:lnTo>
                    <a:pt x="2150" y="690"/>
                  </a:lnTo>
                  <a:lnTo>
                    <a:pt x="2150" y="712"/>
                  </a:lnTo>
                  <a:lnTo>
                    <a:pt x="2138" y="736"/>
                  </a:lnTo>
                  <a:lnTo>
                    <a:pt x="2138" y="759"/>
                  </a:lnTo>
                  <a:lnTo>
                    <a:pt x="2127" y="794"/>
                  </a:lnTo>
                  <a:lnTo>
                    <a:pt x="2127" y="817"/>
                  </a:lnTo>
                  <a:lnTo>
                    <a:pt x="2127" y="841"/>
                  </a:lnTo>
                  <a:lnTo>
                    <a:pt x="2114" y="865"/>
                  </a:lnTo>
                  <a:lnTo>
                    <a:pt x="2114" y="899"/>
                  </a:lnTo>
                  <a:lnTo>
                    <a:pt x="2103" y="923"/>
                  </a:lnTo>
                  <a:lnTo>
                    <a:pt x="2103" y="946"/>
                  </a:lnTo>
                  <a:lnTo>
                    <a:pt x="2091" y="970"/>
                  </a:lnTo>
                  <a:lnTo>
                    <a:pt x="2091" y="992"/>
                  </a:lnTo>
                  <a:lnTo>
                    <a:pt x="2079" y="1016"/>
                  </a:lnTo>
                  <a:lnTo>
                    <a:pt x="2068" y="1039"/>
                  </a:lnTo>
                  <a:lnTo>
                    <a:pt x="2068" y="1074"/>
                  </a:lnTo>
                  <a:lnTo>
                    <a:pt x="2068" y="1098"/>
                  </a:lnTo>
                  <a:lnTo>
                    <a:pt x="2056" y="1121"/>
                  </a:lnTo>
                  <a:lnTo>
                    <a:pt x="2045" y="1145"/>
                  </a:lnTo>
                  <a:lnTo>
                    <a:pt x="2045" y="1168"/>
                  </a:lnTo>
                  <a:lnTo>
                    <a:pt x="2032" y="1191"/>
                  </a:lnTo>
                  <a:lnTo>
                    <a:pt x="2032" y="1227"/>
                  </a:lnTo>
                  <a:lnTo>
                    <a:pt x="2021" y="1250"/>
                  </a:lnTo>
                  <a:lnTo>
                    <a:pt x="2010" y="1273"/>
                  </a:lnTo>
                  <a:lnTo>
                    <a:pt x="2010" y="1296"/>
                  </a:lnTo>
                  <a:lnTo>
                    <a:pt x="1998" y="1320"/>
                  </a:lnTo>
                  <a:lnTo>
                    <a:pt x="1986" y="1343"/>
                  </a:lnTo>
                  <a:lnTo>
                    <a:pt x="1974" y="1367"/>
                  </a:lnTo>
                  <a:lnTo>
                    <a:pt x="1974" y="1390"/>
                  </a:lnTo>
                  <a:lnTo>
                    <a:pt x="1963" y="1413"/>
                  </a:lnTo>
                  <a:lnTo>
                    <a:pt x="1951" y="1436"/>
                  </a:lnTo>
                  <a:lnTo>
                    <a:pt x="1939" y="1460"/>
                  </a:lnTo>
                  <a:lnTo>
                    <a:pt x="1939" y="1483"/>
                  </a:lnTo>
                  <a:lnTo>
                    <a:pt x="1928" y="1507"/>
                  </a:lnTo>
                  <a:lnTo>
                    <a:pt x="1916" y="1531"/>
                  </a:lnTo>
                  <a:lnTo>
                    <a:pt x="1905" y="1553"/>
                  </a:lnTo>
                  <a:lnTo>
                    <a:pt x="1892" y="1577"/>
                  </a:lnTo>
                  <a:lnTo>
                    <a:pt x="1881" y="1600"/>
                  </a:lnTo>
                  <a:lnTo>
                    <a:pt x="1870" y="1624"/>
                  </a:lnTo>
                  <a:lnTo>
                    <a:pt x="1857" y="1647"/>
                  </a:lnTo>
                  <a:lnTo>
                    <a:pt x="1857" y="1671"/>
                  </a:lnTo>
                  <a:lnTo>
                    <a:pt x="1846" y="1693"/>
                  </a:lnTo>
                  <a:lnTo>
                    <a:pt x="1834" y="1717"/>
                  </a:lnTo>
                  <a:lnTo>
                    <a:pt x="1823" y="1729"/>
                  </a:lnTo>
                  <a:lnTo>
                    <a:pt x="1810" y="1751"/>
                  </a:lnTo>
                  <a:lnTo>
                    <a:pt x="1799" y="1775"/>
                  </a:lnTo>
                  <a:lnTo>
                    <a:pt x="1788" y="1799"/>
                  </a:lnTo>
                  <a:lnTo>
                    <a:pt x="1776" y="1822"/>
                  </a:lnTo>
                  <a:lnTo>
                    <a:pt x="1764" y="1846"/>
                  </a:lnTo>
                  <a:lnTo>
                    <a:pt x="1752" y="1869"/>
                  </a:lnTo>
                  <a:lnTo>
                    <a:pt x="1741" y="1880"/>
                  </a:lnTo>
                  <a:lnTo>
                    <a:pt x="1730" y="1904"/>
                  </a:lnTo>
                  <a:lnTo>
                    <a:pt x="1717" y="1927"/>
                  </a:lnTo>
                  <a:lnTo>
                    <a:pt x="1706" y="1951"/>
                  </a:lnTo>
                  <a:lnTo>
                    <a:pt x="1694" y="1962"/>
                  </a:lnTo>
                  <a:lnTo>
                    <a:pt x="1683" y="1986"/>
                  </a:lnTo>
                  <a:lnTo>
                    <a:pt x="1670" y="2009"/>
                  </a:lnTo>
                  <a:lnTo>
                    <a:pt x="1659" y="2032"/>
                  </a:lnTo>
                  <a:lnTo>
                    <a:pt x="1635" y="2044"/>
                  </a:lnTo>
                  <a:lnTo>
                    <a:pt x="1635" y="2068"/>
                  </a:lnTo>
                  <a:lnTo>
                    <a:pt x="1612" y="2091"/>
                  </a:lnTo>
                  <a:lnTo>
                    <a:pt x="1601" y="2102"/>
                  </a:lnTo>
                  <a:lnTo>
                    <a:pt x="1589" y="2126"/>
                  </a:lnTo>
                  <a:lnTo>
                    <a:pt x="1577" y="2150"/>
                  </a:lnTo>
                  <a:lnTo>
                    <a:pt x="1566" y="2161"/>
                  </a:lnTo>
                  <a:lnTo>
                    <a:pt x="1554" y="2184"/>
                  </a:lnTo>
                  <a:lnTo>
                    <a:pt x="1530" y="2195"/>
                  </a:lnTo>
                  <a:lnTo>
                    <a:pt x="1519" y="2219"/>
                  </a:lnTo>
                  <a:lnTo>
                    <a:pt x="1508" y="2243"/>
                  </a:lnTo>
                  <a:lnTo>
                    <a:pt x="1495" y="2254"/>
                  </a:lnTo>
                  <a:lnTo>
                    <a:pt x="1484" y="2277"/>
                  </a:lnTo>
                  <a:lnTo>
                    <a:pt x="1460" y="2290"/>
                  </a:lnTo>
                  <a:lnTo>
                    <a:pt x="1449" y="2312"/>
                  </a:lnTo>
                  <a:lnTo>
                    <a:pt x="1437" y="2324"/>
                  </a:lnTo>
                  <a:lnTo>
                    <a:pt x="1426" y="2348"/>
                  </a:lnTo>
                  <a:lnTo>
                    <a:pt x="1402" y="2359"/>
                  </a:lnTo>
                  <a:lnTo>
                    <a:pt x="1390" y="2383"/>
                  </a:lnTo>
                  <a:lnTo>
                    <a:pt x="1379" y="2394"/>
                  </a:lnTo>
                  <a:lnTo>
                    <a:pt x="1367" y="2418"/>
                  </a:lnTo>
                  <a:lnTo>
                    <a:pt x="1344" y="2430"/>
                  </a:lnTo>
                  <a:lnTo>
                    <a:pt x="1332" y="2441"/>
                  </a:lnTo>
                  <a:lnTo>
                    <a:pt x="1320" y="2465"/>
                  </a:lnTo>
                  <a:lnTo>
                    <a:pt x="1297" y="2476"/>
                  </a:lnTo>
                  <a:lnTo>
                    <a:pt x="1286" y="2488"/>
                  </a:lnTo>
                  <a:lnTo>
                    <a:pt x="1273" y="2512"/>
                  </a:lnTo>
                  <a:lnTo>
                    <a:pt x="1250" y="2523"/>
                  </a:lnTo>
                  <a:lnTo>
                    <a:pt x="1238" y="2534"/>
                  </a:lnTo>
                  <a:lnTo>
                    <a:pt x="1227" y="2558"/>
                  </a:lnTo>
                  <a:lnTo>
                    <a:pt x="1204" y="2570"/>
                  </a:lnTo>
                  <a:lnTo>
                    <a:pt x="1191" y="2581"/>
                  </a:lnTo>
                  <a:lnTo>
                    <a:pt x="1180" y="2592"/>
                  </a:lnTo>
                  <a:lnTo>
                    <a:pt x="1157" y="2605"/>
                  </a:lnTo>
                  <a:lnTo>
                    <a:pt x="1145" y="2616"/>
                  </a:lnTo>
                  <a:lnTo>
                    <a:pt x="1122" y="2640"/>
                  </a:lnTo>
                  <a:lnTo>
                    <a:pt x="1109" y="2652"/>
                  </a:lnTo>
                  <a:lnTo>
                    <a:pt x="1087" y="2663"/>
                  </a:lnTo>
                  <a:lnTo>
                    <a:pt x="1075" y="2674"/>
                  </a:lnTo>
                  <a:lnTo>
                    <a:pt x="1063" y="2687"/>
                  </a:lnTo>
                  <a:lnTo>
                    <a:pt x="1040" y="2698"/>
                  </a:lnTo>
                  <a:lnTo>
                    <a:pt x="1016" y="2710"/>
                  </a:lnTo>
                  <a:lnTo>
                    <a:pt x="1005" y="2721"/>
                  </a:lnTo>
                  <a:lnTo>
                    <a:pt x="982" y="2745"/>
                  </a:lnTo>
                  <a:lnTo>
                    <a:pt x="969" y="2745"/>
                  </a:lnTo>
                  <a:lnTo>
                    <a:pt x="958" y="2768"/>
                  </a:lnTo>
                  <a:lnTo>
                    <a:pt x="935" y="2780"/>
                  </a:lnTo>
                  <a:lnTo>
                    <a:pt x="923" y="2780"/>
                  </a:lnTo>
                  <a:lnTo>
                    <a:pt x="900" y="2803"/>
                  </a:lnTo>
                  <a:lnTo>
                    <a:pt x="889" y="2803"/>
                  </a:lnTo>
                  <a:lnTo>
                    <a:pt x="865" y="2814"/>
                  </a:lnTo>
                  <a:lnTo>
                    <a:pt x="841" y="2827"/>
                  </a:lnTo>
                  <a:lnTo>
                    <a:pt x="829" y="2838"/>
                  </a:lnTo>
                  <a:lnTo>
                    <a:pt x="818" y="2850"/>
                  </a:lnTo>
                  <a:lnTo>
                    <a:pt x="794" y="2850"/>
                  </a:lnTo>
                  <a:lnTo>
                    <a:pt x="771" y="2862"/>
                  </a:lnTo>
                  <a:lnTo>
                    <a:pt x="760" y="2873"/>
                  </a:lnTo>
                  <a:lnTo>
                    <a:pt x="736" y="2885"/>
                  </a:lnTo>
                  <a:lnTo>
                    <a:pt x="725" y="2896"/>
                  </a:lnTo>
                  <a:lnTo>
                    <a:pt x="701" y="2896"/>
                  </a:lnTo>
                  <a:lnTo>
                    <a:pt x="689" y="2909"/>
                  </a:lnTo>
                  <a:lnTo>
                    <a:pt x="667" y="2920"/>
                  </a:lnTo>
                  <a:lnTo>
                    <a:pt x="643" y="2932"/>
                  </a:lnTo>
                  <a:lnTo>
                    <a:pt x="631" y="2932"/>
                  </a:lnTo>
                  <a:lnTo>
                    <a:pt x="608" y="2943"/>
                  </a:lnTo>
                  <a:lnTo>
                    <a:pt x="596" y="2943"/>
                  </a:lnTo>
                  <a:lnTo>
                    <a:pt x="572" y="2955"/>
                  </a:lnTo>
                  <a:lnTo>
                    <a:pt x="561" y="2967"/>
                  </a:lnTo>
                  <a:lnTo>
                    <a:pt x="538" y="2967"/>
                  </a:lnTo>
                  <a:lnTo>
                    <a:pt x="526" y="2978"/>
                  </a:lnTo>
                  <a:lnTo>
                    <a:pt x="503" y="2978"/>
                  </a:lnTo>
                  <a:lnTo>
                    <a:pt x="479" y="2990"/>
                  </a:lnTo>
                  <a:lnTo>
                    <a:pt x="456" y="2990"/>
                  </a:lnTo>
                  <a:lnTo>
                    <a:pt x="444" y="3002"/>
                  </a:lnTo>
                  <a:lnTo>
                    <a:pt x="421" y="3002"/>
                  </a:lnTo>
                  <a:lnTo>
                    <a:pt x="409" y="3002"/>
                  </a:lnTo>
                  <a:lnTo>
                    <a:pt x="386" y="3013"/>
                  </a:lnTo>
                  <a:lnTo>
                    <a:pt x="374" y="3013"/>
                  </a:lnTo>
                  <a:lnTo>
                    <a:pt x="350" y="3025"/>
                  </a:lnTo>
                  <a:lnTo>
                    <a:pt x="328" y="3025"/>
                  </a:lnTo>
                  <a:lnTo>
                    <a:pt x="316" y="3036"/>
                  </a:lnTo>
                  <a:lnTo>
                    <a:pt x="292" y="3036"/>
                  </a:lnTo>
                  <a:lnTo>
                    <a:pt x="257" y="3036"/>
                  </a:lnTo>
                  <a:lnTo>
                    <a:pt x="234" y="3049"/>
                  </a:lnTo>
                  <a:lnTo>
                    <a:pt x="199" y="3049"/>
                  </a:lnTo>
                  <a:lnTo>
                    <a:pt x="141" y="3049"/>
                  </a:lnTo>
                  <a:lnTo>
                    <a:pt x="82" y="3060"/>
                  </a:lnTo>
                  <a:lnTo>
                    <a:pt x="0" y="306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9" name="Freeform 18"/>
            <p:cNvSpPr>
              <a:spLocks/>
            </p:cNvSpPr>
            <p:nvPr/>
          </p:nvSpPr>
          <p:spPr bwMode="auto">
            <a:xfrm>
              <a:off x="3540" y="3069"/>
              <a:ext cx="552" cy="765"/>
            </a:xfrm>
            <a:custGeom>
              <a:avLst/>
              <a:gdLst>
                <a:gd name="T0" fmla="*/ 0 w 2208"/>
                <a:gd name="T1" fmla="*/ 4 h 3060"/>
                <a:gd name="T2" fmla="*/ 0 w 2208"/>
                <a:gd name="T3" fmla="*/ 8 h 3060"/>
                <a:gd name="T4" fmla="*/ 1 w 2208"/>
                <a:gd name="T5" fmla="*/ 13 h 3060"/>
                <a:gd name="T6" fmla="*/ 1 w 2208"/>
                <a:gd name="T7" fmla="*/ 18 h 3060"/>
                <a:gd name="T8" fmla="*/ 2 w 2208"/>
                <a:gd name="T9" fmla="*/ 23 h 3060"/>
                <a:gd name="T10" fmla="*/ 2 w 2208"/>
                <a:gd name="T11" fmla="*/ 29 h 3060"/>
                <a:gd name="T12" fmla="*/ 2 w 2208"/>
                <a:gd name="T13" fmla="*/ 33 h 3060"/>
                <a:gd name="T14" fmla="*/ 3 w 2208"/>
                <a:gd name="T15" fmla="*/ 38 h 3060"/>
                <a:gd name="T16" fmla="*/ 5 w 2208"/>
                <a:gd name="T17" fmla="*/ 43 h 3060"/>
                <a:gd name="T18" fmla="*/ 5 w 2208"/>
                <a:gd name="T19" fmla="*/ 48 h 3060"/>
                <a:gd name="T20" fmla="*/ 6 w 2208"/>
                <a:gd name="T21" fmla="*/ 53 h 3060"/>
                <a:gd name="T22" fmla="*/ 7 w 2208"/>
                <a:gd name="T23" fmla="*/ 58 h 3060"/>
                <a:gd name="T24" fmla="*/ 8 w 2208"/>
                <a:gd name="T25" fmla="*/ 62 h 3060"/>
                <a:gd name="T26" fmla="*/ 10 w 2208"/>
                <a:gd name="T27" fmla="*/ 67 h 3060"/>
                <a:gd name="T28" fmla="*/ 10 w 2208"/>
                <a:gd name="T29" fmla="*/ 72 h 3060"/>
                <a:gd name="T30" fmla="*/ 12 w 2208"/>
                <a:gd name="T31" fmla="*/ 77 h 3060"/>
                <a:gd name="T32" fmla="*/ 13 w 2208"/>
                <a:gd name="T33" fmla="*/ 81 h 3060"/>
                <a:gd name="T34" fmla="*/ 15 w 2208"/>
                <a:gd name="T35" fmla="*/ 86 h 3060"/>
                <a:gd name="T36" fmla="*/ 17 w 2208"/>
                <a:gd name="T37" fmla="*/ 90 h 3060"/>
                <a:gd name="T38" fmla="*/ 18 w 2208"/>
                <a:gd name="T39" fmla="*/ 94 h 3060"/>
                <a:gd name="T40" fmla="*/ 20 w 2208"/>
                <a:gd name="T41" fmla="*/ 99 h 3060"/>
                <a:gd name="T42" fmla="*/ 22 w 2208"/>
                <a:gd name="T43" fmla="*/ 103 h 3060"/>
                <a:gd name="T44" fmla="*/ 24 w 2208"/>
                <a:gd name="T45" fmla="*/ 107 h 3060"/>
                <a:gd name="T46" fmla="*/ 26 w 2208"/>
                <a:gd name="T47" fmla="*/ 111 h 3060"/>
                <a:gd name="T48" fmla="*/ 28 w 2208"/>
                <a:gd name="T49" fmla="*/ 116 h 3060"/>
                <a:gd name="T50" fmla="*/ 31 w 2208"/>
                <a:gd name="T51" fmla="*/ 119 h 3060"/>
                <a:gd name="T52" fmla="*/ 33 w 2208"/>
                <a:gd name="T53" fmla="*/ 123 h 3060"/>
                <a:gd name="T54" fmla="*/ 35 w 2208"/>
                <a:gd name="T55" fmla="*/ 127 h 3060"/>
                <a:gd name="T56" fmla="*/ 37 w 2208"/>
                <a:gd name="T57" fmla="*/ 131 h 3060"/>
                <a:gd name="T58" fmla="*/ 40 w 2208"/>
                <a:gd name="T59" fmla="*/ 135 h 3060"/>
                <a:gd name="T60" fmla="*/ 43 w 2208"/>
                <a:gd name="T61" fmla="*/ 137 h 3060"/>
                <a:gd name="T62" fmla="*/ 45 w 2208"/>
                <a:gd name="T63" fmla="*/ 141 h 3060"/>
                <a:gd name="T64" fmla="*/ 48 w 2208"/>
                <a:gd name="T65" fmla="*/ 145 h 3060"/>
                <a:gd name="T66" fmla="*/ 51 w 2208"/>
                <a:gd name="T67" fmla="*/ 148 h 3060"/>
                <a:gd name="T68" fmla="*/ 54 w 2208"/>
                <a:gd name="T69" fmla="*/ 151 h 3060"/>
                <a:gd name="T70" fmla="*/ 56 w 2208"/>
                <a:gd name="T71" fmla="*/ 154 h 3060"/>
                <a:gd name="T72" fmla="*/ 59 w 2208"/>
                <a:gd name="T73" fmla="*/ 157 h 3060"/>
                <a:gd name="T74" fmla="*/ 62 w 2208"/>
                <a:gd name="T75" fmla="*/ 160 h 3060"/>
                <a:gd name="T76" fmla="*/ 65 w 2208"/>
                <a:gd name="T77" fmla="*/ 162 h 3060"/>
                <a:gd name="T78" fmla="*/ 69 w 2208"/>
                <a:gd name="T79" fmla="*/ 165 h 3060"/>
                <a:gd name="T80" fmla="*/ 72 w 2208"/>
                <a:gd name="T81" fmla="*/ 167 h 3060"/>
                <a:gd name="T82" fmla="*/ 75 w 2208"/>
                <a:gd name="T83" fmla="*/ 170 h 3060"/>
                <a:gd name="T84" fmla="*/ 78 w 2208"/>
                <a:gd name="T85" fmla="*/ 172 h 3060"/>
                <a:gd name="T86" fmla="*/ 81 w 2208"/>
                <a:gd name="T87" fmla="*/ 174 h 3060"/>
                <a:gd name="T88" fmla="*/ 85 w 2208"/>
                <a:gd name="T89" fmla="*/ 176 h 3060"/>
                <a:gd name="T90" fmla="*/ 88 w 2208"/>
                <a:gd name="T91" fmla="*/ 178 h 3060"/>
                <a:gd name="T92" fmla="*/ 91 w 2208"/>
                <a:gd name="T93" fmla="*/ 180 h 3060"/>
                <a:gd name="T94" fmla="*/ 95 w 2208"/>
                <a:gd name="T95" fmla="*/ 181 h 3060"/>
                <a:gd name="T96" fmla="*/ 98 w 2208"/>
                <a:gd name="T97" fmla="*/ 183 h 3060"/>
                <a:gd name="T98" fmla="*/ 102 w 2208"/>
                <a:gd name="T99" fmla="*/ 184 h 3060"/>
                <a:gd name="T100" fmla="*/ 105 w 2208"/>
                <a:gd name="T101" fmla="*/ 186 h 3060"/>
                <a:gd name="T102" fmla="*/ 109 w 2208"/>
                <a:gd name="T103" fmla="*/ 187 h 3060"/>
                <a:gd name="T104" fmla="*/ 113 w 2208"/>
                <a:gd name="T105" fmla="*/ 188 h 3060"/>
                <a:gd name="T106" fmla="*/ 116 w 2208"/>
                <a:gd name="T107" fmla="*/ 188 h 3060"/>
                <a:gd name="T108" fmla="*/ 119 w 2208"/>
                <a:gd name="T109" fmla="*/ 190 h 3060"/>
                <a:gd name="T110" fmla="*/ 124 w 2208"/>
                <a:gd name="T111" fmla="*/ 191 h 3060"/>
                <a:gd name="T112" fmla="*/ 134 w 2208"/>
                <a:gd name="T113" fmla="*/ 191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8" h="3060">
                  <a:moveTo>
                    <a:pt x="0" y="0"/>
                  </a:moveTo>
                  <a:lnTo>
                    <a:pt x="0" y="24"/>
                  </a:lnTo>
                  <a:lnTo>
                    <a:pt x="0" y="58"/>
                  </a:lnTo>
                  <a:lnTo>
                    <a:pt x="0" y="82"/>
                  </a:lnTo>
                  <a:lnTo>
                    <a:pt x="0" y="105"/>
                  </a:lnTo>
                  <a:lnTo>
                    <a:pt x="0" y="129"/>
                  </a:lnTo>
                  <a:lnTo>
                    <a:pt x="13" y="164"/>
                  </a:lnTo>
                  <a:lnTo>
                    <a:pt x="13" y="187"/>
                  </a:lnTo>
                  <a:lnTo>
                    <a:pt x="13" y="210"/>
                  </a:lnTo>
                  <a:lnTo>
                    <a:pt x="13" y="233"/>
                  </a:lnTo>
                  <a:lnTo>
                    <a:pt x="13" y="269"/>
                  </a:lnTo>
                  <a:lnTo>
                    <a:pt x="13" y="292"/>
                  </a:lnTo>
                  <a:lnTo>
                    <a:pt x="24" y="327"/>
                  </a:lnTo>
                  <a:lnTo>
                    <a:pt x="24" y="339"/>
                  </a:lnTo>
                  <a:lnTo>
                    <a:pt x="24" y="373"/>
                  </a:lnTo>
                  <a:lnTo>
                    <a:pt x="24" y="397"/>
                  </a:lnTo>
                  <a:lnTo>
                    <a:pt x="24" y="432"/>
                  </a:lnTo>
                  <a:lnTo>
                    <a:pt x="35" y="455"/>
                  </a:lnTo>
                  <a:lnTo>
                    <a:pt x="35" y="479"/>
                  </a:lnTo>
                  <a:lnTo>
                    <a:pt x="35" y="502"/>
                  </a:lnTo>
                  <a:lnTo>
                    <a:pt x="35" y="526"/>
                  </a:lnTo>
                  <a:lnTo>
                    <a:pt x="47" y="561"/>
                  </a:lnTo>
                  <a:lnTo>
                    <a:pt x="47" y="584"/>
                  </a:lnTo>
                  <a:lnTo>
                    <a:pt x="47" y="608"/>
                  </a:lnTo>
                  <a:lnTo>
                    <a:pt x="59" y="630"/>
                  </a:lnTo>
                  <a:lnTo>
                    <a:pt x="59" y="666"/>
                  </a:lnTo>
                  <a:lnTo>
                    <a:pt x="71" y="690"/>
                  </a:lnTo>
                  <a:lnTo>
                    <a:pt x="71" y="712"/>
                  </a:lnTo>
                  <a:lnTo>
                    <a:pt x="71" y="736"/>
                  </a:lnTo>
                  <a:lnTo>
                    <a:pt x="82" y="759"/>
                  </a:lnTo>
                  <a:lnTo>
                    <a:pt x="82" y="794"/>
                  </a:lnTo>
                  <a:lnTo>
                    <a:pt x="93" y="817"/>
                  </a:lnTo>
                  <a:lnTo>
                    <a:pt x="93" y="841"/>
                  </a:lnTo>
                  <a:lnTo>
                    <a:pt x="93" y="865"/>
                  </a:lnTo>
                  <a:lnTo>
                    <a:pt x="106" y="899"/>
                  </a:lnTo>
                  <a:lnTo>
                    <a:pt x="106" y="923"/>
                  </a:lnTo>
                  <a:lnTo>
                    <a:pt x="117" y="946"/>
                  </a:lnTo>
                  <a:lnTo>
                    <a:pt x="117" y="970"/>
                  </a:lnTo>
                  <a:lnTo>
                    <a:pt x="129" y="992"/>
                  </a:lnTo>
                  <a:lnTo>
                    <a:pt x="129" y="1016"/>
                  </a:lnTo>
                  <a:lnTo>
                    <a:pt x="141" y="1039"/>
                  </a:lnTo>
                  <a:lnTo>
                    <a:pt x="153" y="1074"/>
                  </a:lnTo>
                  <a:lnTo>
                    <a:pt x="153" y="1098"/>
                  </a:lnTo>
                  <a:lnTo>
                    <a:pt x="164" y="1121"/>
                  </a:lnTo>
                  <a:lnTo>
                    <a:pt x="164" y="1145"/>
                  </a:lnTo>
                  <a:lnTo>
                    <a:pt x="175" y="1168"/>
                  </a:lnTo>
                  <a:lnTo>
                    <a:pt x="175" y="1191"/>
                  </a:lnTo>
                  <a:lnTo>
                    <a:pt x="188" y="1227"/>
                  </a:lnTo>
                  <a:lnTo>
                    <a:pt x="199" y="1250"/>
                  </a:lnTo>
                  <a:lnTo>
                    <a:pt x="199" y="1273"/>
                  </a:lnTo>
                  <a:lnTo>
                    <a:pt x="211" y="1296"/>
                  </a:lnTo>
                  <a:lnTo>
                    <a:pt x="222" y="1320"/>
                  </a:lnTo>
                  <a:lnTo>
                    <a:pt x="222" y="1343"/>
                  </a:lnTo>
                  <a:lnTo>
                    <a:pt x="234" y="1367"/>
                  </a:lnTo>
                  <a:lnTo>
                    <a:pt x="246" y="1390"/>
                  </a:lnTo>
                  <a:lnTo>
                    <a:pt x="257" y="1413"/>
                  </a:lnTo>
                  <a:lnTo>
                    <a:pt x="269" y="1436"/>
                  </a:lnTo>
                  <a:lnTo>
                    <a:pt x="281" y="1460"/>
                  </a:lnTo>
                  <a:lnTo>
                    <a:pt x="281" y="1483"/>
                  </a:lnTo>
                  <a:lnTo>
                    <a:pt x="293" y="1507"/>
                  </a:lnTo>
                  <a:lnTo>
                    <a:pt x="304" y="1531"/>
                  </a:lnTo>
                  <a:lnTo>
                    <a:pt x="315" y="1553"/>
                  </a:lnTo>
                  <a:lnTo>
                    <a:pt x="315" y="1577"/>
                  </a:lnTo>
                  <a:lnTo>
                    <a:pt x="328" y="1600"/>
                  </a:lnTo>
                  <a:lnTo>
                    <a:pt x="339" y="1624"/>
                  </a:lnTo>
                  <a:lnTo>
                    <a:pt x="351" y="1647"/>
                  </a:lnTo>
                  <a:lnTo>
                    <a:pt x="363" y="1671"/>
                  </a:lnTo>
                  <a:lnTo>
                    <a:pt x="374" y="1693"/>
                  </a:lnTo>
                  <a:lnTo>
                    <a:pt x="386" y="1717"/>
                  </a:lnTo>
                  <a:lnTo>
                    <a:pt x="397" y="1729"/>
                  </a:lnTo>
                  <a:lnTo>
                    <a:pt x="410" y="1751"/>
                  </a:lnTo>
                  <a:lnTo>
                    <a:pt x="410" y="1775"/>
                  </a:lnTo>
                  <a:lnTo>
                    <a:pt x="421" y="1799"/>
                  </a:lnTo>
                  <a:lnTo>
                    <a:pt x="444" y="1822"/>
                  </a:lnTo>
                  <a:lnTo>
                    <a:pt x="444" y="1846"/>
                  </a:lnTo>
                  <a:lnTo>
                    <a:pt x="468" y="1869"/>
                  </a:lnTo>
                  <a:lnTo>
                    <a:pt x="468" y="1880"/>
                  </a:lnTo>
                  <a:lnTo>
                    <a:pt x="492" y="1904"/>
                  </a:lnTo>
                  <a:lnTo>
                    <a:pt x="503" y="1927"/>
                  </a:lnTo>
                  <a:lnTo>
                    <a:pt x="514" y="1951"/>
                  </a:lnTo>
                  <a:lnTo>
                    <a:pt x="526" y="1962"/>
                  </a:lnTo>
                  <a:lnTo>
                    <a:pt x="537" y="1986"/>
                  </a:lnTo>
                  <a:lnTo>
                    <a:pt x="550" y="2009"/>
                  </a:lnTo>
                  <a:lnTo>
                    <a:pt x="561" y="2032"/>
                  </a:lnTo>
                  <a:lnTo>
                    <a:pt x="573" y="2044"/>
                  </a:lnTo>
                  <a:lnTo>
                    <a:pt x="585" y="2068"/>
                  </a:lnTo>
                  <a:lnTo>
                    <a:pt x="596" y="2091"/>
                  </a:lnTo>
                  <a:lnTo>
                    <a:pt x="619" y="2102"/>
                  </a:lnTo>
                  <a:lnTo>
                    <a:pt x="632" y="2126"/>
                  </a:lnTo>
                  <a:lnTo>
                    <a:pt x="643" y="2150"/>
                  </a:lnTo>
                  <a:lnTo>
                    <a:pt x="654" y="2161"/>
                  </a:lnTo>
                  <a:lnTo>
                    <a:pt x="666" y="2184"/>
                  </a:lnTo>
                  <a:lnTo>
                    <a:pt x="678" y="2195"/>
                  </a:lnTo>
                  <a:lnTo>
                    <a:pt x="690" y="2219"/>
                  </a:lnTo>
                  <a:lnTo>
                    <a:pt x="714" y="2243"/>
                  </a:lnTo>
                  <a:lnTo>
                    <a:pt x="725" y="2254"/>
                  </a:lnTo>
                  <a:lnTo>
                    <a:pt x="736" y="2277"/>
                  </a:lnTo>
                  <a:lnTo>
                    <a:pt x="748" y="2290"/>
                  </a:lnTo>
                  <a:lnTo>
                    <a:pt x="772" y="2312"/>
                  </a:lnTo>
                  <a:lnTo>
                    <a:pt x="783" y="2324"/>
                  </a:lnTo>
                  <a:lnTo>
                    <a:pt x="794" y="2348"/>
                  </a:lnTo>
                  <a:lnTo>
                    <a:pt x="807" y="2359"/>
                  </a:lnTo>
                  <a:lnTo>
                    <a:pt x="830" y="2383"/>
                  </a:lnTo>
                  <a:lnTo>
                    <a:pt x="841" y="2394"/>
                  </a:lnTo>
                  <a:lnTo>
                    <a:pt x="854" y="2418"/>
                  </a:lnTo>
                  <a:lnTo>
                    <a:pt x="865" y="2430"/>
                  </a:lnTo>
                  <a:lnTo>
                    <a:pt x="888" y="2441"/>
                  </a:lnTo>
                  <a:lnTo>
                    <a:pt x="900" y="2465"/>
                  </a:lnTo>
                  <a:lnTo>
                    <a:pt x="912" y="2476"/>
                  </a:lnTo>
                  <a:lnTo>
                    <a:pt x="934" y="2488"/>
                  </a:lnTo>
                  <a:lnTo>
                    <a:pt x="947" y="2512"/>
                  </a:lnTo>
                  <a:lnTo>
                    <a:pt x="970" y="2523"/>
                  </a:lnTo>
                  <a:lnTo>
                    <a:pt x="982" y="2534"/>
                  </a:lnTo>
                  <a:lnTo>
                    <a:pt x="994" y="2558"/>
                  </a:lnTo>
                  <a:lnTo>
                    <a:pt x="1016" y="2570"/>
                  </a:lnTo>
                  <a:lnTo>
                    <a:pt x="1029" y="2581"/>
                  </a:lnTo>
                  <a:lnTo>
                    <a:pt x="1040" y="2592"/>
                  </a:lnTo>
                  <a:lnTo>
                    <a:pt x="1063" y="2605"/>
                  </a:lnTo>
                  <a:lnTo>
                    <a:pt x="1075" y="2616"/>
                  </a:lnTo>
                  <a:lnTo>
                    <a:pt x="1098" y="2640"/>
                  </a:lnTo>
                  <a:lnTo>
                    <a:pt x="1111" y="2652"/>
                  </a:lnTo>
                  <a:lnTo>
                    <a:pt x="1122" y="2663"/>
                  </a:lnTo>
                  <a:lnTo>
                    <a:pt x="1145" y="2674"/>
                  </a:lnTo>
                  <a:lnTo>
                    <a:pt x="1157" y="2687"/>
                  </a:lnTo>
                  <a:lnTo>
                    <a:pt x="1180" y="2698"/>
                  </a:lnTo>
                  <a:lnTo>
                    <a:pt x="1192" y="2710"/>
                  </a:lnTo>
                  <a:lnTo>
                    <a:pt x="1215" y="2721"/>
                  </a:lnTo>
                  <a:lnTo>
                    <a:pt x="1227" y="2745"/>
                  </a:lnTo>
                  <a:lnTo>
                    <a:pt x="1251" y="2745"/>
                  </a:lnTo>
                  <a:lnTo>
                    <a:pt x="1262" y="2768"/>
                  </a:lnTo>
                  <a:lnTo>
                    <a:pt x="1274" y="2780"/>
                  </a:lnTo>
                  <a:lnTo>
                    <a:pt x="1297" y="2780"/>
                  </a:lnTo>
                  <a:lnTo>
                    <a:pt x="1320" y="2803"/>
                  </a:lnTo>
                  <a:lnTo>
                    <a:pt x="1333" y="2803"/>
                  </a:lnTo>
                  <a:lnTo>
                    <a:pt x="1355" y="2814"/>
                  </a:lnTo>
                  <a:lnTo>
                    <a:pt x="1367" y="2827"/>
                  </a:lnTo>
                  <a:lnTo>
                    <a:pt x="1379" y="2838"/>
                  </a:lnTo>
                  <a:lnTo>
                    <a:pt x="1402" y="2850"/>
                  </a:lnTo>
                  <a:lnTo>
                    <a:pt x="1426" y="2850"/>
                  </a:lnTo>
                  <a:lnTo>
                    <a:pt x="1437" y="2862"/>
                  </a:lnTo>
                  <a:lnTo>
                    <a:pt x="1460" y="2873"/>
                  </a:lnTo>
                  <a:lnTo>
                    <a:pt x="1473" y="2885"/>
                  </a:lnTo>
                  <a:lnTo>
                    <a:pt x="1495" y="2896"/>
                  </a:lnTo>
                  <a:lnTo>
                    <a:pt x="1519" y="2896"/>
                  </a:lnTo>
                  <a:lnTo>
                    <a:pt x="1531" y="2909"/>
                  </a:lnTo>
                  <a:lnTo>
                    <a:pt x="1555" y="2920"/>
                  </a:lnTo>
                  <a:lnTo>
                    <a:pt x="1566" y="2932"/>
                  </a:lnTo>
                  <a:lnTo>
                    <a:pt x="1589" y="2932"/>
                  </a:lnTo>
                  <a:lnTo>
                    <a:pt x="1601" y="2943"/>
                  </a:lnTo>
                  <a:lnTo>
                    <a:pt x="1624" y="2943"/>
                  </a:lnTo>
                  <a:lnTo>
                    <a:pt x="1635" y="2955"/>
                  </a:lnTo>
                  <a:lnTo>
                    <a:pt x="1659" y="2967"/>
                  </a:lnTo>
                  <a:lnTo>
                    <a:pt x="1671" y="2967"/>
                  </a:lnTo>
                  <a:lnTo>
                    <a:pt x="1695" y="2978"/>
                  </a:lnTo>
                  <a:lnTo>
                    <a:pt x="1717" y="2978"/>
                  </a:lnTo>
                  <a:lnTo>
                    <a:pt x="1741" y="2990"/>
                  </a:lnTo>
                  <a:lnTo>
                    <a:pt x="1753" y="2990"/>
                  </a:lnTo>
                  <a:lnTo>
                    <a:pt x="1776" y="3002"/>
                  </a:lnTo>
                  <a:lnTo>
                    <a:pt x="1799" y="3002"/>
                  </a:lnTo>
                  <a:lnTo>
                    <a:pt x="1811" y="3002"/>
                  </a:lnTo>
                  <a:lnTo>
                    <a:pt x="1823" y="3013"/>
                  </a:lnTo>
                  <a:lnTo>
                    <a:pt x="1846" y="3013"/>
                  </a:lnTo>
                  <a:lnTo>
                    <a:pt x="1870" y="3025"/>
                  </a:lnTo>
                  <a:lnTo>
                    <a:pt x="1881" y="3025"/>
                  </a:lnTo>
                  <a:lnTo>
                    <a:pt x="1904" y="3036"/>
                  </a:lnTo>
                  <a:lnTo>
                    <a:pt x="1928" y="3036"/>
                  </a:lnTo>
                  <a:lnTo>
                    <a:pt x="1963" y="3036"/>
                  </a:lnTo>
                  <a:lnTo>
                    <a:pt x="1986" y="3049"/>
                  </a:lnTo>
                  <a:lnTo>
                    <a:pt x="2021" y="3049"/>
                  </a:lnTo>
                  <a:lnTo>
                    <a:pt x="2079" y="3049"/>
                  </a:lnTo>
                  <a:lnTo>
                    <a:pt x="2138" y="3060"/>
                  </a:lnTo>
                  <a:lnTo>
                    <a:pt x="2208" y="306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0" name="Freeform 19"/>
            <p:cNvSpPr>
              <a:spLocks/>
            </p:cNvSpPr>
            <p:nvPr/>
          </p:nvSpPr>
          <p:spPr bwMode="auto">
            <a:xfrm>
              <a:off x="3540" y="2304"/>
              <a:ext cx="552" cy="765"/>
            </a:xfrm>
            <a:custGeom>
              <a:avLst/>
              <a:gdLst>
                <a:gd name="T0" fmla="*/ 0 w 2208"/>
                <a:gd name="T1" fmla="*/ 188 h 3060"/>
                <a:gd name="T2" fmla="*/ 0 w 2208"/>
                <a:gd name="T3" fmla="*/ 183 h 3060"/>
                <a:gd name="T4" fmla="*/ 1 w 2208"/>
                <a:gd name="T5" fmla="*/ 178 h 3060"/>
                <a:gd name="T6" fmla="*/ 1 w 2208"/>
                <a:gd name="T7" fmla="*/ 173 h 3060"/>
                <a:gd name="T8" fmla="*/ 2 w 2208"/>
                <a:gd name="T9" fmla="*/ 168 h 3060"/>
                <a:gd name="T10" fmla="*/ 2 w 2208"/>
                <a:gd name="T11" fmla="*/ 163 h 3060"/>
                <a:gd name="T12" fmla="*/ 2 w 2208"/>
                <a:gd name="T13" fmla="*/ 158 h 3060"/>
                <a:gd name="T14" fmla="*/ 3 w 2208"/>
                <a:gd name="T15" fmla="*/ 153 h 3060"/>
                <a:gd name="T16" fmla="*/ 5 w 2208"/>
                <a:gd name="T17" fmla="*/ 148 h 3060"/>
                <a:gd name="T18" fmla="*/ 5 w 2208"/>
                <a:gd name="T19" fmla="*/ 143 h 3060"/>
                <a:gd name="T20" fmla="*/ 6 w 2208"/>
                <a:gd name="T21" fmla="*/ 139 h 3060"/>
                <a:gd name="T22" fmla="*/ 7 w 2208"/>
                <a:gd name="T23" fmla="*/ 134 h 3060"/>
                <a:gd name="T24" fmla="*/ 8 w 2208"/>
                <a:gd name="T25" fmla="*/ 129 h 3060"/>
                <a:gd name="T26" fmla="*/ 10 w 2208"/>
                <a:gd name="T27" fmla="*/ 124 h 3060"/>
                <a:gd name="T28" fmla="*/ 10 w 2208"/>
                <a:gd name="T29" fmla="*/ 120 h 3060"/>
                <a:gd name="T30" fmla="*/ 12 w 2208"/>
                <a:gd name="T31" fmla="*/ 115 h 3060"/>
                <a:gd name="T32" fmla="*/ 13 w 2208"/>
                <a:gd name="T33" fmla="*/ 110 h 3060"/>
                <a:gd name="T34" fmla="*/ 15 w 2208"/>
                <a:gd name="T35" fmla="*/ 106 h 3060"/>
                <a:gd name="T36" fmla="*/ 17 w 2208"/>
                <a:gd name="T37" fmla="*/ 102 h 3060"/>
                <a:gd name="T38" fmla="*/ 18 w 2208"/>
                <a:gd name="T39" fmla="*/ 97 h 3060"/>
                <a:gd name="T40" fmla="*/ 20 w 2208"/>
                <a:gd name="T41" fmla="*/ 93 h 3060"/>
                <a:gd name="T42" fmla="*/ 22 w 2208"/>
                <a:gd name="T43" fmla="*/ 88 h 3060"/>
                <a:gd name="T44" fmla="*/ 24 w 2208"/>
                <a:gd name="T45" fmla="*/ 84 h 3060"/>
                <a:gd name="T46" fmla="*/ 26 w 2208"/>
                <a:gd name="T47" fmla="*/ 80 h 3060"/>
                <a:gd name="T48" fmla="*/ 28 w 2208"/>
                <a:gd name="T49" fmla="*/ 76 h 3060"/>
                <a:gd name="T50" fmla="*/ 31 w 2208"/>
                <a:gd name="T51" fmla="*/ 72 h 3060"/>
                <a:gd name="T52" fmla="*/ 33 w 2208"/>
                <a:gd name="T53" fmla="*/ 69 h 3060"/>
                <a:gd name="T54" fmla="*/ 35 w 2208"/>
                <a:gd name="T55" fmla="*/ 64 h 3060"/>
                <a:gd name="T56" fmla="*/ 37 w 2208"/>
                <a:gd name="T57" fmla="*/ 61 h 3060"/>
                <a:gd name="T58" fmla="*/ 40 w 2208"/>
                <a:gd name="T59" fmla="*/ 57 h 3060"/>
                <a:gd name="T60" fmla="*/ 43 w 2208"/>
                <a:gd name="T61" fmla="*/ 54 h 3060"/>
                <a:gd name="T62" fmla="*/ 45 w 2208"/>
                <a:gd name="T63" fmla="*/ 51 h 3060"/>
                <a:gd name="T64" fmla="*/ 48 w 2208"/>
                <a:gd name="T65" fmla="*/ 47 h 3060"/>
                <a:gd name="T66" fmla="*/ 51 w 2208"/>
                <a:gd name="T67" fmla="*/ 44 h 3060"/>
                <a:gd name="T68" fmla="*/ 54 w 2208"/>
                <a:gd name="T69" fmla="*/ 40 h 3060"/>
                <a:gd name="T70" fmla="*/ 56 w 2208"/>
                <a:gd name="T71" fmla="*/ 37 h 3060"/>
                <a:gd name="T72" fmla="*/ 59 w 2208"/>
                <a:gd name="T73" fmla="*/ 34 h 3060"/>
                <a:gd name="T74" fmla="*/ 62 w 2208"/>
                <a:gd name="T75" fmla="*/ 32 h 3060"/>
                <a:gd name="T76" fmla="*/ 65 w 2208"/>
                <a:gd name="T77" fmla="*/ 29 h 3060"/>
                <a:gd name="T78" fmla="*/ 69 w 2208"/>
                <a:gd name="T79" fmla="*/ 26 h 3060"/>
                <a:gd name="T80" fmla="*/ 72 w 2208"/>
                <a:gd name="T81" fmla="*/ 24 h 3060"/>
                <a:gd name="T82" fmla="*/ 75 w 2208"/>
                <a:gd name="T83" fmla="*/ 21 h 3060"/>
                <a:gd name="T84" fmla="*/ 78 w 2208"/>
                <a:gd name="T85" fmla="*/ 19 h 3060"/>
                <a:gd name="T86" fmla="*/ 81 w 2208"/>
                <a:gd name="T87" fmla="*/ 18 h 3060"/>
                <a:gd name="T88" fmla="*/ 85 w 2208"/>
                <a:gd name="T89" fmla="*/ 16 h 3060"/>
                <a:gd name="T90" fmla="*/ 88 w 2208"/>
                <a:gd name="T91" fmla="*/ 13 h 3060"/>
                <a:gd name="T92" fmla="*/ 91 w 2208"/>
                <a:gd name="T93" fmla="*/ 12 h 3060"/>
                <a:gd name="T94" fmla="*/ 95 w 2208"/>
                <a:gd name="T95" fmla="*/ 10 h 3060"/>
                <a:gd name="T96" fmla="*/ 98 w 2208"/>
                <a:gd name="T97" fmla="*/ 8 h 3060"/>
                <a:gd name="T98" fmla="*/ 102 w 2208"/>
                <a:gd name="T99" fmla="*/ 7 h 3060"/>
                <a:gd name="T100" fmla="*/ 105 w 2208"/>
                <a:gd name="T101" fmla="*/ 6 h 3060"/>
                <a:gd name="T102" fmla="*/ 109 w 2208"/>
                <a:gd name="T103" fmla="*/ 5 h 3060"/>
                <a:gd name="T104" fmla="*/ 113 w 2208"/>
                <a:gd name="T105" fmla="*/ 4 h 3060"/>
                <a:gd name="T106" fmla="*/ 116 w 2208"/>
                <a:gd name="T107" fmla="*/ 3 h 3060"/>
                <a:gd name="T108" fmla="*/ 119 w 2208"/>
                <a:gd name="T109" fmla="*/ 2 h 3060"/>
                <a:gd name="T110" fmla="*/ 124 w 2208"/>
                <a:gd name="T111" fmla="*/ 1 h 3060"/>
                <a:gd name="T112" fmla="*/ 134 w 2208"/>
                <a:gd name="T113" fmla="*/ 0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8" h="3060">
                  <a:moveTo>
                    <a:pt x="0" y="3060"/>
                  </a:moveTo>
                  <a:lnTo>
                    <a:pt x="0" y="3036"/>
                  </a:lnTo>
                  <a:lnTo>
                    <a:pt x="0" y="3002"/>
                  </a:lnTo>
                  <a:lnTo>
                    <a:pt x="0" y="2978"/>
                  </a:lnTo>
                  <a:lnTo>
                    <a:pt x="0" y="2955"/>
                  </a:lnTo>
                  <a:lnTo>
                    <a:pt x="0" y="2931"/>
                  </a:lnTo>
                  <a:lnTo>
                    <a:pt x="13" y="2896"/>
                  </a:lnTo>
                  <a:lnTo>
                    <a:pt x="13" y="2873"/>
                  </a:lnTo>
                  <a:lnTo>
                    <a:pt x="13" y="2849"/>
                  </a:lnTo>
                  <a:lnTo>
                    <a:pt x="13" y="2814"/>
                  </a:lnTo>
                  <a:lnTo>
                    <a:pt x="13" y="2791"/>
                  </a:lnTo>
                  <a:lnTo>
                    <a:pt x="13" y="2768"/>
                  </a:lnTo>
                  <a:lnTo>
                    <a:pt x="24" y="2733"/>
                  </a:lnTo>
                  <a:lnTo>
                    <a:pt x="24" y="2709"/>
                  </a:lnTo>
                  <a:lnTo>
                    <a:pt x="24" y="2687"/>
                  </a:lnTo>
                  <a:lnTo>
                    <a:pt x="24" y="2663"/>
                  </a:lnTo>
                  <a:lnTo>
                    <a:pt x="24" y="2628"/>
                  </a:lnTo>
                  <a:lnTo>
                    <a:pt x="35" y="2605"/>
                  </a:lnTo>
                  <a:lnTo>
                    <a:pt x="35" y="2581"/>
                  </a:lnTo>
                  <a:lnTo>
                    <a:pt x="35" y="2558"/>
                  </a:lnTo>
                  <a:lnTo>
                    <a:pt x="35" y="2523"/>
                  </a:lnTo>
                  <a:lnTo>
                    <a:pt x="47" y="2499"/>
                  </a:lnTo>
                  <a:lnTo>
                    <a:pt x="47" y="2476"/>
                  </a:lnTo>
                  <a:lnTo>
                    <a:pt x="47" y="2452"/>
                  </a:lnTo>
                  <a:lnTo>
                    <a:pt x="59" y="2418"/>
                  </a:lnTo>
                  <a:lnTo>
                    <a:pt x="59" y="2394"/>
                  </a:lnTo>
                  <a:lnTo>
                    <a:pt x="71" y="2370"/>
                  </a:lnTo>
                  <a:lnTo>
                    <a:pt x="71" y="2348"/>
                  </a:lnTo>
                  <a:lnTo>
                    <a:pt x="71" y="2324"/>
                  </a:lnTo>
                  <a:lnTo>
                    <a:pt x="82" y="2289"/>
                  </a:lnTo>
                  <a:lnTo>
                    <a:pt x="82" y="2266"/>
                  </a:lnTo>
                  <a:lnTo>
                    <a:pt x="93" y="2243"/>
                  </a:lnTo>
                  <a:lnTo>
                    <a:pt x="93" y="2219"/>
                  </a:lnTo>
                  <a:lnTo>
                    <a:pt x="93" y="2184"/>
                  </a:lnTo>
                  <a:lnTo>
                    <a:pt x="106" y="2161"/>
                  </a:lnTo>
                  <a:lnTo>
                    <a:pt x="106" y="2137"/>
                  </a:lnTo>
                  <a:lnTo>
                    <a:pt x="117" y="2114"/>
                  </a:lnTo>
                  <a:lnTo>
                    <a:pt x="117" y="2090"/>
                  </a:lnTo>
                  <a:lnTo>
                    <a:pt x="129" y="2055"/>
                  </a:lnTo>
                  <a:lnTo>
                    <a:pt x="129" y="2044"/>
                  </a:lnTo>
                  <a:lnTo>
                    <a:pt x="141" y="2008"/>
                  </a:lnTo>
                  <a:lnTo>
                    <a:pt x="153" y="1986"/>
                  </a:lnTo>
                  <a:lnTo>
                    <a:pt x="153" y="1962"/>
                  </a:lnTo>
                  <a:lnTo>
                    <a:pt x="164" y="1939"/>
                  </a:lnTo>
                  <a:lnTo>
                    <a:pt x="164" y="1915"/>
                  </a:lnTo>
                  <a:lnTo>
                    <a:pt x="175" y="1880"/>
                  </a:lnTo>
                  <a:lnTo>
                    <a:pt x="175" y="1857"/>
                  </a:lnTo>
                  <a:lnTo>
                    <a:pt x="188" y="1833"/>
                  </a:lnTo>
                  <a:lnTo>
                    <a:pt x="199" y="1810"/>
                  </a:lnTo>
                  <a:lnTo>
                    <a:pt x="199" y="1787"/>
                  </a:lnTo>
                  <a:lnTo>
                    <a:pt x="211" y="1764"/>
                  </a:lnTo>
                  <a:lnTo>
                    <a:pt x="222" y="1740"/>
                  </a:lnTo>
                  <a:lnTo>
                    <a:pt x="222" y="1717"/>
                  </a:lnTo>
                  <a:lnTo>
                    <a:pt x="234" y="1693"/>
                  </a:lnTo>
                  <a:lnTo>
                    <a:pt x="246" y="1670"/>
                  </a:lnTo>
                  <a:lnTo>
                    <a:pt x="257" y="1647"/>
                  </a:lnTo>
                  <a:lnTo>
                    <a:pt x="269" y="1624"/>
                  </a:lnTo>
                  <a:lnTo>
                    <a:pt x="281" y="1600"/>
                  </a:lnTo>
                  <a:lnTo>
                    <a:pt x="281" y="1577"/>
                  </a:lnTo>
                  <a:lnTo>
                    <a:pt x="293" y="1553"/>
                  </a:lnTo>
                  <a:lnTo>
                    <a:pt x="304" y="1529"/>
                  </a:lnTo>
                  <a:lnTo>
                    <a:pt x="315" y="1507"/>
                  </a:lnTo>
                  <a:lnTo>
                    <a:pt x="315" y="1483"/>
                  </a:lnTo>
                  <a:lnTo>
                    <a:pt x="328" y="1460"/>
                  </a:lnTo>
                  <a:lnTo>
                    <a:pt x="339" y="1436"/>
                  </a:lnTo>
                  <a:lnTo>
                    <a:pt x="351" y="1413"/>
                  </a:lnTo>
                  <a:lnTo>
                    <a:pt x="363" y="1389"/>
                  </a:lnTo>
                  <a:lnTo>
                    <a:pt x="374" y="1367"/>
                  </a:lnTo>
                  <a:lnTo>
                    <a:pt x="386" y="1343"/>
                  </a:lnTo>
                  <a:lnTo>
                    <a:pt x="397" y="1331"/>
                  </a:lnTo>
                  <a:lnTo>
                    <a:pt x="410" y="1307"/>
                  </a:lnTo>
                  <a:lnTo>
                    <a:pt x="410" y="1285"/>
                  </a:lnTo>
                  <a:lnTo>
                    <a:pt x="421" y="1261"/>
                  </a:lnTo>
                  <a:lnTo>
                    <a:pt x="444" y="1238"/>
                  </a:lnTo>
                  <a:lnTo>
                    <a:pt x="444" y="1214"/>
                  </a:lnTo>
                  <a:lnTo>
                    <a:pt x="468" y="1191"/>
                  </a:lnTo>
                  <a:lnTo>
                    <a:pt x="468" y="1180"/>
                  </a:lnTo>
                  <a:lnTo>
                    <a:pt x="492" y="1156"/>
                  </a:lnTo>
                  <a:lnTo>
                    <a:pt x="503" y="1133"/>
                  </a:lnTo>
                  <a:lnTo>
                    <a:pt x="514" y="1109"/>
                  </a:lnTo>
                  <a:lnTo>
                    <a:pt x="526" y="1098"/>
                  </a:lnTo>
                  <a:lnTo>
                    <a:pt x="537" y="1074"/>
                  </a:lnTo>
                  <a:lnTo>
                    <a:pt x="550" y="1051"/>
                  </a:lnTo>
                  <a:lnTo>
                    <a:pt x="561" y="1027"/>
                  </a:lnTo>
                  <a:lnTo>
                    <a:pt x="573" y="1016"/>
                  </a:lnTo>
                  <a:lnTo>
                    <a:pt x="585" y="992"/>
                  </a:lnTo>
                  <a:lnTo>
                    <a:pt x="596" y="969"/>
                  </a:lnTo>
                  <a:lnTo>
                    <a:pt x="619" y="946"/>
                  </a:lnTo>
                  <a:lnTo>
                    <a:pt x="632" y="934"/>
                  </a:lnTo>
                  <a:lnTo>
                    <a:pt x="643" y="910"/>
                  </a:lnTo>
                  <a:lnTo>
                    <a:pt x="654" y="899"/>
                  </a:lnTo>
                  <a:lnTo>
                    <a:pt x="666" y="876"/>
                  </a:lnTo>
                  <a:lnTo>
                    <a:pt x="678" y="865"/>
                  </a:lnTo>
                  <a:lnTo>
                    <a:pt x="690" y="841"/>
                  </a:lnTo>
                  <a:lnTo>
                    <a:pt x="714" y="817"/>
                  </a:lnTo>
                  <a:lnTo>
                    <a:pt x="725" y="806"/>
                  </a:lnTo>
                  <a:lnTo>
                    <a:pt x="736" y="783"/>
                  </a:lnTo>
                  <a:lnTo>
                    <a:pt x="748" y="770"/>
                  </a:lnTo>
                  <a:lnTo>
                    <a:pt x="772" y="747"/>
                  </a:lnTo>
                  <a:lnTo>
                    <a:pt x="783" y="736"/>
                  </a:lnTo>
                  <a:lnTo>
                    <a:pt x="794" y="712"/>
                  </a:lnTo>
                  <a:lnTo>
                    <a:pt x="807" y="701"/>
                  </a:lnTo>
                  <a:lnTo>
                    <a:pt x="830" y="677"/>
                  </a:lnTo>
                  <a:lnTo>
                    <a:pt x="841" y="666"/>
                  </a:lnTo>
                  <a:lnTo>
                    <a:pt x="854" y="642"/>
                  </a:lnTo>
                  <a:lnTo>
                    <a:pt x="865" y="630"/>
                  </a:lnTo>
                  <a:lnTo>
                    <a:pt x="888" y="619"/>
                  </a:lnTo>
                  <a:lnTo>
                    <a:pt x="900" y="595"/>
                  </a:lnTo>
                  <a:lnTo>
                    <a:pt x="912" y="584"/>
                  </a:lnTo>
                  <a:lnTo>
                    <a:pt x="934" y="572"/>
                  </a:lnTo>
                  <a:lnTo>
                    <a:pt x="947" y="548"/>
                  </a:lnTo>
                  <a:lnTo>
                    <a:pt x="970" y="537"/>
                  </a:lnTo>
                  <a:lnTo>
                    <a:pt x="982" y="526"/>
                  </a:lnTo>
                  <a:lnTo>
                    <a:pt x="994" y="502"/>
                  </a:lnTo>
                  <a:lnTo>
                    <a:pt x="1016" y="490"/>
                  </a:lnTo>
                  <a:lnTo>
                    <a:pt x="1029" y="479"/>
                  </a:lnTo>
                  <a:lnTo>
                    <a:pt x="1040" y="466"/>
                  </a:lnTo>
                  <a:lnTo>
                    <a:pt x="1063" y="455"/>
                  </a:lnTo>
                  <a:lnTo>
                    <a:pt x="1075" y="432"/>
                  </a:lnTo>
                  <a:lnTo>
                    <a:pt x="1098" y="420"/>
                  </a:lnTo>
                  <a:lnTo>
                    <a:pt x="1111" y="408"/>
                  </a:lnTo>
                  <a:lnTo>
                    <a:pt x="1122" y="397"/>
                  </a:lnTo>
                  <a:lnTo>
                    <a:pt x="1145" y="386"/>
                  </a:lnTo>
                  <a:lnTo>
                    <a:pt x="1157" y="373"/>
                  </a:lnTo>
                  <a:lnTo>
                    <a:pt x="1180" y="362"/>
                  </a:lnTo>
                  <a:lnTo>
                    <a:pt x="1192" y="339"/>
                  </a:lnTo>
                  <a:lnTo>
                    <a:pt x="1215" y="339"/>
                  </a:lnTo>
                  <a:lnTo>
                    <a:pt x="1227" y="315"/>
                  </a:lnTo>
                  <a:lnTo>
                    <a:pt x="1251" y="304"/>
                  </a:lnTo>
                  <a:lnTo>
                    <a:pt x="1262" y="292"/>
                  </a:lnTo>
                  <a:lnTo>
                    <a:pt x="1274" y="280"/>
                  </a:lnTo>
                  <a:lnTo>
                    <a:pt x="1297" y="280"/>
                  </a:lnTo>
                  <a:lnTo>
                    <a:pt x="1320" y="257"/>
                  </a:lnTo>
                  <a:lnTo>
                    <a:pt x="1333" y="246"/>
                  </a:lnTo>
                  <a:lnTo>
                    <a:pt x="1355" y="246"/>
                  </a:lnTo>
                  <a:lnTo>
                    <a:pt x="1367" y="233"/>
                  </a:lnTo>
                  <a:lnTo>
                    <a:pt x="1379" y="222"/>
                  </a:lnTo>
                  <a:lnTo>
                    <a:pt x="1402" y="210"/>
                  </a:lnTo>
                  <a:lnTo>
                    <a:pt x="1426" y="198"/>
                  </a:lnTo>
                  <a:lnTo>
                    <a:pt x="1437" y="198"/>
                  </a:lnTo>
                  <a:lnTo>
                    <a:pt x="1460" y="186"/>
                  </a:lnTo>
                  <a:lnTo>
                    <a:pt x="1473" y="175"/>
                  </a:lnTo>
                  <a:lnTo>
                    <a:pt x="1495" y="164"/>
                  </a:lnTo>
                  <a:lnTo>
                    <a:pt x="1519" y="164"/>
                  </a:lnTo>
                  <a:lnTo>
                    <a:pt x="1531" y="151"/>
                  </a:lnTo>
                  <a:lnTo>
                    <a:pt x="1555" y="140"/>
                  </a:lnTo>
                  <a:lnTo>
                    <a:pt x="1566" y="128"/>
                  </a:lnTo>
                  <a:lnTo>
                    <a:pt x="1589" y="128"/>
                  </a:lnTo>
                  <a:lnTo>
                    <a:pt x="1601" y="117"/>
                  </a:lnTo>
                  <a:lnTo>
                    <a:pt x="1624" y="105"/>
                  </a:lnTo>
                  <a:lnTo>
                    <a:pt x="1635" y="105"/>
                  </a:lnTo>
                  <a:lnTo>
                    <a:pt x="1659" y="93"/>
                  </a:lnTo>
                  <a:lnTo>
                    <a:pt x="1671" y="93"/>
                  </a:lnTo>
                  <a:lnTo>
                    <a:pt x="1695" y="82"/>
                  </a:lnTo>
                  <a:lnTo>
                    <a:pt x="1717" y="70"/>
                  </a:lnTo>
                  <a:lnTo>
                    <a:pt x="1741" y="70"/>
                  </a:lnTo>
                  <a:lnTo>
                    <a:pt x="1753" y="70"/>
                  </a:lnTo>
                  <a:lnTo>
                    <a:pt x="1776" y="58"/>
                  </a:lnTo>
                  <a:lnTo>
                    <a:pt x="1799" y="58"/>
                  </a:lnTo>
                  <a:lnTo>
                    <a:pt x="1811" y="46"/>
                  </a:lnTo>
                  <a:lnTo>
                    <a:pt x="1823" y="46"/>
                  </a:lnTo>
                  <a:lnTo>
                    <a:pt x="1846" y="46"/>
                  </a:lnTo>
                  <a:lnTo>
                    <a:pt x="1870" y="35"/>
                  </a:lnTo>
                  <a:lnTo>
                    <a:pt x="1881" y="35"/>
                  </a:lnTo>
                  <a:lnTo>
                    <a:pt x="1904" y="24"/>
                  </a:lnTo>
                  <a:lnTo>
                    <a:pt x="1928" y="24"/>
                  </a:lnTo>
                  <a:lnTo>
                    <a:pt x="1963" y="24"/>
                  </a:lnTo>
                  <a:lnTo>
                    <a:pt x="1986" y="11"/>
                  </a:lnTo>
                  <a:lnTo>
                    <a:pt x="2021" y="11"/>
                  </a:lnTo>
                  <a:lnTo>
                    <a:pt x="2079" y="0"/>
                  </a:lnTo>
                  <a:lnTo>
                    <a:pt x="2138" y="0"/>
                  </a:lnTo>
                  <a:lnTo>
                    <a:pt x="2208" y="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1" name="Freeform 20"/>
            <p:cNvSpPr>
              <a:spLocks/>
            </p:cNvSpPr>
            <p:nvPr/>
          </p:nvSpPr>
          <p:spPr bwMode="auto">
            <a:xfrm>
              <a:off x="4092" y="2304"/>
              <a:ext cx="552" cy="765"/>
            </a:xfrm>
            <a:custGeom>
              <a:avLst/>
              <a:gdLst>
                <a:gd name="T0" fmla="*/ 138 w 2208"/>
                <a:gd name="T1" fmla="*/ 188 h 3060"/>
                <a:gd name="T2" fmla="*/ 138 w 2208"/>
                <a:gd name="T3" fmla="*/ 183 h 3060"/>
                <a:gd name="T4" fmla="*/ 138 w 2208"/>
                <a:gd name="T5" fmla="*/ 178 h 3060"/>
                <a:gd name="T6" fmla="*/ 137 w 2208"/>
                <a:gd name="T7" fmla="*/ 173 h 3060"/>
                <a:gd name="T8" fmla="*/ 137 w 2208"/>
                <a:gd name="T9" fmla="*/ 168 h 3060"/>
                <a:gd name="T10" fmla="*/ 137 w 2208"/>
                <a:gd name="T11" fmla="*/ 163 h 3060"/>
                <a:gd name="T12" fmla="*/ 136 w 2208"/>
                <a:gd name="T13" fmla="*/ 158 h 3060"/>
                <a:gd name="T14" fmla="*/ 135 w 2208"/>
                <a:gd name="T15" fmla="*/ 153 h 3060"/>
                <a:gd name="T16" fmla="*/ 135 w 2208"/>
                <a:gd name="T17" fmla="*/ 148 h 3060"/>
                <a:gd name="T18" fmla="*/ 134 w 2208"/>
                <a:gd name="T19" fmla="*/ 143 h 3060"/>
                <a:gd name="T20" fmla="*/ 133 w 2208"/>
                <a:gd name="T21" fmla="*/ 139 h 3060"/>
                <a:gd name="T22" fmla="*/ 132 w 2208"/>
                <a:gd name="T23" fmla="*/ 134 h 3060"/>
                <a:gd name="T24" fmla="*/ 131 w 2208"/>
                <a:gd name="T25" fmla="*/ 129 h 3060"/>
                <a:gd name="T26" fmla="*/ 129 w 2208"/>
                <a:gd name="T27" fmla="*/ 124 h 3060"/>
                <a:gd name="T28" fmla="*/ 128 w 2208"/>
                <a:gd name="T29" fmla="*/ 120 h 3060"/>
                <a:gd name="T30" fmla="*/ 127 w 2208"/>
                <a:gd name="T31" fmla="*/ 115 h 3060"/>
                <a:gd name="T32" fmla="*/ 126 w 2208"/>
                <a:gd name="T33" fmla="*/ 110 h 3060"/>
                <a:gd name="T34" fmla="*/ 124 w 2208"/>
                <a:gd name="T35" fmla="*/ 106 h 3060"/>
                <a:gd name="T36" fmla="*/ 122 w 2208"/>
                <a:gd name="T37" fmla="*/ 102 h 3060"/>
                <a:gd name="T38" fmla="*/ 121 w 2208"/>
                <a:gd name="T39" fmla="*/ 97 h 3060"/>
                <a:gd name="T40" fmla="*/ 118 w 2208"/>
                <a:gd name="T41" fmla="*/ 93 h 3060"/>
                <a:gd name="T42" fmla="*/ 116 w 2208"/>
                <a:gd name="T43" fmla="*/ 88 h 3060"/>
                <a:gd name="T44" fmla="*/ 115 w 2208"/>
                <a:gd name="T45" fmla="*/ 84 h 3060"/>
                <a:gd name="T46" fmla="*/ 113 w 2208"/>
                <a:gd name="T47" fmla="*/ 80 h 3060"/>
                <a:gd name="T48" fmla="*/ 110 w 2208"/>
                <a:gd name="T49" fmla="*/ 76 h 3060"/>
                <a:gd name="T50" fmla="*/ 108 w 2208"/>
                <a:gd name="T51" fmla="*/ 72 h 3060"/>
                <a:gd name="T52" fmla="*/ 106 w 2208"/>
                <a:gd name="T53" fmla="*/ 69 h 3060"/>
                <a:gd name="T54" fmla="*/ 104 w 2208"/>
                <a:gd name="T55" fmla="*/ 64 h 3060"/>
                <a:gd name="T56" fmla="*/ 101 w 2208"/>
                <a:gd name="T57" fmla="*/ 61 h 3060"/>
                <a:gd name="T58" fmla="*/ 99 w 2208"/>
                <a:gd name="T59" fmla="*/ 57 h 3060"/>
                <a:gd name="T60" fmla="*/ 96 w 2208"/>
                <a:gd name="T61" fmla="*/ 54 h 3060"/>
                <a:gd name="T62" fmla="*/ 94 w 2208"/>
                <a:gd name="T63" fmla="*/ 51 h 3060"/>
                <a:gd name="T64" fmla="*/ 91 w 2208"/>
                <a:gd name="T65" fmla="*/ 47 h 3060"/>
                <a:gd name="T66" fmla="*/ 88 w 2208"/>
                <a:gd name="T67" fmla="*/ 44 h 3060"/>
                <a:gd name="T68" fmla="*/ 86 w 2208"/>
                <a:gd name="T69" fmla="*/ 40 h 3060"/>
                <a:gd name="T70" fmla="*/ 83 w 2208"/>
                <a:gd name="T71" fmla="*/ 37 h 3060"/>
                <a:gd name="T72" fmla="*/ 80 w 2208"/>
                <a:gd name="T73" fmla="*/ 34 h 3060"/>
                <a:gd name="T74" fmla="*/ 77 w 2208"/>
                <a:gd name="T75" fmla="*/ 32 h 3060"/>
                <a:gd name="T76" fmla="*/ 74 w 2208"/>
                <a:gd name="T77" fmla="*/ 29 h 3060"/>
                <a:gd name="T78" fmla="*/ 70 w 2208"/>
                <a:gd name="T79" fmla="*/ 26 h 3060"/>
                <a:gd name="T80" fmla="*/ 67 w 2208"/>
                <a:gd name="T81" fmla="*/ 24 h 3060"/>
                <a:gd name="T82" fmla="*/ 64 w 2208"/>
                <a:gd name="T83" fmla="*/ 21 h 3060"/>
                <a:gd name="T84" fmla="*/ 61 w 2208"/>
                <a:gd name="T85" fmla="*/ 19 h 3060"/>
                <a:gd name="T86" fmla="*/ 58 w 2208"/>
                <a:gd name="T87" fmla="*/ 18 h 3060"/>
                <a:gd name="T88" fmla="*/ 54 w 2208"/>
                <a:gd name="T89" fmla="*/ 16 h 3060"/>
                <a:gd name="T90" fmla="*/ 51 w 2208"/>
                <a:gd name="T91" fmla="*/ 13 h 3060"/>
                <a:gd name="T92" fmla="*/ 48 w 2208"/>
                <a:gd name="T93" fmla="*/ 12 h 3060"/>
                <a:gd name="T94" fmla="*/ 44 w 2208"/>
                <a:gd name="T95" fmla="*/ 10 h 3060"/>
                <a:gd name="T96" fmla="*/ 40 w 2208"/>
                <a:gd name="T97" fmla="*/ 8 h 3060"/>
                <a:gd name="T98" fmla="*/ 37 w 2208"/>
                <a:gd name="T99" fmla="*/ 7 h 3060"/>
                <a:gd name="T100" fmla="*/ 34 w 2208"/>
                <a:gd name="T101" fmla="*/ 6 h 3060"/>
                <a:gd name="T102" fmla="*/ 30 w 2208"/>
                <a:gd name="T103" fmla="*/ 5 h 3060"/>
                <a:gd name="T104" fmla="*/ 26 w 2208"/>
                <a:gd name="T105" fmla="*/ 4 h 3060"/>
                <a:gd name="T106" fmla="*/ 24 w 2208"/>
                <a:gd name="T107" fmla="*/ 3 h 3060"/>
                <a:gd name="T108" fmla="*/ 20 w 2208"/>
                <a:gd name="T109" fmla="*/ 2 h 3060"/>
                <a:gd name="T110" fmla="*/ 15 w 2208"/>
                <a:gd name="T111" fmla="*/ 1 h 3060"/>
                <a:gd name="T112" fmla="*/ 5 w 2208"/>
                <a:gd name="T113" fmla="*/ 0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2208" h="3060">
                  <a:moveTo>
                    <a:pt x="2208" y="3060"/>
                  </a:moveTo>
                  <a:lnTo>
                    <a:pt x="2208" y="3036"/>
                  </a:lnTo>
                  <a:lnTo>
                    <a:pt x="2208" y="3002"/>
                  </a:lnTo>
                  <a:lnTo>
                    <a:pt x="2208" y="2978"/>
                  </a:lnTo>
                  <a:lnTo>
                    <a:pt x="2208" y="2955"/>
                  </a:lnTo>
                  <a:lnTo>
                    <a:pt x="2208" y="2931"/>
                  </a:lnTo>
                  <a:lnTo>
                    <a:pt x="2208" y="2896"/>
                  </a:lnTo>
                  <a:lnTo>
                    <a:pt x="2208" y="2873"/>
                  </a:lnTo>
                  <a:lnTo>
                    <a:pt x="2208" y="2849"/>
                  </a:lnTo>
                  <a:lnTo>
                    <a:pt x="2208" y="2814"/>
                  </a:lnTo>
                  <a:lnTo>
                    <a:pt x="2196" y="2791"/>
                  </a:lnTo>
                  <a:lnTo>
                    <a:pt x="2196" y="2768"/>
                  </a:lnTo>
                  <a:lnTo>
                    <a:pt x="2196" y="2733"/>
                  </a:lnTo>
                  <a:lnTo>
                    <a:pt x="2196" y="2709"/>
                  </a:lnTo>
                  <a:lnTo>
                    <a:pt x="2196" y="2687"/>
                  </a:lnTo>
                  <a:lnTo>
                    <a:pt x="2185" y="2663"/>
                  </a:lnTo>
                  <a:lnTo>
                    <a:pt x="2185" y="2628"/>
                  </a:lnTo>
                  <a:lnTo>
                    <a:pt x="2185" y="2605"/>
                  </a:lnTo>
                  <a:lnTo>
                    <a:pt x="2185" y="2581"/>
                  </a:lnTo>
                  <a:lnTo>
                    <a:pt x="2185" y="2558"/>
                  </a:lnTo>
                  <a:lnTo>
                    <a:pt x="2173" y="2523"/>
                  </a:lnTo>
                  <a:lnTo>
                    <a:pt x="2173" y="2499"/>
                  </a:lnTo>
                  <a:lnTo>
                    <a:pt x="2173" y="2476"/>
                  </a:lnTo>
                  <a:lnTo>
                    <a:pt x="2161" y="2452"/>
                  </a:lnTo>
                  <a:lnTo>
                    <a:pt x="2161" y="2418"/>
                  </a:lnTo>
                  <a:lnTo>
                    <a:pt x="2161" y="2394"/>
                  </a:lnTo>
                  <a:lnTo>
                    <a:pt x="2150" y="2370"/>
                  </a:lnTo>
                  <a:lnTo>
                    <a:pt x="2150" y="2348"/>
                  </a:lnTo>
                  <a:lnTo>
                    <a:pt x="2138" y="2324"/>
                  </a:lnTo>
                  <a:lnTo>
                    <a:pt x="2138" y="2289"/>
                  </a:lnTo>
                  <a:lnTo>
                    <a:pt x="2127" y="2266"/>
                  </a:lnTo>
                  <a:lnTo>
                    <a:pt x="2127" y="2243"/>
                  </a:lnTo>
                  <a:lnTo>
                    <a:pt x="2127" y="2219"/>
                  </a:lnTo>
                  <a:lnTo>
                    <a:pt x="2114" y="2184"/>
                  </a:lnTo>
                  <a:lnTo>
                    <a:pt x="2114" y="2161"/>
                  </a:lnTo>
                  <a:lnTo>
                    <a:pt x="2103" y="2137"/>
                  </a:lnTo>
                  <a:lnTo>
                    <a:pt x="2103" y="2114"/>
                  </a:lnTo>
                  <a:lnTo>
                    <a:pt x="2091" y="2090"/>
                  </a:lnTo>
                  <a:lnTo>
                    <a:pt x="2091" y="2055"/>
                  </a:lnTo>
                  <a:lnTo>
                    <a:pt x="2079" y="2044"/>
                  </a:lnTo>
                  <a:lnTo>
                    <a:pt x="2068" y="2008"/>
                  </a:lnTo>
                  <a:lnTo>
                    <a:pt x="2068" y="1986"/>
                  </a:lnTo>
                  <a:lnTo>
                    <a:pt x="2068" y="1962"/>
                  </a:lnTo>
                  <a:lnTo>
                    <a:pt x="2056" y="1939"/>
                  </a:lnTo>
                  <a:lnTo>
                    <a:pt x="2045" y="1915"/>
                  </a:lnTo>
                  <a:lnTo>
                    <a:pt x="2045" y="1880"/>
                  </a:lnTo>
                  <a:lnTo>
                    <a:pt x="2032" y="1857"/>
                  </a:lnTo>
                  <a:lnTo>
                    <a:pt x="2032" y="1833"/>
                  </a:lnTo>
                  <a:lnTo>
                    <a:pt x="2021" y="1810"/>
                  </a:lnTo>
                  <a:lnTo>
                    <a:pt x="2010" y="1787"/>
                  </a:lnTo>
                  <a:lnTo>
                    <a:pt x="2010" y="1764"/>
                  </a:lnTo>
                  <a:lnTo>
                    <a:pt x="1998" y="1740"/>
                  </a:lnTo>
                  <a:lnTo>
                    <a:pt x="1986" y="1717"/>
                  </a:lnTo>
                  <a:lnTo>
                    <a:pt x="1974" y="1693"/>
                  </a:lnTo>
                  <a:lnTo>
                    <a:pt x="1974" y="1670"/>
                  </a:lnTo>
                  <a:lnTo>
                    <a:pt x="1963" y="1647"/>
                  </a:lnTo>
                  <a:lnTo>
                    <a:pt x="1951" y="1624"/>
                  </a:lnTo>
                  <a:lnTo>
                    <a:pt x="1939" y="1600"/>
                  </a:lnTo>
                  <a:lnTo>
                    <a:pt x="1939" y="1577"/>
                  </a:lnTo>
                  <a:lnTo>
                    <a:pt x="1928" y="1553"/>
                  </a:lnTo>
                  <a:lnTo>
                    <a:pt x="1916" y="1529"/>
                  </a:lnTo>
                  <a:lnTo>
                    <a:pt x="1905" y="1507"/>
                  </a:lnTo>
                  <a:lnTo>
                    <a:pt x="1892" y="1483"/>
                  </a:lnTo>
                  <a:lnTo>
                    <a:pt x="1881" y="1460"/>
                  </a:lnTo>
                  <a:lnTo>
                    <a:pt x="1870" y="1436"/>
                  </a:lnTo>
                  <a:lnTo>
                    <a:pt x="1857" y="1413"/>
                  </a:lnTo>
                  <a:lnTo>
                    <a:pt x="1857" y="1389"/>
                  </a:lnTo>
                  <a:lnTo>
                    <a:pt x="1846" y="1367"/>
                  </a:lnTo>
                  <a:lnTo>
                    <a:pt x="1834" y="1343"/>
                  </a:lnTo>
                  <a:lnTo>
                    <a:pt x="1823" y="1331"/>
                  </a:lnTo>
                  <a:lnTo>
                    <a:pt x="1810" y="1307"/>
                  </a:lnTo>
                  <a:lnTo>
                    <a:pt x="1799" y="1285"/>
                  </a:lnTo>
                  <a:lnTo>
                    <a:pt x="1788" y="1261"/>
                  </a:lnTo>
                  <a:lnTo>
                    <a:pt x="1776" y="1238"/>
                  </a:lnTo>
                  <a:lnTo>
                    <a:pt x="1764" y="1214"/>
                  </a:lnTo>
                  <a:lnTo>
                    <a:pt x="1752" y="1191"/>
                  </a:lnTo>
                  <a:lnTo>
                    <a:pt x="1741" y="1180"/>
                  </a:lnTo>
                  <a:lnTo>
                    <a:pt x="1730" y="1156"/>
                  </a:lnTo>
                  <a:lnTo>
                    <a:pt x="1717" y="1133"/>
                  </a:lnTo>
                  <a:lnTo>
                    <a:pt x="1706" y="1109"/>
                  </a:lnTo>
                  <a:lnTo>
                    <a:pt x="1694" y="1098"/>
                  </a:lnTo>
                  <a:lnTo>
                    <a:pt x="1683" y="1074"/>
                  </a:lnTo>
                  <a:lnTo>
                    <a:pt x="1670" y="1051"/>
                  </a:lnTo>
                  <a:lnTo>
                    <a:pt x="1659" y="1027"/>
                  </a:lnTo>
                  <a:lnTo>
                    <a:pt x="1635" y="1016"/>
                  </a:lnTo>
                  <a:lnTo>
                    <a:pt x="1635" y="992"/>
                  </a:lnTo>
                  <a:lnTo>
                    <a:pt x="1612" y="969"/>
                  </a:lnTo>
                  <a:lnTo>
                    <a:pt x="1601" y="946"/>
                  </a:lnTo>
                  <a:lnTo>
                    <a:pt x="1589" y="934"/>
                  </a:lnTo>
                  <a:lnTo>
                    <a:pt x="1577" y="910"/>
                  </a:lnTo>
                  <a:lnTo>
                    <a:pt x="1566" y="899"/>
                  </a:lnTo>
                  <a:lnTo>
                    <a:pt x="1554" y="876"/>
                  </a:lnTo>
                  <a:lnTo>
                    <a:pt x="1530" y="865"/>
                  </a:lnTo>
                  <a:lnTo>
                    <a:pt x="1519" y="841"/>
                  </a:lnTo>
                  <a:lnTo>
                    <a:pt x="1508" y="817"/>
                  </a:lnTo>
                  <a:lnTo>
                    <a:pt x="1495" y="806"/>
                  </a:lnTo>
                  <a:lnTo>
                    <a:pt x="1484" y="783"/>
                  </a:lnTo>
                  <a:lnTo>
                    <a:pt x="1460" y="770"/>
                  </a:lnTo>
                  <a:lnTo>
                    <a:pt x="1449" y="747"/>
                  </a:lnTo>
                  <a:lnTo>
                    <a:pt x="1437" y="736"/>
                  </a:lnTo>
                  <a:lnTo>
                    <a:pt x="1426" y="712"/>
                  </a:lnTo>
                  <a:lnTo>
                    <a:pt x="1402" y="701"/>
                  </a:lnTo>
                  <a:lnTo>
                    <a:pt x="1390" y="677"/>
                  </a:lnTo>
                  <a:lnTo>
                    <a:pt x="1379" y="666"/>
                  </a:lnTo>
                  <a:lnTo>
                    <a:pt x="1367" y="642"/>
                  </a:lnTo>
                  <a:lnTo>
                    <a:pt x="1344" y="630"/>
                  </a:lnTo>
                  <a:lnTo>
                    <a:pt x="1332" y="619"/>
                  </a:lnTo>
                  <a:lnTo>
                    <a:pt x="1320" y="595"/>
                  </a:lnTo>
                  <a:lnTo>
                    <a:pt x="1297" y="584"/>
                  </a:lnTo>
                  <a:lnTo>
                    <a:pt x="1286" y="572"/>
                  </a:lnTo>
                  <a:lnTo>
                    <a:pt x="1273" y="548"/>
                  </a:lnTo>
                  <a:lnTo>
                    <a:pt x="1250" y="537"/>
                  </a:lnTo>
                  <a:lnTo>
                    <a:pt x="1238" y="526"/>
                  </a:lnTo>
                  <a:lnTo>
                    <a:pt x="1227" y="502"/>
                  </a:lnTo>
                  <a:lnTo>
                    <a:pt x="1204" y="490"/>
                  </a:lnTo>
                  <a:lnTo>
                    <a:pt x="1191" y="479"/>
                  </a:lnTo>
                  <a:lnTo>
                    <a:pt x="1180" y="466"/>
                  </a:lnTo>
                  <a:lnTo>
                    <a:pt x="1157" y="455"/>
                  </a:lnTo>
                  <a:lnTo>
                    <a:pt x="1145" y="432"/>
                  </a:lnTo>
                  <a:lnTo>
                    <a:pt x="1122" y="420"/>
                  </a:lnTo>
                  <a:lnTo>
                    <a:pt x="1109" y="408"/>
                  </a:lnTo>
                  <a:lnTo>
                    <a:pt x="1087" y="397"/>
                  </a:lnTo>
                  <a:lnTo>
                    <a:pt x="1075" y="386"/>
                  </a:lnTo>
                  <a:lnTo>
                    <a:pt x="1063" y="373"/>
                  </a:lnTo>
                  <a:lnTo>
                    <a:pt x="1040" y="362"/>
                  </a:lnTo>
                  <a:lnTo>
                    <a:pt x="1016" y="339"/>
                  </a:lnTo>
                  <a:lnTo>
                    <a:pt x="1005" y="339"/>
                  </a:lnTo>
                  <a:lnTo>
                    <a:pt x="982" y="315"/>
                  </a:lnTo>
                  <a:lnTo>
                    <a:pt x="969" y="304"/>
                  </a:lnTo>
                  <a:lnTo>
                    <a:pt x="958" y="292"/>
                  </a:lnTo>
                  <a:lnTo>
                    <a:pt x="935" y="280"/>
                  </a:lnTo>
                  <a:lnTo>
                    <a:pt x="923" y="280"/>
                  </a:lnTo>
                  <a:lnTo>
                    <a:pt x="900" y="257"/>
                  </a:lnTo>
                  <a:lnTo>
                    <a:pt x="889" y="246"/>
                  </a:lnTo>
                  <a:lnTo>
                    <a:pt x="865" y="246"/>
                  </a:lnTo>
                  <a:lnTo>
                    <a:pt x="841" y="233"/>
                  </a:lnTo>
                  <a:lnTo>
                    <a:pt x="829" y="222"/>
                  </a:lnTo>
                  <a:lnTo>
                    <a:pt x="818" y="210"/>
                  </a:lnTo>
                  <a:lnTo>
                    <a:pt x="794" y="198"/>
                  </a:lnTo>
                  <a:lnTo>
                    <a:pt x="771" y="198"/>
                  </a:lnTo>
                  <a:lnTo>
                    <a:pt x="760" y="186"/>
                  </a:lnTo>
                  <a:lnTo>
                    <a:pt x="736" y="175"/>
                  </a:lnTo>
                  <a:lnTo>
                    <a:pt x="725" y="164"/>
                  </a:lnTo>
                  <a:lnTo>
                    <a:pt x="701" y="164"/>
                  </a:lnTo>
                  <a:lnTo>
                    <a:pt x="689" y="151"/>
                  </a:lnTo>
                  <a:lnTo>
                    <a:pt x="667" y="140"/>
                  </a:lnTo>
                  <a:lnTo>
                    <a:pt x="643" y="128"/>
                  </a:lnTo>
                  <a:lnTo>
                    <a:pt x="631" y="128"/>
                  </a:lnTo>
                  <a:lnTo>
                    <a:pt x="608" y="117"/>
                  </a:lnTo>
                  <a:lnTo>
                    <a:pt x="596" y="105"/>
                  </a:lnTo>
                  <a:lnTo>
                    <a:pt x="572" y="105"/>
                  </a:lnTo>
                  <a:lnTo>
                    <a:pt x="561" y="93"/>
                  </a:lnTo>
                  <a:lnTo>
                    <a:pt x="538" y="93"/>
                  </a:lnTo>
                  <a:lnTo>
                    <a:pt x="526" y="82"/>
                  </a:lnTo>
                  <a:lnTo>
                    <a:pt x="503" y="70"/>
                  </a:lnTo>
                  <a:lnTo>
                    <a:pt x="479" y="70"/>
                  </a:lnTo>
                  <a:lnTo>
                    <a:pt x="456" y="70"/>
                  </a:lnTo>
                  <a:lnTo>
                    <a:pt x="444" y="58"/>
                  </a:lnTo>
                  <a:lnTo>
                    <a:pt x="421" y="58"/>
                  </a:lnTo>
                  <a:lnTo>
                    <a:pt x="409" y="46"/>
                  </a:lnTo>
                  <a:lnTo>
                    <a:pt x="386" y="46"/>
                  </a:lnTo>
                  <a:lnTo>
                    <a:pt x="374" y="46"/>
                  </a:lnTo>
                  <a:lnTo>
                    <a:pt x="350" y="35"/>
                  </a:lnTo>
                  <a:lnTo>
                    <a:pt x="328" y="35"/>
                  </a:lnTo>
                  <a:lnTo>
                    <a:pt x="316" y="24"/>
                  </a:lnTo>
                  <a:lnTo>
                    <a:pt x="292" y="24"/>
                  </a:lnTo>
                  <a:lnTo>
                    <a:pt x="257" y="24"/>
                  </a:lnTo>
                  <a:lnTo>
                    <a:pt x="234" y="11"/>
                  </a:lnTo>
                  <a:lnTo>
                    <a:pt x="199" y="11"/>
                  </a:lnTo>
                  <a:lnTo>
                    <a:pt x="141" y="0"/>
                  </a:lnTo>
                  <a:lnTo>
                    <a:pt x="82" y="0"/>
                  </a:lnTo>
                  <a:lnTo>
                    <a:pt x="0" y="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2" name="Freeform 21"/>
            <p:cNvSpPr>
              <a:spLocks/>
            </p:cNvSpPr>
            <p:nvPr/>
          </p:nvSpPr>
          <p:spPr bwMode="auto">
            <a:xfrm>
              <a:off x="4092" y="3069"/>
              <a:ext cx="371" cy="765"/>
            </a:xfrm>
            <a:custGeom>
              <a:avLst/>
              <a:gdLst>
                <a:gd name="T0" fmla="*/ 93 w 1484"/>
                <a:gd name="T1" fmla="*/ 4 h 3060"/>
                <a:gd name="T2" fmla="*/ 93 w 1484"/>
                <a:gd name="T3" fmla="*/ 8 h 3060"/>
                <a:gd name="T4" fmla="*/ 93 w 1484"/>
                <a:gd name="T5" fmla="*/ 13 h 3060"/>
                <a:gd name="T6" fmla="*/ 93 w 1484"/>
                <a:gd name="T7" fmla="*/ 18 h 3060"/>
                <a:gd name="T8" fmla="*/ 92 w 1484"/>
                <a:gd name="T9" fmla="*/ 23 h 3060"/>
                <a:gd name="T10" fmla="*/ 92 w 1484"/>
                <a:gd name="T11" fmla="*/ 29 h 3060"/>
                <a:gd name="T12" fmla="*/ 91 w 1484"/>
                <a:gd name="T13" fmla="*/ 33 h 3060"/>
                <a:gd name="T14" fmla="*/ 91 w 1484"/>
                <a:gd name="T15" fmla="*/ 38 h 3060"/>
                <a:gd name="T16" fmla="*/ 91 w 1484"/>
                <a:gd name="T17" fmla="*/ 43 h 3060"/>
                <a:gd name="T18" fmla="*/ 90 w 1484"/>
                <a:gd name="T19" fmla="*/ 48 h 3060"/>
                <a:gd name="T20" fmla="*/ 89 w 1484"/>
                <a:gd name="T21" fmla="*/ 53 h 3060"/>
                <a:gd name="T22" fmla="*/ 88 w 1484"/>
                <a:gd name="T23" fmla="*/ 58 h 3060"/>
                <a:gd name="T24" fmla="*/ 88 w 1484"/>
                <a:gd name="T25" fmla="*/ 62 h 3060"/>
                <a:gd name="T26" fmla="*/ 87 w 1484"/>
                <a:gd name="T27" fmla="*/ 67 h 3060"/>
                <a:gd name="T28" fmla="*/ 86 w 1484"/>
                <a:gd name="T29" fmla="*/ 72 h 3060"/>
                <a:gd name="T30" fmla="*/ 86 w 1484"/>
                <a:gd name="T31" fmla="*/ 77 h 3060"/>
                <a:gd name="T32" fmla="*/ 84 w 1484"/>
                <a:gd name="T33" fmla="*/ 81 h 3060"/>
                <a:gd name="T34" fmla="*/ 83 w 1484"/>
                <a:gd name="T35" fmla="*/ 86 h 3060"/>
                <a:gd name="T36" fmla="*/ 82 w 1484"/>
                <a:gd name="T37" fmla="*/ 90 h 3060"/>
                <a:gd name="T38" fmla="*/ 81 w 1484"/>
                <a:gd name="T39" fmla="*/ 94 h 3060"/>
                <a:gd name="T40" fmla="*/ 80 w 1484"/>
                <a:gd name="T41" fmla="*/ 99 h 3060"/>
                <a:gd name="T42" fmla="*/ 78 w 1484"/>
                <a:gd name="T43" fmla="*/ 103 h 3060"/>
                <a:gd name="T44" fmla="*/ 77 w 1484"/>
                <a:gd name="T45" fmla="*/ 107 h 3060"/>
                <a:gd name="T46" fmla="*/ 75 w 1484"/>
                <a:gd name="T47" fmla="*/ 111 h 3060"/>
                <a:gd name="T48" fmla="*/ 74 w 1484"/>
                <a:gd name="T49" fmla="*/ 116 h 3060"/>
                <a:gd name="T50" fmla="*/ 72 w 1484"/>
                <a:gd name="T51" fmla="*/ 119 h 3060"/>
                <a:gd name="T52" fmla="*/ 71 w 1484"/>
                <a:gd name="T53" fmla="*/ 123 h 3060"/>
                <a:gd name="T54" fmla="*/ 69 w 1484"/>
                <a:gd name="T55" fmla="*/ 127 h 3060"/>
                <a:gd name="T56" fmla="*/ 68 w 1484"/>
                <a:gd name="T57" fmla="*/ 131 h 3060"/>
                <a:gd name="T58" fmla="*/ 67 w 1484"/>
                <a:gd name="T59" fmla="*/ 135 h 3060"/>
                <a:gd name="T60" fmla="*/ 64 w 1484"/>
                <a:gd name="T61" fmla="*/ 137 h 3060"/>
                <a:gd name="T62" fmla="*/ 63 w 1484"/>
                <a:gd name="T63" fmla="*/ 141 h 3060"/>
                <a:gd name="T64" fmla="*/ 61 w 1484"/>
                <a:gd name="T65" fmla="*/ 145 h 3060"/>
                <a:gd name="T66" fmla="*/ 59 w 1484"/>
                <a:gd name="T67" fmla="*/ 148 h 3060"/>
                <a:gd name="T68" fmla="*/ 57 w 1484"/>
                <a:gd name="T69" fmla="*/ 151 h 3060"/>
                <a:gd name="T70" fmla="*/ 56 w 1484"/>
                <a:gd name="T71" fmla="*/ 154 h 3060"/>
                <a:gd name="T72" fmla="*/ 53 w 1484"/>
                <a:gd name="T73" fmla="*/ 157 h 3060"/>
                <a:gd name="T74" fmla="*/ 51 w 1484"/>
                <a:gd name="T75" fmla="*/ 160 h 3060"/>
                <a:gd name="T76" fmla="*/ 50 w 1484"/>
                <a:gd name="T77" fmla="*/ 162 h 3060"/>
                <a:gd name="T78" fmla="*/ 48 w 1484"/>
                <a:gd name="T79" fmla="*/ 165 h 3060"/>
                <a:gd name="T80" fmla="*/ 45 w 1484"/>
                <a:gd name="T81" fmla="*/ 167 h 3060"/>
                <a:gd name="T82" fmla="*/ 43 w 1484"/>
                <a:gd name="T83" fmla="*/ 170 h 3060"/>
                <a:gd name="T84" fmla="*/ 41 w 1484"/>
                <a:gd name="T85" fmla="*/ 172 h 3060"/>
                <a:gd name="T86" fmla="*/ 39 w 1484"/>
                <a:gd name="T87" fmla="*/ 174 h 3060"/>
                <a:gd name="T88" fmla="*/ 37 w 1484"/>
                <a:gd name="T89" fmla="*/ 176 h 3060"/>
                <a:gd name="T90" fmla="*/ 34 w 1484"/>
                <a:gd name="T91" fmla="*/ 178 h 3060"/>
                <a:gd name="T92" fmla="*/ 32 w 1484"/>
                <a:gd name="T93" fmla="*/ 180 h 3060"/>
                <a:gd name="T94" fmla="*/ 29 w 1484"/>
                <a:gd name="T95" fmla="*/ 181 h 3060"/>
                <a:gd name="T96" fmla="*/ 27 w 1484"/>
                <a:gd name="T97" fmla="*/ 183 h 3060"/>
                <a:gd name="T98" fmla="*/ 25 w 1484"/>
                <a:gd name="T99" fmla="*/ 184 h 3060"/>
                <a:gd name="T100" fmla="*/ 23 w 1484"/>
                <a:gd name="T101" fmla="*/ 186 h 3060"/>
                <a:gd name="T102" fmla="*/ 21 w 1484"/>
                <a:gd name="T103" fmla="*/ 187 h 3060"/>
                <a:gd name="T104" fmla="*/ 18 w 1484"/>
                <a:gd name="T105" fmla="*/ 188 h 3060"/>
                <a:gd name="T106" fmla="*/ 16 w 1484"/>
                <a:gd name="T107" fmla="*/ 188 h 3060"/>
                <a:gd name="T108" fmla="*/ 13 w 1484"/>
                <a:gd name="T109" fmla="*/ 190 h 3060"/>
                <a:gd name="T110" fmla="*/ 10 w 1484"/>
                <a:gd name="T111" fmla="*/ 191 h 3060"/>
                <a:gd name="T112" fmla="*/ 4 w 1484"/>
                <a:gd name="T113" fmla="*/ 191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84" h="3060">
                  <a:moveTo>
                    <a:pt x="1484" y="0"/>
                  </a:moveTo>
                  <a:lnTo>
                    <a:pt x="1484" y="24"/>
                  </a:lnTo>
                  <a:lnTo>
                    <a:pt x="1484" y="58"/>
                  </a:lnTo>
                  <a:lnTo>
                    <a:pt x="1484" y="82"/>
                  </a:lnTo>
                  <a:lnTo>
                    <a:pt x="1484" y="105"/>
                  </a:lnTo>
                  <a:lnTo>
                    <a:pt x="1484" y="129"/>
                  </a:lnTo>
                  <a:lnTo>
                    <a:pt x="1484" y="164"/>
                  </a:lnTo>
                  <a:lnTo>
                    <a:pt x="1484" y="187"/>
                  </a:lnTo>
                  <a:lnTo>
                    <a:pt x="1484" y="210"/>
                  </a:lnTo>
                  <a:lnTo>
                    <a:pt x="1484" y="233"/>
                  </a:lnTo>
                  <a:lnTo>
                    <a:pt x="1484" y="269"/>
                  </a:lnTo>
                  <a:lnTo>
                    <a:pt x="1484" y="292"/>
                  </a:lnTo>
                  <a:lnTo>
                    <a:pt x="1472" y="327"/>
                  </a:lnTo>
                  <a:lnTo>
                    <a:pt x="1472" y="339"/>
                  </a:lnTo>
                  <a:lnTo>
                    <a:pt x="1472" y="373"/>
                  </a:lnTo>
                  <a:lnTo>
                    <a:pt x="1472" y="397"/>
                  </a:lnTo>
                  <a:lnTo>
                    <a:pt x="1472" y="432"/>
                  </a:lnTo>
                  <a:lnTo>
                    <a:pt x="1472" y="455"/>
                  </a:lnTo>
                  <a:lnTo>
                    <a:pt x="1460" y="479"/>
                  </a:lnTo>
                  <a:lnTo>
                    <a:pt x="1460" y="502"/>
                  </a:lnTo>
                  <a:lnTo>
                    <a:pt x="1460" y="526"/>
                  </a:lnTo>
                  <a:lnTo>
                    <a:pt x="1460" y="561"/>
                  </a:lnTo>
                  <a:lnTo>
                    <a:pt x="1449" y="584"/>
                  </a:lnTo>
                  <a:lnTo>
                    <a:pt x="1449" y="608"/>
                  </a:lnTo>
                  <a:lnTo>
                    <a:pt x="1449" y="630"/>
                  </a:lnTo>
                  <a:lnTo>
                    <a:pt x="1449" y="666"/>
                  </a:lnTo>
                  <a:lnTo>
                    <a:pt x="1449" y="690"/>
                  </a:lnTo>
                  <a:lnTo>
                    <a:pt x="1449" y="712"/>
                  </a:lnTo>
                  <a:lnTo>
                    <a:pt x="1437" y="736"/>
                  </a:lnTo>
                  <a:lnTo>
                    <a:pt x="1437" y="759"/>
                  </a:lnTo>
                  <a:lnTo>
                    <a:pt x="1437" y="794"/>
                  </a:lnTo>
                  <a:lnTo>
                    <a:pt x="1426" y="817"/>
                  </a:lnTo>
                  <a:lnTo>
                    <a:pt x="1426" y="841"/>
                  </a:lnTo>
                  <a:lnTo>
                    <a:pt x="1426" y="865"/>
                  </a:lnTo>
                  <a:lnTo>
                    <a:pt x="1426" y="899"/>
                  </a:lnTo>
                  <a:lnTo>
                    <a:pt x="1413" y="923"/>
                  </a:lnTo>
                  <a:lnTo>
                    <a:pt x="1413" y="946"/>
                  </a:lnTo>
                  <a:lnTo>
                    <a:pt x="1402" y="970"/>
                  </a:lnTo>
                  <a:lnTo>
                    <a:pt x="1402" y="992"/>
                  </a:lnTo>
                  <a:lnTo>
                    <a:pt x="1390" y="1016"/>
                  </a:lnTo>
                  <a:lnTo>
                    <a:pt x="1390" y="1039"/>
                  </a:lnTo>
                  <a:lnTo>
                    <a:pt x="1390" y="1074"/>
                  </a:lnTo>
                  <a:lnTo>
                    <a:pt x="1390" y="1098"/>
                  </a:lnTo>
                  <a:lnTo>
                    <a:pt x="1379" y="1121"/>
                  </a:lnTo>
                  <a:lnTo>
                    <a:pt x="1379" y="1145"/>
                  </a:lnTo>
                  <a:lnTo>
                    <a:pt x="1367" y="1168"/>
                  </a:lnTo>
                  <a:lnTo>
                    <a:pt x="1367" y="1191"/>
                  </a:lnTo>
                  <a:lnTo>
                    <a:pt x="1367" y="1227"/>
                  </a:lnTo>
                  <a:lnTo>
                    <a:pt x="1355" y="1250"/>
                  </a:lnTo>
                  <a:lnTo>
                    <a:pt x="1344" y="1273"/>
                  </a:lnTo>
                  <a:lnTo>
                    <a:pt x="1344" y="1296"/>
                  </a:lnTo>
                  <a:lnTo>
                    <a:pt x="1332" y="1320"/>
                  </a:lnTo>
                  <a:lnTo>
                    <a:pt x="1332" y="1343"/>
                  </a:lnTo>
                  <a:lnTo>
                    <a:pt x="1332" y="1367"/>
                  </a:lnTo>
                  <a:lnTo>
                    <a:pt x="1320" y="1390"/>
                  </a:lnTo>
                  <a:lnTo>
                    <a:pt x="1320" y="1413"/>
                  </a:lnTo>
                  <a:lnTo>
                    <a:pt x="1309" y="1436"/>
                  </a:lnTo>
                  <a:lnTo>
                    <a:pt x="1309" y="1460"/>
                  </a:lnTo>
                  <a:lnTo>
                    <a:pt x="1297" y="1483"/>
                  </a:lnTo>
                  <a:lnTo>
                    <a:pt x="1286" y="1507"/>
                  </a:lnTo>
                  <a:lnTo>
                    <a:pt x="1286" y="1531"/>
                  </a:lnTo>
                  <a:lnTo>
                    <a:pt x="1286" y="1553"/>
                  </a:lnTo>
                  <a:lnTo>
                    <a:pt x="1273" y="1577"/>
                  </a:lnTo>
                  <a:lnTo>
                    <a:pt x="1262" y="1600"/>
                  </a:lnTo>
                  <a:lnTo>
                    <a:pt x="1262" y="1624"/>
                  </a:lnTo>
                  <a:lnTo>
                    <a:pt x="1250" y="1647"/>
                  </a:lnTo>
                  <a:lnTo>
                    <a:pt x="1238" y="1671"/>
                  </a:lnTo>
                  <a:lnTo>
                    <a:pt x="1238" y="1693"/>
                  </a:lnTo>
                  <a:lnTo>
                    <a:pt x="1227" y="1717"/>
                  </a:lnTo>
                  <a:lnTo>
                    <a:pt x="1227" y="1729"/>
                  </a:lnTo>
                  <a:lnTo>
                    <a:pt x="1215" y="1751"/>
                  </a:lnTo>
                  <a:lnTo>
                    <a:pt x="1204" y="1775"/>
                  </a:lnTo>
                  <a:lnTo>
                    <a:pt x="1204" y="1799"/>
                  </a:lnTo>
                  <a:lnTo>
                    <a:pt x="1191" y="1822"/>
                  </a:lnTo>
                  <a:lnTo>
                    <a:pt x="1180" y="1846"/>
                  </a:lnTo>
                  <a:lnTo>
                    <a:pt x="1180" y="1869"/>
                  </a:lnTo>
                  <a:lnTo>
                    <a:pt x="1169" y="1880"/>
                  </a:lnTo>
                  <a:lnTo>
                    <a:pt x="1157" y="1904"/>
                  </a:lnTo>
                  <a:lnTo>
                    <a:pt x="1157" y="1927"/>
                  </a:lnTo>
                  <a:lnTo>
                    <a:pt x="1145" y="1951"/>
                  </a:lnTo>
                  <a:lnTo>
                    <a:pt x="1133" y="1962"/>
                  </a:lnTo>
                  <a:lnTo>
                    <a:pt x="1122" y="1986"/>
                  </a:lnTo>
                  <a:lnTo>
                    <a:pt x="1122" y="2009"/>
                  </a:lnTo>
                  <a:lnTo>
                    <a:pt x="1109" y="2032"/>
                  </a:lnTo>
                  <a:lnTo>
                    <a:pt x="1098" y="2044"/>
                  </a:lnTo>
                  <a:lnTo>
                    <a:pt x="1087" y="2068"/>
                  </a:lnTo>
                  <a:lnTo>
                    <a:pt x="1087" y="2091"/>
                  </a:lnTo>
                  <a:lnTo>
                    <a:pt x="1075" y="2102"/>
                  </a:lnTo>
                  <a:lnTo>
                    <a:pt x="1075" y="2126"/>
                  </a:lnTo>
                  <a:lnTo>
                    <a:pt x="1063" y="2150"/>
                  </a:lnTo>
                  <a:lnTo>
                    <a:pt x="1051" y="2161"/>
                  </a:lnTo>
                  <a:lnTo>
                    <a:pt x="1040" y="2184"/>
                  </a:lnTo>
                  <a:lnTo>
                    <a:pt x="1029" y="2195"/>
                  </a:lnTo>
                  <a:lnTo>
                    <a:pt x="1016" y="2219"/>
                  </a:lnTo>
                  <a:lnTo>
                    <a:pt x="1016" y="2243"/>
                  </a:lnTo>
                  <a:lnTo>
                    <a:pt x="1005" y="2254"/>
                  </a:lnTo>
                  <a:lnTo>
                    <a:pt x="993" y="2277"/>
                  </a:lnTo>
                  <a:lnTo>
                    <a:pt x="982" y="2290"/>
                  </a:lnTo>
                  <a:lnTo>
                    <a:pt x="969" y="2312"/>
                  </a:lnTo>
                  <a:lnTo>
                    <a:pt x="958" y="2324"/>
                  </a:lnTo>
                  <a:lnTo>
                    <a:pt x="958" y="2348"/>
                  </a:lnTo>
                  <a:lnTo>
                    <a:pt x="947" y="2359"/>
                  </a:lnTo>
                  <a:lnTo>
                    <a:pt x="935" y="2383"/>
                  </a:lnTo>
                  <a:lnTo>
                    <a:pt x="923" y="2394"/>
                  </a:lnTo>
                  <a:lnTo>
                    <a:pt x="911" y="2418"/>
                  </a:lnTo>
                  <a:lnTo>
                    <a:pt x="900" y="2430"/>
                  </a:lnTo>
                  <a:lnTo>
                    <a:pt x="900" y="2441"/>
                  </a:lnTo>
                  <a:lnTo>
                    <a:pt x="889" y="2465"/>
                  </a:lnTo>
                  <a:lnTo>
                    <a:pt x="865" y="2476"/>
                  </a:lnTo>
                  <a:lnTo>
                    <a:pt x="865" y="2488"/>
                  </a:lnTo>
                  <a:lnTo>
                    <a:pt x="853" y="2512"/>
                  </a:lnTo>
                  <a:lnTo>
                    <a:pt x="841" y="2523"/>
                  </a:lnTo>
                  <a:lnTo>
                    <a:pt x="829" y="2534"/>
                  </a:lnTo>
                  <a:lnTo>
                    <a:pt x="818" y="2558"/>
                  </a:lnTo>
                  <a:lnTo>
                    <a:pt x="807" y="2570"/>
                  </a:lnTo>
                  <a:lnTo>
                    <a:pt x="794" y="2581"/>
                  </a:lnTo>
                  <a:lnTo>
                    <a:pt x="794" y="2592"/>
                  </a:lnTo>
                  <a:lnTo>
                    <a:pt x="771" y="2605"/>
                  </a:lnTo>
                  <a:lnTo>
                    <a:pt x="771" y="2616"/>
                  </a:lnTo>
                  <a:lnTo>
                    <a:pt x="760" y="2640"/>
                  </a:lnTo>
                  <a:lnTo>
                    <a:pt x="748" y="2652"/>
                  </a:lnTo>
                  <a:lnTo>
                    <a:pt x="736" y="2663"/>
                  </a:lnTo>
                  <a:lnTo>
                    <a:pt x="725" y="2674"/>
                  </a:lnTo>
                  <a:lnTo>
                    <a:pt x="712" y="2687"/>
                  </a:lnTo>
                  <a:lnTo>
                    <a:pt x="701" y="2698"/>
                  </a:lnTo>
                  <a:lnTo>
                    <a:pt x="689" y="2710"/>
                  </a:lnTo>
                  <a:lnTo>
                    <a:pt x="678" y="2721"/>
                  </a:lnTo>
                  <a:lnTo>
                    <a:pt x="667" y="2745"/>
                  </a:lnTo>
                  <a:lnTo>
                    <a:pt x="654" y="2745"/>
                  </a:lnTo>
                  <a:lnTo>
                    <a:pt x="643" y="2768"/>
                  </a:lnTo>
                  <a:lnTo>
                    <a:pt x="631" y="2780"/>
                  </a:lnTo>
                  <a:lnTo>
                    <a:pt x="619" y="2780"/>
                  </a:lnTo>
                  <a:lnTo>
                    <a:pt x="608" y="2803"/>
                  </a:lnTo>
                  <a:lnTo>
                    <a:pt x="596" y="2803"/>
                  </a:lnTo>
                  <a:lnTo>
                    <a:pt x="585" y="2814"/>
                  </a:lnTo>
                  <a:lnTo>
                    <a:pt x="572" y="2827"/>
                  </a:lnTo>
                  <a:lnTo>
                    <a:pt x="561" y="2838"/>
                  </a:lnTo>
                  <a:lnTo>
                    <a:pt x="549" y="2850"/>
                  </a:lnTo>
                  <a:lnTo>
                    <a:pt x="538" y="2850"/>
                  </a:lnTo>
                  <a:lnTo>
                    <a:pt x="526" y="2862"/>
                  </a:lnTo>
                  <a:lnTo>
                    <a:pt x="514" y="2873"/>
                  </a:lnTo>
                  <a:lnTo>
                    <a:pt x="490" y="2885"/>
                  </a:lnTo>
                  <a:lnTo>
                    <a:pt x="490" y="2896"/>
                  </a:lnTo>
                  <a:lnTo>
                    <a:pt x="468" y="2896"/>
                  </a:lnTo>
                  <a:lnTo>
                    <a:pt x="456" y="2909"/>
                  </a:lnTo>
                  <a:lnTo>
                    <a:pt x="444" y="2920"/>
                  </a:lnTo>
                  <a:lnTo>
                    <a:pt x="432" y="2932"/>
                  </a:lnTo>
                  <a:lnTo>
                    <a:pt x="421" y="2932"/>
                  </a:lnTo>
                  <a:lnTo>
                    <a:pt x="409" y="2943"/>
                  </a:lnTo>
                  <a:lnTo>
                    <a:pt x="397" y="2943"/>
                  </a:lnTo>
                  <a:lnTo>
                    <a:pt x="386" y="2955"/>
                  </a:lnTo>
                  <a:lnTo>
                    <a:pt x="374" y="2967"/>
                  </a:lnTo>
                  <a:lnTo>
                    <a:pt x="363" y="2967"/>
                  </a:lnTo>
                  <a:lnTo>
                    <a:pt x="350" y="2978"/>
                  </a:lnTo>
                  <a:lnTo>
                    <a:pt x="339" y="2978"/>
                  </a:lnTo>
                  <a:lnTo>
                    <a:pt x="328" y="2990"/>
                  </a:lnTo>
                  <a:lnTo>
                    <a:pt x="316" y="2990"/>
                  </a:lnTo>
                  <a:lnTo>
                    <a:pt x="304" y="3002"/>
                  </a:lnTo>
                  <a:lnTo>
                    <a:pt x="292" y="3002"/>
                  </a:lnTo>
                  <a:lnTo>
                    <a:pt x="268" y="3002"/>
                  </a:lnTo>
                  <a:lnTo>
                    <a:pt x="257" y="3013"/>
                  </a:lnTo>
                  <a:lnTo>
                    <a:pt x="246" y="3013"/>
                  </a:lnTo>
                  <a:lnTo>
                    <a:pt x="234" y="3025"/>
                  </a:lnTo>
                  <a:lnTo>
                    <a:pt x="222" y="3025"/>
                  </a:lnTo>
                  <a:lnTo>
                    <a:pt x="210" y="3036"/>
                  </a:lnTo>
                  <a:lnTo>
                    <a:pt x="199" y="3036"/>
                  </a:lnTo>
                  <a:lnTo>
                    <a:pt x="175" y="3036"/>
                  </a:lnTo>
                  <a:lnTo>
                    <a:pt x="152" y="3049"/>
                  </a:lnTo>
                  <a:lnTo>
                    <a:pt x="128" y="3049"/>
                  </a:lnTo>
                  <a:lnTo>
                    <a:pt x="93" y="3049"/>
                  </a:lnTo>
                  <a:lnTo>
                    <a:pt x="59" y="3060"/>
                  </a:lnTo>
                  <a:lnTo>
                    <a:pt x="0" y="306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3" name="Freeform 22"/>
            <p:cNvSpPr>
              <a:spLocks/>
            </p:cNvSpPr>
            <p:nvPr/>
          </p:nvSpPr>
          <p:spPr bwMode="auto">
            <a:xfrm>
              <a:off x="3724" y="3069"/>
              <a:ext cx="368" cy="765"/>
            </a:xfrm>
            <a:custGeom>
              <a:avLst/>
              <a:gdLst>
                <a:gd name="T0" fmla="*/ 0 w 1472"/>
                <a:gd name="T1" fmla="*/ 4 h 3060"/>
                <a:gd name="T2" fmla="*/ 0 w 1472"/>
                <a:gd name="T3" fmla="*/ 8 h 3060"/>
                <a:gd name="T4" fmla="*/ 0 w 1472"/>
                <a:gd name="T5" fmla="*/ 13 h 3060"/>
                <a:gd name="T6" fmla="*/ 0 w 1472"/>
                <a:gd name="T7" fmla="*/ 18 h 3060"/>
                <a:gd name="T8" fmla="*/ 1 w 1472"/>
                <a:gd name="T9" fmla="*/ 23 h 3060"/>
                <a:gd name="T10" fmla="*/ 1 w 1472"/>
                <a:gd name="T11" fmla="*/ 29 h 3060"/>
                <a:gd name="T12" fmla="*/ 2 w 1472"/>
                <a:gd name="T13" fmla="*/ 33 h 3060"/>
                <a:gd name="T14" fmla="*/ 2 w 1472"/>
                <a:gd name="T15" fmla="*/ 38 h 3060"/>
                <a:gd name="T16" fmla="*/ 2 w 1472"/>
                <a:gd name="T17" fmla="*/ 43 h 3060"/>
                <a:gd name="T18" fmla="*/ 3 w 1472"/>
                <a:gd name="T19" fmla="*/ 48 h 3060"/>
                <a:gd name="T20" fmla="*/ 4 w 1472"/>
                <a:gd name="T21" fmla="*/ 53 h 3060"/>
                <a:gd name="T22" fmla="*/ 5 w 1472"/>
                <a:gd name="T23" fmla="*/ 58 h 3060"/>
                <a:gd name="T24" fmla="*/ 5 w 1472"/>
                <a:gd name="T25" fmla="*/ 62 h 3060"/>
                <a:gd name="T26" fmla="*/ 6 w 1472"/>
                <a:gd name="T27" fmla="*/ 67 h 3060"/>
                <a:gd name="T28" fmla="*/ 7 w 1472"/>
                <a:gd name="T29" fmla="*/ 72 h 3060"/>
                <a:gd name="T30" fmla="*/ 8 w 1472"/>
                <a:gd name="T31" fmla="*/ 77 h 3060"/>
                <a:gd name="T32" fmla="*/ 9 w 1472"/>
                <a:gd name="T33" fmla="*/ 81 h 3060"/>
                <a:gd name="T34" fmla="*/ 10 w 1472"/>
                <a:gd name="T35" fmla="*/ 86 h 3060"/>
                <a:gd name="T36" fmla="*/ 11 w 1472"/>
                <a:gd name="T37" fmla="*/ 90 h 3060"/>
                <a:gd name="T38" fmla="*/ 12 w 1472"/>
                <a:gd name="T39" fmla="*/ 94 h 3060"/>
                <a:gd name="T40" fmla="*/ 13 w 1472"/>
                <a:gd name="T41" fmla="*/ 99 h 3060"/>
                <a:gd name="T42" fmla="*/ 15 w 1472"/>
                <a:gd name="T43" fmla="*/ 103 h 3060"/>
                <a:gd name="T44" fmla="*/ 16 w 1472"/>
                <a:gd name="T45" fmla="*/ 107 h 3060"/>
                <a:gd name="T46" fmla="*/ 17 w 1472"/>
                <a:gd name="T47" fmla="*/ 111 h 3060"/>
                <a:gd name="T48" fmla="*/ 18 w 1472"/>
                <a:gd name="T49" fmla="*/ 116 h 3060"/>
                <a:gd name="T50" fmla="*/ 20 w 1472"/>
                <a:gd name="T51" fmla="*/ 119 h 3060"/>
                <a:gd name="T52" fmla="*/ 21 w 1472"/>
                <a:gd name="T53" fmla="*/ 123 h 3060"/>
                <a:gd name="T54" fmla="*/ 24 w 1472"/>
                <a:gd name="T55" fmla="*/ 127 h 3060"/>
                <a:gd name="T56" fmla="*/ 25 w 1472"/>
                <a:gd name="T57" fmla="*/ 131 h 3060"/>
                <a:gd name="T58" fmla="*/ 26 w 1472"/>
                <a:gd name="T59" fmla="*/ 135 h 3060"/>
                <a:gd name="T60" fmla="*/ 28 w 1472"/>
                <a:gd name="T61" fmla="*/ 137 h 3060"/>
                <a:gd name="T62" fmla="*/ 30 w 1472"/>
                <a:gd name="T63" fmla="*/ 141 h 3060"/>
                <a:gd name="T64" fmla="*/ 32 w 1472"/>
                <a:gd name="T65" fmla="*/ 145 h 3060"/>
                <a:gd name="T66" fmla="*/ 34 w 1472"/>
                <a:gd name="T67" fmla="*/ 148 h 3060"/>
                <a:gd name="T68" fmla="*/ 35 w 1472"/>
                <a:gd name="T69" fmla="*/ 151 h 3060"/>
                <a:gd name="T70" fmla="*/ 37 w 1472"/>
                <a:gd name="T71" fmla="*/ 154 h 3060"/>
                <a:gd name="T72" fmla="*/ 40 w 1472"/>
                <a:gd name="T73" fmla="*/ 157 h 3060"/>
                <a:gd name="T74" fmla="*/ 42 w 1472"/>
                <a:gd name="T75" fmla="*/ 160 h 3060"/>
                <a:gd name="T76" fmla="*/ 43 w 1472"/>
                <a:gd name="T77" fmla="*/ 162 h 3060"/>
                <a:gd name="T78" fmla="*/ 45 w 1472"/>
                <a:gd name="T79" fmla="*/ 165 h 3060"/>
                <a:gd name="T80" fmla="*/ 48 w 1472"/>
                <a:gd name="T81" fmla="*/ 167 h 3060"/>
                <a:gd name="T82" fmla="*/ 50 w 1472"/>
                <a:gd name="T83" fmla="*/ 170 h 3060"/>
                <a:gd name="T84" fmla="*/ 52 w 1472"/>
                <a:gd name="T85" fmla="*/ 172 h 3060"/>
                <a:gd name="T86" fmla="*/ 54 w 1472"/>
                <a:gd name="T87" fmla="*/ 174 h 3060"/>
                <a:gd name="T88" fmla="*/ 56 w 1472"/>
                <a:gd name="T89" fmla="*/ 176 h 3060"/>
                <a:gd name="T90" fmla="*/ 59 w 1472"/>
                <a:gd name="T91" fmla="*/ 178 h 3060"/>
                <a:gd name="T92" fmla="*/ 61 w 1472"/>
                <a:gd name="T93" fmla="*/ 180 h 3060"/>
                <a:gd name="T94" fmla="*/ 63 w 1472"/>
                <a:gd name="T95" fmla="*/ 181 h 3060"/>
                <a:gd name="T96" fmla="*/ 65 w 1472"/>
                <a:gd name="T97" fmla="*/ 183 h 3060"/>
                <a:gd name="T98" fmla="*/ 68 w 1472"/>
                <a:gd name="T99" fmla="*/ 184 h 3060"/>
                <a:gd name="T100" fmla="*/ 70 w 1472"/>
                <a:gd name="T101" fmla="*/ 186 h 3060"/>
                <a:gd name="T102" fmla="*/ 72 w 1472"/>
                <a:gd name="T103" fmla="*/ 187 h 3060"/>
                <a:gd name="T104" fmla="*/ 75 w 1472"/>
                <a:gd name="T105" fmla="*/ 188 h 3060"/>
                <a:gd name="T106" fmla="*/ 77 w 1472"/>
                <a:gd name="T107" fmla="*/ 188 h 3060"/>
                <a:gd name="T108" fmla="*/ 80 w 1472"/>
                <a:gd name="T109" fmla="*/ 190 h 3060"/>
                <a:gd name="T110" fmla="*/ 83 w 1472"/>
                <a:gd name="T111" fmla="*/ 191 h 3060"/>
                <a:gd name="T112" fmla="*/ 89 w 1472"/>
                <a:gd name="T113" fmla="*/ 191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72" h="3060">
                  <a:moveTo>
                    <a:pt x="0" y="0"/>
                  </a:moveTo>
                  <a:lnTo>
                    <a:pt x="0" y="24"/>
                  </a:lnTo>
                  <a:lnTo>
                    <a:pt x="0" y="58"/>
                  </a:lnTo>
                  <a:lnTo>
                    <a:pt x="0" y="82"/>
                  </a:lnTo>
                  <a:lnTo>
                    <a:pt x="0" y="105"/>
                  </a:lnTo>
                  <a:lnTo>
                    <a:pt x="0" y="129"/>
                  </a:lnTo>
                  <a:lnTo>
                    <a:pt x="0" y="164"/>
                  </a:lnTo>
                  <a:lnTo>
                    <a:pt x="0" y="187"/>
                  </a:lnTo>
                  <a:lnTo>
                    <a:pt x="0" y="210"/>
                  </a:lnTo>
                  <a:lnTo>
                    <a:pt x="0" y="233"/>
                  </a:lnTo>
                  <a:lnTo>
                    <a:pt x="0" y="269"/>
                  </a:lnTo>
                  <a:lnTo>
                    <a:pt x="0" y="292"/>
                  </a:lnTo>
                  <a:lnTo>
                    <a:pt x="12" y="327"/>
                  </a:lnTo>
                  <a:lnTo>
                    <a:pt x="12" y="339"/>
                  </a:lnTo>
                  <a:lnTo>
                    <a:pt x="12" y="373"/>
                  </a:lnTo>
                  <a:lnTo>
                    <a:pt x="12" y="397"/>
                  </a:lnTo>
                  <a:lnTo>
                    <a:pt x="12" y="432"/>
                  </a:lnTo>
                  <a:lnTo>
                    <a:pt x="12" y="455"/>
                  </a:lnTo>
                  <a:lnTo>
                    <a:pt x="12" y="479"/>
                  </a:lnTo>
                  <a:lnTo>
                    <a:pt x="12" y="502"/>
                  </a:lnTo>
                  <a:lnTo>
                    <a:pt x="24" y="526"/>
                  </a:lnTo>
                  <a:lnTo>
                    <a:pt x="24" y="561"/>
                  </a:lnTo>
                  <a:lnTo>
                    <a:pt x="24" y="584"/>
                  </a:lnTo>
                  <a:lnTo>
                    <a:pt x="24" y="608"/>
                  </a:lnTo>
                  <a:lnTo>
                    <a:pt x="36" y="630"/>
                  </a:lnTo>
                  <a:lnTo>
                    <a:pt x="36" y="666"/>
                  </a:lnTo>
                  <a:lnTo>
                    <a:pt x="36" y="690"/>
                  </a:lnTo>
                  <a:lnTo>
                    <a:pt x="36" y="712"/>
                  </a:lnTo>
                  <a:lnTo>
                    <a:pt x="36" y="736"/>
                  </a:lnTo>
                  <a:lnTo>
                    <a:pt x="47" y="759"/>
                  </a:lnTo>
                  <a:lnTo>
                    <a:pt x="47" y="794"/>
                  </a:lnTo>
                  <a:lnTo>
                    <a:pt x="47" y="817"/>
                  </a:lnTo>
                  <a:lnTo>
                    <a:pt x="58" y="841"/>
                  </a:lnTo>
                  <a:lnTo>
                    <a:pt x="58" y="865"/>
                  </a:lnTo>
                  <a:lnTo>
                    <a:pt x="58" y="899"/>
                  </a:lnTo>
                  <a:lnTo>
                    <a:pt x="71" y="923"/>
                  </a:lnTo>
                  <a:lnTo>
                    <a:pt x="71" y="946"/>
                  </a:lnTo>
                  <a:lnTo>
                    <a:pt x="71" y="970"/>
                  </a:lnTo>
                  <a:lnTo>
                    <a:pt x="82" y="992"/>
                  </a:lnTo>
                  <a:lnTo>
                    <a:pt x="82" y="1016"/>
                  </a:lnTo>
                  <a:lnTo>
                    <a:pt x="94" y="1039"/>
                  </a:lnTo>
                  <a:lnTo>
                    <a:pt x="94" y="1074"/>
                  </a:lnTo>
                  <a:lnTo>
                    <a:pt x="94" y="1098"/>
                  </a:lnTo>
                  <a:lnTo>
                    <a:pt x="94" y="1121"/>
                  </a:lnTo>
                  <a:lnTo>
                    <a:pt x="105" y="1145"/>
                  </a:lnTo>
                  <a:lnTo>
                    <a:pt x="105" y="1168"/>
                  </a:lnTo>
                  <a:lnTo>
                    <a:pt x="118" y="1191"/>
                  </a:lnTo>
                  <a:lnTo>
                    <a:pt x="118" y="1227"/>
                  </a:lnTo>
                  <a:lnTo>
                    <a:pt x="129" y="1250"/>
                  </a:lnTo>
                  <a:lnTo>
                    <a:pt x="129" y="1273"/>
                  </a:lnTo>
                  <a:lnTo>
                    <a:pt x="140" y="1296"/>
                  </a:lnTo>
                  <a:lnTo>
                    <a:pt x="140" y="1320"/>
                  </a:lnTo>
                  <a:lnTo>
                    <a:pt x="152" y="1343"/>
                  </a:lnTo>
                  <a:lnTo>
                    <a:pt x="152" y="1367"/>
                  </a:lnTo>
                  <a:lnTo>
                    <a:pt x="152" y="1390"/>
                  </a:lnTo>
                  <a:lnTo>
                    <a:pt x="164" y="1413"/>
                  </a:lnTo>
                  <a:lnTo>
                    <a:pt x="176" y="1436"/>
                  </a:lnTo>
                  <a:lnTo>
                    <a:pt x="176" y="1460"/>
                  </a:lnTo>
                  <a:lnTo>
                    <a:pt x="176" y="1483"/>
                  </a:lnTo>
                  <a:lnTo>
                    <a:pt x="187" y="1507"/>
                  </a:lnTo>
                  <a:lnTo>
                    <a:pt x="198" y="1531"/>
                  </a:lnTo>
                  <a:lnTo>
                    <a:pt x="198" y="1553"/>
                  </a:lnTo>
                  <a:lnTo>
                    <a:pt x="211" y="1577"/>
                  </a:lnTo>
                  <a:lnTo>
                    <a:pt x="211" y="1600"/>
                  </a:lnTo>
                  <a:lnTo>
                    <a:pt x="222" y="1624"/>
                  </a:lnTo>
                  <a:lnTo>
                    <a:pt x="234" y="1647"/>
                  </a:lnTo>
                  <a:lnTo>
                    <a:pt x="234" y="1671"/>
                  </a:lnTo>
                  <a:lnTo>
                    <a:pt x="246" y="1693"/>
                  </a:lnTo>
                  <a:lnTo>
                    <a:pt x="246" y="1717"/>
                  </a:lnTo>
                  <a:lnTo>
                    <a:pt x="258" y="1729"/>
                  </a:lnTo>
                  <a:lnTo>
                    <a:pt x="269" y="1751"/>
                  </a:lnTo>
                  <a:lnTo>
                    <a:pt x="269" y="1775"/>
                  </a:lnTo>
                  <a:lnTo>
                    <a:pt x="280" y="1799"/>
                  </a:lnTo>
                  <a:lnTo>
                    <a:pt x="293" y="1822"/>
                  </a:lnTo>
                  <a:lnTo>
                    <a:pt x="293" y="1846"/>
                  </a:lnTo>
                  <a:lnTo>
                    <a:pt x="304" y="1869"/>
                  </a:lnTo>
                  <a:lnTo>
                    <a:pt x="316" y="1880"/>
                  </a:lnTo>
                  <a:lnTo>
                    <a:pt x="316" y="1904"/>
                  </a:lnTo>
                  <a:lnTo>
                    <a:pt x="327" y="1927"/>
                  </a:lnTo>
                  <a:lnTo>
                    <a:pt x="339" y="1951"/>
                  </a:lnTo>
                  <a:lnTo>
                    <a:pt x="339" y="1962"/>
                  </a:lnTo>
                  <a:lnTo>
                    <a:pt x="351" y="1986"/>
                  </a:lnTo>
                  <a:lnTo>
                    <a:pt x="362" y="2009"/>
                  </a:lnTo>
                  <a:lnTo>
                    <a:pt x="375" y="2032"/>
                  </a:lnTo>
                  <a:lnTo>
                    <a:pt x="375" y="2044"/>
                  </a:lnTo>
                  <a:lnTo>
                    <a:pt x="386" y="2068"/>
                  </a:lnTo>
                  <a:lnTo>
                    <a:pt x="398" y="2091"/>
                  </a:lnTo>
                  <a:lnTo>
                    <a:pt x="398" y="2102"/>
                  </a:lnTo>
                  <a:lnTo>
                    <a:pt x="409" y="2126"/>
                  </a:lnTo>
                  <a:lnTo>
                    <a:pt x="421" y="2150"/>
                  </a:lnTo>
                  <a:lnTo>
                    <a:pt x="433" y="2161"/>
                  </a:lnTo>
                  <a:lnTo>
                    <a:pt x="444" y="2184"/>
                  </a:lnTo>
                  <a:lnTo>
                    <a:pt x="444" y="2195"/>
                  </a:lnTo>
                  <a:lnTo>
                    <a:pt x="456" y="2219"/>
                  </a:lnTo>
                  <a:lnTo>
                    <a:pt x="468" y="2243"/>
                  </a:lnTo>
                  <a:lnTo>
                    <a:pt x="479" y="2254"/>
                  </a:lnTo>
                  <a:lnTo>
                    <a:pt x="491" y="2277"/>
                  </a:lnTo>
                  <a:lnTo>
                    <a:pt x="502" y="2290"/>
                  </a:lnTo>
                  <a:lnTo>
                    <a:pt x="515" y="2312"/>
                  </a:lnTo>
                  <a:lnTo>
                    <a:pt x="515" y="2324"/>
                  </a:lnTo>
                  <a:lnTo>
                    <a:pt x="526" y="2348"/>
                  </a:lnTo>
                  <a:lnTo>
                    <a:pt x="538" y="2359"/>
                  </a:lnTo>
                  <a:lnTo>
                    <a:pt x="549" y="2383"/>
                  </a:lnTo>
                  <a:lnTo>
                    <a:pt x="561" y="2394"/>
                  </a:lnTo>
                  <a:lnTo>
                    <a:pt x="561" y="2418"/>
                  </a:lnTo>
                  <a:lnTo>
                    <a:pt x="573" y="2430"/>
                  </a:lnTo>
                  <a:lnTo>
                    <a:pt x="584" y="2441"/>
                  </a:lnTo>
                  <a:lnTo>
                    <a:pt x="597" y="2465"/>
                  </a:lnTo>
                  <a:lnTo>
                    <a:pt x="608" y="2476"/>
                  </a:lnTo>
                  <a:lnTo>
                    <a:pt x="619" y="2488"/>
                  </a:lnTo>
                  <a:lnTo>
                    <a:pt x="631" y="2512"/>
                  </a:lnTo>
                  <a:lnTo>
                    <a:pt x="643" y="2523"/>
                  </a:lnTo>
                  <a:lnTo>
                    <a:pt x="643" y="2534"/>
                  </a:lnTo>
                  <a:lnTo>
                    <a:pt x="666" y="2558"/>
                  </a:lnTo>
                  <a:lnTo>
                    <a:pt x="666" y="2570"/>
                  </a:lnTo>
                  <a:lnTo>
                    <a:pt x="678" y="2581"/>
                  </a:lnTo>
                  <a:lnTo>
                    <a:pt x="690" y="2592"/>
                  </a:lnTo>
                  <a:lnTo>
                    <a:pt x="701" y="2605"/>
                  </a:lnTo>
                  <a:lnTo>
                    <a:pt x="713" y="2616"/>
                  </a:lnTo>
                  <a:lnTo>
                    <a:pt x="724" y="2640"/>
                  </a:lnTo>
                  <a:lnTo>
                    <a:pt x="737" y="2652"/>
                  </a:lnTo>
                  <a:lnTo>
                    <a:pt x="748" y="2663"/>
                  </a:lnTo>
                  <a:lnTo>
                    <a:pt x="759" y="2674"/>
                  </a:lnTo>
                  <a:lnTo>
                    <a:pt x="772" y="2687"/>
                  </a:lnTo>
                  <a:lnTo>
                    <a:pt x="783" y="2698"/>
                  </a:lnTo>
                  <a:lnTo>
                    <a:pt x="795" y="2710"/>
                  </a:lnTo>
                  <a:lnTo>
                    <a:pt x="806" y="2721"/>
                  </a:lnTo>
                  <a:lnTo>
                    <a:pt x="819" y="2745"/>
                  </a:lnTo>
                  <a:lnTo>
                    <a:pt x="830" y="2745"/>
                  </a:lnTo>
                  <a:lnTo>
                    <a:pt x="841" y="2768"/>
                  </a:lnTo>
                  <a:lnTo>
                    <a:pt x="853" y="2780"/>
                  </a:lnTo>
                  <a:lnTo>
                    <a:pt x="865" y="2780"/>
                  </a:lnTo>
                  <a:lnTo>
                    <a:pt x="877" y="2803"/>
                  </a:lnTo>
                  <a:lnTo>
                    <a:pt x="888" y="2803"/>
                  </a:lnTo>
                  <a:lnTo>
                    <a:pt x="899" y="2814"/>
                  </a:lnTo>
                  <a:lnTo>
                    <a:pt x="912" y="2827"/>
                  </a:lnTo>
                  <a:lnTo>
                    <a:pt x="923" y="2838"/>
                  </a:lnTo>
                  <a:lnTo>
                    <a:pt x="935" y="2850"/>
                  </a:lnTo>
                  <a:lnTo>
                    <a:pt x="946" y="2850"/>
                  </a:lnTo>
                  <a:lnTo>
                    <a:pt x="959" y="2862"/>
                  </a:lnTo>
                  <a:lnTo>
                    <a:pt x="970" y="2873"/>
                  </a:lnTo>
                  <a:lnTo>
                    <a:pt x="981" y="2885"/>
                  </a:lnTo>
                  <a:lnTo>
                    <a:pt x="994" y="2896"/>
                  </a:lnTo>
                  <a:lnTo>
                    <a:pt x="1005" y="2896"/>
                  </a:lnTo>
                  <a:lnTo>
                    <a:pt x="1017" y="2909"/>
                  </a:lnTo>
                  <a:lnTo>
                    <a:pt x="1028" y="2920"/>
                  </a:lnTo>
                  <a:lnTo>
                    <a:pt x="1040" y="2932"/>
                  </a:lnTo>
                  <a:lnTo>
                    <a:pt x="1063" y="2932"/>
                  </a:lnTo>
                  <a:lnTo>
                    <a:pt x="1063" y="2943"/>
                  </a:lnTo>
                  <a:lnTo>
                    <a:pt x="1087" y="2943"/>
                  </a:lnTo>
                  <a:lnTo>
                    <a:pt x="1099" y="2955"/>
                  </a:lnTo>
                  <a:lnTo>
                    <a:pt x="1110" y="2967"/>
                  </a:lnTo>
                  <a:lnTo>
                    <a:pt x="1121" y="2967"/>
                  </a:lnTo>
                  <a:lnTo>
                    <a:pt x="1134" y="2978"/>
                  </a:lnTo>
                  <a:lnTo>
                    <a:pt x="1145" y="2978"/>
                  </a:lnTo>
                  <a:lnTo>
                    <a:pt x="1157" y="2990"/>
                  </a:lnTo>
                  <a:lnTo>
                    <a:pt x="1168" y="2990"/>
                  </a:lnTo>
                  <a:lnTo>
                    <a:pt x="1180" y="3002"/>
                  </a:lnTo>
                  <a:lnTo>
                    <a:pt x="1192" y="3002"/>
                  </a:lnTo>
                  <a:lnTo>
                    <a:pt x="1203" y="3002"/>
                  </a:lnTo>
                  <a:lnTo>
                    <a:pt x="1216" y="3013"/>
                  </a:lnTo>
                  <a:lnTo>
                    <a:pt x="1227" y="3013"/>
                  </a:lnTo>
                  <a:lnTo>
                    <a:pt x="1250" y="3025"/>
                  </a:lnTo>
                  <a:lnTo>
                    <a:pt x="1262" y="3025"/>
                  </a:lnTo>
                  <a:lnTo>
                    <a:pt x="1274" y="3036"/>
                  </a:lnTo>
                  <a:lnTo>
                    <a:pt x="1285" y="3036"/>
                  </a:lnTo>
                  <a:lnTo>
                    <a:pt x="1309" y="3036"/>
                  </a:lnTo>
                  <a:lnTo>
                    <a:pt x="1320" y="3049"/>
                  </a:lnTo>
                  <a:lnTo>
                    <a:pt x="1343" y="3049"/>
                  </a:lnTo>
                  <a:lnTo>
                    <a:pt x="1379" y="3049"/>
                  </a:lnTo>
                  <a:lnTo>
                    <a:pt x="1425" y="3060"/>
                  </a:lnTo>
                  <a:lnTo>
                    <a:pt x="1472" y="306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4" name="Freeform 23"/>
            <p:cNvSpPr>
              <a:spLocks/>
            </p:cNvSpPr>
            <p:nvPr/>
          </p:nvSpPr>
          <p:spPr bwMode="auto">
            <a:xfrm>
              <a:off x="3724" y="2304"/>
              <a:ext cx="368" cy="765"/>
            </a:xfrm>
            <a:custGeom>
              <a:avLst/>
              <a:gdLst>
                <a:gd name="T0" fmla="*/ 0 w 1472"/>
                <a:gd name="T1" fmla="*/ 188 h 3060"/>
                <a:gd name="T2" fmla="*/ 0 w 1472"/>
                <a:gd name="T3" fmla="*/ 183 h 3060"/>
                <a:gd name="T4" fmla="*/ 0 w 1472"/>
                <a:gd name="T5" fmla="*/ 178 h 3060"/>
                <a:gd name="T6" fmla="*/ 0 w 1472"/>
                <a:gd name="T7" fmla="*/ 173 h 3060"/>
                <a:gd name="T8" fmla="*/ 1 w 1472"/>
                <a:gd name="T9" fmla="*/ 168 h 3060"/>
                <a:gd name="T10" fmla="*/ 1 w 1472"/>
                <a:gd name="T11" fmla="*/ 163 h 3060"/>
                <a:gd name="T12" fmla="*/ 2 w 1472"/>
                <a:gd name="T13" fmla="*/ 158 h 3060"/>
                <a:gd name="T14" fmla="*/ 2 w 1472"/>
                <a:gd name="T15" fmla="*/ 153 h 3060"/>
                <a:gd name="T16" fmla="*/ 2 w 1472"/>
                <a:gd name="T17" fmla="*/ 148 h 3060"/>
                <a:gd name="T18" fmla="*/ 3 w 1472"/>
                <a:gd name="T19" fmla="*/ 143 h 3060"/>
                <a:gd name="T20" fmla="*/ 4 w 1472"/>
                <a:gd name="T21" fmla="*/ 139 h 3060"/>
                <a:gd name="T22" fmla="*/ 5 w 1472"/>
                <a:gd name="T23" fmla="*/ 134 h 3060"/>
                <a:gd name="T24" fmla="*/ 5 w 1472"/>
                <a:gd name="T25" fmla="*/ 129 h 3060"/>
                <a:gd name="T26" fmla="*/ 6 w 1472"/>
                <a:gd name="T27" fmla="*/ 124 h 3060"/>
                <a:gd name="T28" fmla="*/ 7 w 1472"/>
                <a:gd name="T29" fmla="*/ 120 h 3060"/>
                <a:gd name="T30" fmla="*/ 8 w 1472"/>
                <a:gd name="T31" fmla="*/ 115 h 3060"/>
                <a:gd name="T32" fmla="*/ 9 w 1472"/>
                <a:gd name="T33" fmla="*/ 110 h 3060"/>
                <a:gd name="T34" fmla="*/ 10 w 1472"/>
                <a:gd name="T35" fmla="*/ 106 h 3060"/>
                <a:gd name="T36" fmla="*/ 11 w 1472"/>
                <a:gd name="T37" fmla="*/ 102 h 3060"/>
                <a:gd name="T38" fmla="*/ 12 w 1472"/>
                <a:gd name="T39" fmla="*/ 97 h 3060"/>
                <a:gd name="T40" fmla="*/ 13 w 1472"/>
                <a:gd name="T41" fmla="*/ 93 h 3060"/>
                <a:gd name="T42" fmla="*/ 15 w 1472"/>
                <a:gd name="T43" fmla="*/ 88 h 3060"/>
                <a:gd name="T44" fmla="*/ 16 w 1472"/>
                <a:gd name="T45" fmla="*/ 84 h 3060"/>
                <a:gd name="T46" fmla="*/ 17 w 1472"/>
                <a:gd name="T47" fmla="*/ 80 h 3060"/>
                <a:gd name="T48" fmla="*/ 18 w 1472"/>
                <a:gd name="T49" fmla="*/ 76 h 3060"/>
                <a:gd name="T50" fmla="*/ 20 w 1472"/>
                <a:gd name="T51" fmla="*/ 72 h 3060"/>
                <a:gd name="T52" fmla="*/ 21 w 1472"/>
                <a:gd name="T53" fmla="*/ 69 h 3060"/>
                <a:gd name="T54" fmla="*/ 24 w 1472"/>
                <a:gd name="T55" fmla="*/ 64 h 3060"/>
                <a:gd name="T56" fmla="*/ 25 w 1472"/>
                <a:gd name="T57" fmla="*/ 61 h 3060"/>
                <a:gd name="T58" fmla="*/ 26 w 1472"/>
                <a:gd name="T59" fmla="*/ 57 h 3060"/>
                <a:gd name="T60" fmla="*/ 28 w 1472"/>
                <a:gd name="T61" fmla="*/ 54 h 3060"/>
                <a:gd name="T62" fmla="*/ 30 w 1472"/>
                <a:gd name="T63" fmla="*/ 51 h 3060"/>
                <a:gd name="T64" fmla="*/ 32 w 1472"/>
                <a:gd name="T65" fmla="*/ 47 h 3060"/>
                <a:gd name="T66" fmla="*/ 34 w 1472"/>
                <a:gd name="T67" fmla="*/ 44 h 3060"/>
                <a:gd name="T68" fmla="*/ 35 w 1472"/>
                <a:gd name="T69" fmla="*/ 40 h 3060"/>
                <a:gd name="T70" fmla="*/ 37 w 1472"/>
                <a:gd name="T71" fmla="*/ 37 h 3060"/>
                <a:gd name="T72" fmla="*/ 40 w 1472"/>
                <a:gd name="T73" fmla="*/ 34 h 3060"/>
                <a:gd name="T74" fmla="*/ 42 w 1472"/>
                <a:gd name="T75" fmla="*/ 32 h 3060"/>
                <a:gd name="T76" fmla="*/ 43 w 1472"/>
                <a:gd name="T77" fmla="*/ 29 h 3060"/>
                <a:gd name="T78" fmla="*/ 45 w 1472"/>
                <a:gd name="T79" fmla="*/ 26 h 3060"/>
                <a:gd name="T80" fmla="*/ 48 w 1472"/>
                <a:gd name="T81" fmla="*/ 24 h 3060"/>
                <a:gd name="T82" fmla="*/ 50 w 1472"/>
                <a:gd name="T83" fmla="*/ 21 h 3060"/>
                <a:gd name="T84" fmla="*/ 52 w 1472"/>
                <a:gd name="T85" fmla="*/ 19 h 3060"/>
                <a:gd name="T86" fmla="*/ 54 w 1472"/>
                <a:gd name="T87" fmla="*/ 18 h 3060"/>
                <a:gd name="T88" fmla="*/ 56 w 1472"/>
                <a:gd name="T89" fmla="*/ 16 h 3060"/>
                <a:gd name="T90" fmla="*/ 59 w 1472"/>
                <a:gd name="T91" fmla="*/ 13 h 3060"/>
                <a:gd name="T92" fmla="*/ 61 w 1472"/>
                <a:gd name="T93" fmla="*/ 12 h 3060"/>
                <a:gd name="T94" fmla="*/ 63 w 1472"/>
                <a:gd name="T95" fmla="*/ 10 h 3060"/>
                <a:gd name="T96" fmla="*/ 65 w 1472"/>
                <a:gd name="T97" fmla="*/ 8 h 3060"/>
                <a:gd name="T98" fmla="*/ 68 w 1472"/>
                <a:gd name="T99" fmla="*/ 7 h 3060"/>
                <a:gd name="T100" fmla="*/ 70 w 1472"/>
                <a:gd name="T101" fmla="*/ 6 h 3060"/>
                <a:gd name="T102" fmla="*/ 72 w 1472"/>
                <a:gd name="T103" fmla="*/ 5 h 3060"/>
                <a:gd name="T104" fmla="*/ 75 w 1472"/>
                <a:gd name="T105" fmla="*/ 4 h 3060"/>
                <a:gd name="T106" fmla="*/ 77 w 1472"/>
                <a:gd name="T107" fmla="*/ 3 h 3060"/>
                <a:gd name="T108" fmla="*/ 80 w 1472"/>
                <a:gd name="T109" fmla="*/ 2 h 3060"/>
                <a:gd name="T110" fmla="*/ 83 w 1472"/>
                <a:gd name="T111" fmla="*/ 1 h 3060"/>
                <a:gd name="T112" fmla="*/ 89 w 1472"/>
                <a:gd name="T113" fmla="*/ 0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72" h="3060">
                  <a:moveTo>
                    <a:pt x="0" y="3060"/>
                  </a:moveTo>
                  <a:lnTo>
                    <a:pt x="0" y="3036"/>
                  </a:lnTo>
                  <a:lnTo>
                    <a:pt x="0" y="3002"/>
                  </a:lnTo>
                  <a:lnTo>
                    <a:pt x="0" y="2978"/>
                  </a:lnTo>
                  <a:lnTo>
                    <a:pt x="0" y="2955"/>
                  </a:lnTo>
                  <a:lnTo>
                    <a:pt x="0" y="2931"/>
                  </a:lnTo>
                  <a:lnTo>
                    <a:pt x="0" y="2896"/>
                  </a:lnTo>
                  <a:lnTo>
                    <a:pt x="0" y="2873"/>
                  </a:lnTo>
                  <a:lnTo>
                    <a:pt x="0" y="2849"/>
                  </a:lnTo>
                  <a:lnTo>
                    <a:pt x="0" y="2814"/>
                  </a:lnTo>
                  <a:lnTo>
                    <a:pt x="0" y="2791"/>
                  </a:lnTo>
                  <a:lnTo>
                    <a:pt x="0" y="2768"/>
                  </a:lnTo>
                  <a:lnTo>
                    <a:pt x="12" y="2733"/>
                  </a:lnTo>
                  <a:lnTo>
                    <a:pt x="12" y="2709"/>
                  </a:lnTo>
                  <a:lnTo>
                    <a:pt x="12" y="2687"/>
                  </a:lnTo>
                  <a:lnTo>
                    <a:pt x="12" y="2663"/>
                  </a:lnTo>
                  <a:lnTo>
                    <a:pt x="12" y="2628"/>
                  </a:lnTo>
                  <a:lnTo>
                    <a:pt x="12" y="2605"/>
                  </a:lnTo>
                  <a:lnTo>
                    <a:pt x="12" y="2581"/>
                  </a:lnTo>
                  <a:lnTo>
                    <a:pt x="12" y="2558"/>
                  </a:lnTo>
                  <a:lnTo>
                    <a:pt x="24" y="2523"/>
                  </a:lnTo>
                  <a:lnTo>
                    <a:pt x="24" y="2499"/>
                  </a:lnTo>
                  <a:lnTo>
                    <a:pt x="24" y="2476"/>
                  </a:lnTo>
                  <a:lnTo>
                    <a:pt x="24" y="2452"/>
                  </a:lnTo>
                  <a:lnTo>
                    <a:pt x="36" y="2418"/>
                  </a:lnTo>
                  <a:lnTo>
                    <a:pt x="36" y="2394"/>
                  </a:lnTo>
                  <a:lnTo>
                    <a:pt x="36" y="2370"/>
                  </a:lnTo>
                  <a:lnTo>
                    <a:pt x="36" y="2348"/>
                  </a:lnTo>
                  <a:lnTo>
                    <a:pt x="36" y="2324"/>
                  </a:lnTo>
                  <a:lnTo>
                    <a:pt x="47" y="2289"/>
                  </a:lnTo>
                  <a:lnTo>
                    <a:pt x="47" y="2266"/>
                  </a:lnTo>
                  <a:lnTo>
                    <a:pt x="47" y="2243"/>
                  </a:lnTo>
                  <a:lnTo>
                    <a:pt x="58" y="2219"/>
                  </a:lnTo>
                  <a:lnTo>
                    <a:pt x="58" y="2184"/>
                  </a:lnTo>
                  <a:lnTo>
                    <a:pt x="58" y="2161"/>
                  </a:lnTo>
                  <a:lnTo>
                    <a:pt x="71" y="2137"/>
                  </a:lnTo>
                  <a:lnTo>
                    <a:pt x="71" y="2114"/>
                  </a:lnTo>
                  <a:lnTo>
                    <a:pt x="71" y="2090"/>
                  </a:lnTo>
                  <a:lnTo>
                    <a:pt x="82" y="2055"/>
                  </a:lnTo>
                  <a:lnTo>
                    <a:pt x="82" y="2044"/>
                  </a:lnTo>
                  <a:lnTo>
                    <a:pt x="94" y="2008"/>
                  </a:lnTo>
                  <a:lnTo>
                    <a:pt x="94" y="1986"/>
                  </a:lnTo>
                  <a:lnTo>
                    <a:pt x="94" y="1962"/>
                  </a:lnTo>
                  <a:lnTo>
                    <a:pt x="94" y="1939"/>
                  </a:lnTo>
                  <a:lnTo>
                    <a:pt x="105" y="1915"/>
                  </a:lnTo>
                  <a:lnTo>
                    <a:pt x="105" y="1880"/>
                  </a:lnTo>
                  <a:lnTo>
                    <a:pt x="118" y="1857"/>
                  </a:lnTo>
                  <a:lnTo>
                    <a:pt x="118" y="1833"/>
                  </a:lnTo>
                  <a:lnTo>
                    <a:pt x="129" y="1810"/>
                  </a:lnTo>
                  <a:lnTo>
                    <a:pt x="129" y="1787"/>
                  </a:lnTo>
                  <a:lnTo>
                    <a:pt x="140" y="1764"/>
                  </a:lnTo>
                  <a:lnTo>
                    <a:pt x="140" y="1740"/>
                  </a:lnTo>
                  <a:lnTo>
                    <a:pt x="152" y="1717"/>
                  </a:lnTo>
                  <a:lnTo>
                    <a:pt x="152" y="1693"/>
                  </a:lnTo>
                  <a:lnTo>
                    <a:pt x="152" y="1670"/>
                  </a:lnTo>
                  <a:lnTo>
                    <a:pt x="164" y="1647"/>
                  </a:lnTo>
                  <a:lnTo>
                    <a:pt x="176" y="1624"/>
                  </a:lnTo>
                  <a:lnTo>
                    <a:pt x="176" y="1600"/>
                  </a:lnTo>
                  <a:lnTo>
                    <a:pt x="176" y="1577"/>
                  </a:lnTo>
                  <a:lnTo>
                    <a:pt x="187" y="1553"/>
                  </a:lnTo>
                  <a:lnTo>
                    <a:pt x="198" y="1529"/>
                  </a:lnTo>
                  <a:lnTo>
                    <a:pt x="198" y="1507"/>
                  </a:lnTo>
                  <a:lnTo>
                    <a:pt x="211" y="1483"/>
                  </a:lnTo>
                  <a:lnTo>
                    <a:pt x="211" y="1460"/>
                  </a:lnTo>
                  <a:lnTo>
                    <a:pt x="222" y="1436"/>
                  </a:lnTo>
                  <a:lnTo>
                    <a:pt x="234" y="1413"/>
                  </a:lnTo>
                  <a:lnTo>
                    <a:pt x="234" y="1389"/>
                  </a:lnTo>
                  <a:lnTo>
                    <a:pt x="246" y="1367"/>
                  </a:lnTo>
                  <a:lnTo>
                    <a:pt x="246" y="1343"/>
                  </a:lnTo>
                  <a:lnTo>
                    <a:pt x="258" y="1331"/>
                  </a:lnTo>
                  <a:lnTo>
                    <a:pt x="269" y="1307"/>
                  </a:lnTo>
                  <a:lnTo>
                    <a:pt x="269" y="1285"/>
                  </a:lnTo>
                  <a:lnTo>
                    <a:pt x="280" y="1261"/>
                  </a:lnTo>
                  <a:lnTo>
                    <a:pt x="293" y="1238"/>
                  </a:lnTo>
                  <a:lnTo>
                    <a:pt x="293" y="1214"/>
                  </a:lnTo>
                  <a:lnTo>
                    <a:pt x="304" y="1191"/>
                  </a:lnTo>
                  <a:lnTo>
                    <a:pt x="316" y="1180"/>
                  </a:lnTo>
                  <a:lnTo>
                    <a:pt x="316" y="1156"/>
                  </a:lnTo>
                  <a:lnTo>
                    <a:pt x="327" y="1133"/>
                  </a:lnTo>
                  <a:lnTo>
                    <a:pt x="339" y="1109"/>
                  </a:lnTo>
                  <a:lnTo>
                    <a:pt x="339" y="1098"/>
                  </a:lnTo>
                  <a:lnTo>
                    <a:pt x="351" y="1074"/>
                  </a:lnTo>
                  <a:lnTo>
                    <a:pt x="362" y="1051"/>
                  </a:lnTo>
                  <a:lnTo>
                    <a:pt x="375" y="1027"/>
                  </a:lnTo>
                  <a:lnTo>
                    <a:pt x="375" y="1016"/>
                  </a:lnTo>
                  <a:lnTo>
                    <a:pt x="386" y="992"/>
                  </a:lnTo>
                  <a:lnTo>
                    <a:pt x="398" y="969"/>
                  </a:lnTo>
                  <a:lnTo>
                    <a:pt x="398" y="946"/>
                  </a:lnTo>
                  <a:lnTo>
                    <a:pt x="409" y="934"/>
                  </a:lnTo>
                  <a:lnTo>
                    <a:pt x="421" y="910"/>
                  </a:lnTo>
                  <a:lnTo>
                    <a:pt x="433" y="899"/>
                  </a:lnTo>
                  <a:lnTo>
                    <a:pt x="444" y="876"/>
                  </a:lnTo>
                  <a:lnTo>
                    <a:pt x="444" y="865"/>
                  </a:lnTo>
                  <a:lnTo>
                    <a:pt x="456" y="841"/>
                  </a:lnTo>
                  <a:lnTo>
                    <a:pt x="468" y="817"/>
                  </a:lnTo>
                  <a:lnTo>
                    <a:pt x="479" y="806"/>
                  </a:lnTo>
                  <a:lnTo>
                    <a:pt x="491" y="783"/>
                  </a:lnTo>
                  <a:lnTo>
                    <a:pt x="502" y="770"/>
                  </a:lnTo>
                  <a:lnTo>
                    <a:pt x="515" y="747"/>
                  </a:lnTo>
                  <a:lnTo>
                    <a:pt x="515" y="736"/>
                  </a:lnTo>
                  <a:lnTo>
                    <a:pt x="526" y="712"/>
                  </a:lnTo>
                  <a:lnTo>
                    <a:pt x="538" y="701"/>
                  </a:lnTo>
                  <a:lnTo>
                    <a:pt x="549" y="677"/>
                  </a:lnTo>
                  <a:lnTo>
                    <a:pt x="561" y="666"/>
                  </a:lnTo>
                  <a:lnTo>
                    <a:pt x="561" y="642"/>
                  </a:lnTo>
                  <a:lnTo>
                    <a:pt x="573" y="630"/>
                  </a:lnTo>
                  <a:lnTo>
                    <a:pt x="584" y="619"/>
                  </a:lnTo>
                  <a:lnTo>
                    <a:pt x="597" y="595"/>
                  </a:lnTo>
                  <a:lnTo>
                    <a:pt x="608" y="584"/>
                  </a:lnTo>
                  <a:lnTo>
                    <a:pt x="619" y="572"/>
                  </a:lnTo>
                  <a:lnTo>
                    <a:pt x="631" y="548"/>
                  </a:lnTo>
                  <a:lnTo>
                    <a:pt x="643" y="537"/>
                  </a:lnTo>
                  <a:lnTo>
                    <a:pt x="643" y="526"/>
                  </a:lnTo>
                  <a:lnTo>
                    <a:pt x="666" y="502"/>
                  </a:lnTo>
                  <a:lnTo>
                    <a:pt x="666" y="490"/>
                  </a:lnTo>
                  <a:lnTo>
                    <a:pt x="678" y="479"/>
                  </a:lnTo>
                  <a:lnTo>
                    <a:pt x="690" y="466"/>
                  </a:lnTo>
                  <a:lnTo>
                    <a:pt x="701" y="455"/>
                  </a:lnTo>
                  <a:lnTo>
                    <a:pt x="713" y="432"/>
                  </a:lnTo>
                  <a:lnTo>
                    <a:pt x="724" y="420"/>
                  </a:lnTo>
                  <a:lnTo>
                    <a:pt x="737" y="408"/>
                  </a:lnTo>
                  <a:lnTo>
                    <a:pt x="748" y="397"/>
                  </a:lnTo>
                  <a:lnTo>
                    <a:pt x="759" y="386"/>
                  </a:lnTo>
                  <a:lnTo>
                    <a:pt x="772" y="373"/>
                  </a:lnTo>
                  <a:lnTo>
                    <a:pt x="783" y="362"/>
                  </a:lnTo>
                  <a:lnTo>
                    <a:pt x="795" y="339"/>
                  </a:lnTo>
                  <a:lnTo>
                    <a:pt x="806" y="339"/>
                  </a:lnTo>
                  <a:lnTo>
                    <a:pt x="819" y="315"/>
                  </a:lnTo>
                  <a:lnTo>
                    <a:pt x="830" y="304"/>
                  </a:lnTo>
                  <a:lnTo>
                    <a:pt x="841" y="292"/>
                  </a:lnTo>
                  <a:lnTo>
                    <a:pt x="853" y="280"/>
                  </a:lnTo>
                  <a:lnTo>
                    <a:pt x="865" y="280"/>
                  </a:lnTo>
                  <a:lnTo>
                    <a:pt x="877" y="257"/>
                  </a:lnTo>
                  <a:lnTo>
                    <a:pt x="888" y="246"/>
                  </a:lnTo>
                  <a:lnTo>
                    <a:pt x="899" y="246"/>
                  </a:lnTo>
                  <a:lnTo>
                    <a:pt x="912" y="233"/>
                  </a:lnTo>
                  <a:lnTo>
                    <a:pt x="923" y="222"/>
                  </a:lnTo>
                  <a:lnTo>
                    <a:pt x="935" y="210"/>
                  </a:lnTo>
                  <a:lnTo>
                    <a:pt x="946" y="198"/>
                  </a:lnTo>
                  <a:lnTo>
                    <a:pt x="959" y="198"/>
                  </a:lnTo>
                  <a:lnTo>
                    <a:pt x="970" y="186"/>
                  </a:lnTo>
                  <a:lnTo>
                    <a:pt x="981" y="175"/>
                  </a:lnTo>
                  <a:lnTo>
                    <a:pt x="994" y="164"/>
                  </a:lnTo>
                  <a:lnTo>
                    <a:pt x="1005" y="164"/>
                  </a:lnTo>
                  <a:lnTo>
                    <a:pt x="1017" y="151"/>
                  </a:lnTo>
                  <a:lnTo>
                    <a:pt x="1028" y="140"/>
                  </a:lnTo>
                  <a:lnTo>
                    <a:pt x="1040" y="128"/>
                  </a:lnTo>
                  <a:lnTo>
                    <a:pt x="1063" y="128"/>
                  </a:lnTo>
                  <a:lnTo>
                    <a:pt x="1063" y="117"/>
                  </a:lnTo>
                  <a:lnTo>
                    <a:pt x="1087" y="105"/>
                  </a:lnTo>
                  <a:lnTo>
                    <a:pt x="1099" y="105"/>
                  </a:lnTo>
                  <a:lnTo>
                    <a:pt x="1110" y="93"/>
                  </a:lnTo>
                  <a:lnTo>
                    <a:pt x="1121" y="93"/>
                  </a:lnTo>
                  <a:lnTo>
                    <a:pt x="1134" y="82"/>
                  </a:lnTo>
                  <a:lnTo>
                    <a:pt x="1145" y="70"/>
                  </a:lnTo>
                  <a:lnTo>
                    <a:pt x="1157" y="70"/>
                  </a:lnTo>
                  <a:lnTo>
                    <a:pt x="1168" y="70"/>
                  </a:lnTo>
                  <a:lnTo>
                    <a:pt x="1180" y="58"/>
                  </a:lnTo>
                  <a:lnTo>
                    <a:pt x="1192" y="58"/>
                  </a:lnTo>
                  <a:lnTo>
                    <a:pt x="1203" y="46"/>
                  </a:lnTo>
                  <a:lnTo>
                    <a:pt x="1216" y="46"/>
                  </a:lnTo>
                  <a:lnTo>
                    <a:pt x="1227" y="46"/>
                  </a:lnTo>
                  <a:lnTo>
                    <a:pt x="1250" y="35"/>
                  </a:lnTo>
                  <a:lnTo>
                    <a:pt x="1262" y="35"/>
                  </a:lnTo>
                  <a:lnTo>
                    <a:pt x="1274" y="24"/>
                  </a:lnTo>
                  <a:lnTo>
                    <a:pt x="1285" y="24"/>
                  </a:lnTo>
                  <a:lnTo>
                    <a:pt x="1309" y="24"/>
                  </a:lnTo>
                  <a:lnTo>
                    <a:pt x="1320" y="11"/>
                  </a:lnTo>
                  <a:lnTo>
                    <a:pt x="1343" y="11"/>
                  </a:lnTo>
                  <a:lnTo>
                    <a:pt x="1379" y="0"/>
                  </a:lnTo>
                  <a:lnTo>
                    <a:pt x="1425" y="0"/>
                  </a:lnTo>
                  <a:lnTo>
                    <a:pt x="1472" y="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5" name="Freeform 24"/>
            <p:cNvSpPr>
              <a:spLocks/>
            </p:cNvSpPr>
            <p:nvPr/>
          </p:nvSpPr>
          <p:spPr bwMode="auto">
            <a:xfrm>
              <a:off x="4092" y="2304"/>
              <a:ext cx="371" cy="765"/>
            </a:xfrm>
            <a:custGeom>
              <a:avLst/>
              <a:gdLst>
                <a:gd name="T0" fmla="*/ 93 w 1484"/>
                <a:gd name="T1" fmla="*/ 188 h 3060"/>
                <a:gd name="T2" fmla="*/ 93 w 1484"/>
                <a:gd name="T3" fmla="*/ 183 h 3060"/>
                <a:gd name="T4" fmla="*/ 93 w 1484"/>
                <a:gd name="T5" fmla="*/ 178 h 3060"/>
                <a:gd name="T6" fmla="*/ 93 w 1484"/>
                <a:gd name="T7" fmla="*/ 173 h 3060"/>
                <a:gd name="T8" fmla="*/ 92 w 1484"/>
                <a:gd name="T9" fmla="*/ 168 h 3060"/>
                <a:gd name="T10" fmla="*/ 92 w 1484"/>
                <a:gd name="T11" fmla="*/ 163 h 3060"/>
                <a:gd name="T12" fmla="*/ 91 w 1484"/>
                <a:gd name="T13" fmla="*/ 158 h 3060"/>
                <a:gd name="T14" fmla="*/ 91 w 1484"/>
                <a:gd name="T15" fmla="*/ 153 h 3060"/>
                <a:gd name="T16" fmla="*/ 91 w 1484"/>
                <a:gd name="T17" fmla="*/ 148 h 3060"/>
                <a:gd name="T18" fmla="*/ 90 w 1484"/>
                <a:gd name="T19" fmla="*/ 143 h 3060"/>
                <a:gd name="T20" fmla="*/ 89 w 1484"/>
                <a:gd name="T21" fmla="*/ 139 h 3060"/>
                <a:gd name="T22" fmla="*/ 88 w 1484"/>
                <a:gd name="T23" fmla="*/ 134 h 3060"/>
                <a:gd name="T24" fmla="*/ 88 w 1484"/>
                <a:gd name="T25" fmla="*/ 129 h 3060"/>
                <a:gd name="T26" fmla="*/ 87 w 1484"/>
                <a:gd name="T27" fmla="*/ 124 h 3060"/>
                <a:gd name="T28" fmla="*/ 86 w 1484"/>
                <a:gd name="T29" fmla="*/ 120 h 3060"/>
                <a:gd name="T30" fmla="*/ 86 w 1484"/>
                <a:gd name="T31" fmla="*/ 115 h 3060"/>
                <a:gd name="T32" fmla="*/ 84 w 1484"/>
                <a:gd name="T33" fmla="*/ 110 h 3060"/>
                <a:gd name="T34" fmla="*/ 83 w 1484"/>
                <a:gd name="T35" fmla="*/ 106 h 3060"/>
                <a:gd name="T36" fmla="*/ 82 w 1484"/>
                <a:gd name="T37" fmla="*/ 102 h 3060"/>
                <a:gd name="T38" fmla="*/ 81 w 1484"/>
                <a:gd name="T39" fmla="*/ 97 h 3060"/>
                <a:gd name="T40" fmla="*/ 80 w 1484"/>
                <a:gd name="T41" fmla="*/ 93 h 3060"/>
                <a:gd name="T42" fmla="*/ 78 w 1484"/>
                <a:gd name="T43" fmla="*/ 88 h 3060"/>
                <a:gd name="T44" fmla="*/ 77 w 1484"/>
                <a:gd name="T45" fmla="*/ 84 h 3060"/>
                <a:gd name="T46" fmla="*/ 75 w 1484"/>
                <a:gd name="T47" fmla="*/ 80 h 3060"/>
                <a:gd name="T48" fmla="*/ 74 w 1484"/>
                <a:gd name="T49" fmla="*/ 76 h 3060"/>
                <a:gd name="T50" fmla="*/ 72 w 1484"/>
                <a:gd name="T51" fmla="*/ 72 h 3060"/>
                <a:gd name="T52" fmla="*/ 71 w 1484"/>
                <a:gd name="T53" fmla="*/ 69 h 3060"/>
                <a:gd name="T54" fmla="*/ 69 w 1484"/>
                <a:gd name="T55" fmla="*/ 64 h 3060"/>
                <a:gd name="T56" fmla="*/ 68 w 1484"/>
                <a:gd name="T57" fmla="*/ 61 h 3060"/>
                <a:gd name="T58" fmla="*/ 67 w 1484"/>
                <a:gd name="T59" fmla="*/ 57 h 3060"/>
                <a:gd name="T60" fmla="*/ 64 w 1484"/>
                <a:gd name="T61" fmla="*/ 54 h 3060"/>
                <a:gd name="T62" fmla="*/ 63 w 1484"/>
                <a:gd name="T63" fmla="*/ 51 h 3060"/>
                <a:gd name="T64" fmla="*/ 61 w 1484"/>
                <a:gd name="T65" fmla="*/ 47 h 3060"/>
                <a:gd name="T66" fmla="*/ 59 w 1484"/>
                <a:gd name="T67" fmla="*/ 44 h 3060"/>
                <a:gd name="T68" fmla="*/ 57 w 1484"/>
                <a:gd name="T69" fmla="*/ 40 h 3060"/>
                <a:gd name="T70" fmla="*/ 56 w 1484"/>
                <a:gd name="T71" fmla="*/ 37 h 3060"/>
                <a:gd name="T72" fmla="*/ 53 w 1484"/>
                <a:gd name="T73" fmla="*/ 34 h 3060"/>
                <a:gd name="T74" fmla="*/ 51 w 1484"/>
                <a:gd name="T75" fmla="*/ 32 h 3060"/>
                <a:gd name="T76" fmla="*/ 50 w 1484"/>
                <a:gd name="T77" fmla="*/ 29 h 3060"/>
                <a:gd name="T78" fmla="*/ 48 w 1484"/>
                <a:gd name="T79" fmla="*/ 26 h 3060"/>
                <a:gd name="T80" fmla="*/ 45 w 1484"/>
                <a:gd name="T81" fmla="*/ 24 h 3060"/>
                <a:gd name="T82" fmla="*/ 43 w 1484"/>
                <a:gd name="T83" fmla="*/ 21 h 3060"/>
                <a:gd name="T84" fmla="*/ 41 w 1484"/>
                <a:gd name="T85" fmla="*/ 19 h 3060"/>
                <a:gd name="T86" fmla="*/ 39 w 1484"/>
                <a:gd name="T87" fmla="*/ 18 h 3060"/>
                <a:gd name="T88" fmla="*/ 37 w 1484"/>
                <a:gd name="T89" fmla="*/ 16 h 3060"/>
                <a:gd name="T90" fmla="*/ 34 w 1484"/>
                <a:gd name="T91" fmla="*/ 13 h 3060"/>
                <a:gd name="T92" fmla="*/ 32 w 1484"/>
                <a:gd name="T93" fmla="*/ 12 h 3060"/>
                <a:gd name="T94" fmla="*/ 29 w 1484"/>
                <a:gd name="T95" fmla="*/ 10 h 3060"/>
                <a:gd name="T96" fmla="*/ 27 w 1484"/>
                <a:gd name="T97" fmla="*/ 8 h 3060"/>
                <a:gd name="T98" fmla="*/ 25 w 1484"/>
                <a:gd name="T99" fmla="*/ 7 h 3060"/>
                <a:gd name="T100" fmla="*/ 23 w 1484"/>
                <a:gd name="T101" fmla="*/ 6 h 3060"/>
                <a:gd name="T102" fmla="*/ 21 w 1484"/>
                <a:gd name="T103" fmla="*/ 5 h 3060"/>
                <a:gd name="T104" fmla="*/ 18 w 1484"/>
                <a:gd name="T105" fmla="*/ 4 h 3060"/>
                <a:gd name="T106" fmla="*/ 16 w 1484"/>
                <a:gd name="T107" fmla="*/ 3 h 3060"/>
                <a:gd name="T108" fmla="*/ 13 w 1484"/>
                <a:gd name="T109" fmla="*/ 2 h 3060"/>
                <a:gd name="T110" fmla="*/ 10 w 1484"/>
                <a:gd name="T111" fmla="*/ 1 h 3060"/>
                <a:gd name="T112" fmla="*/ 4 w 1484"/>
                <a:gd name="T113" fmla="*/ 0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1484" h="3060">
                  <a:moveTo>
                    <a:pt x="1484" y="3060"/>
                  </a:moveTo>
                  <a:lnTo>
                    <a:pt x="1484" y="3036"/>
                  </a:lnTo>
                  <a:lnTo>
                    <a:pt x="1484" y="3002"/>
                  </a:lnTo>
                  <a:lnTo>
                    <a:pt x="1484" y="2978"/>
                  </a:lnTo>
                  <a:lnTo>
                    <a:pt x="1484" y="2955"/>
                  </a:lnTo>
                  <a:lnTo>
                    <a:pt x="1484" y="2931"/>
                  </a:lnTo>
                  <a:lnTo>
                    <a:pt x="1484" y="2896"/>
                  </a:lnTo>
                  <a:lnTo>
                    <a:pt x="1484" y="2873"/>
                  </a:lnTo>
                  <a:lnTo>
                    <a:pt x="1484" y="2849"/>
                  </a:lnTo>
                  <a:lnTo>
                    <a:pt x="1484" y="2814"/>
                  </a:lnTo>
                  <a:lnTo>
                    <a:pt x="1484" y="2791"/>
                  </a:lnTo>
                  <a:lnTo>
                    <a:pt x="1484" y="2768"/>
                  </a:lnTo>
                  <a:lnTo>
                    <a:pt x="1472" y="2733"/>
                  </a:lnTo>
                  <a:lnTo>
                    <a:pt x="1472" y="2709"/>
                  </a:lnTo>
                  <a:lnTo>
                    <a:pt x="1472" y="2687"/>
                  </a:lnTo>
                  <a:lnTo>
                    <a:pt x="1472" y="2663"/>
                  </a:lnTo>
                  <a:lnTo>
                    <a:pt x="1472" y="2628"/>
                  </a:lnTo>
                  <a:lnTo>
                    <a:pt x="1472" y="2605"/>
                  </a:lnTo>
                  <a:lnTo>
                    <a:pt x="1460" y="2581"/>
                  </a:lnTo>
                  <a:lnTo>
                    <a:pt x="1460" y="2558"/>
                  </a:lnTo>
                  <a:lnTo>
                    <a:pt x="1460" y="2523"/>
                  </a:lnTo>
                  <a:lnTo>
                    <a:pt x="1460" y="2499"/>
                  </a:lnTo>
                  <a:lnTo>
                    <a:pt x="1449" y="2476"/>
                  </a:lnTo>
                  <a:lnTo>
                    <a:pt x="1449" y="2452"/>
                  </a:lnTo>
                  <a:lnTo>
                    <a:pt x="1449" y="2418"/>
                  </a:lnTo>
                  <a:lnTo>
                    <a:pt x="1449" y="2394"/>
                  </a:lnTo>
                  <a:lnTo>
                    <a:pt x="1449" y="2370"/>
                  </a:lnTo>
                  <a:lnTo>
                    <a:pt x="1449" y="2348"/>
                  </a:lnTo>
                  <a:lnTo>
                    <a:pt x="1437" y="2324"/>
                  </a:lnTo>
                  <a:lnTo>
                    <a:pt x="1437" y="2289"/>
                  </a:lnTo>
                  <a:lnTo>
                    <a:pt x="1437" y="2266"/>
                  </a:lnTo>
                  <a:lnTo>
                    <a:pt x="1426" y="2243"/>
                  </a:lnTo>
                  <a:lnTo>
                    <a:pt x="1426" y="2219"/>
                  </a:lnTo>
                  <a:lnTo>
                    <a:pt x="1426" y="2184"/>
                  </a:lnTo>
                  <a:lnTo>
                    <a:pt x="1426" y="2161"/>
                  </a:lnTo>
                  <a:lnTo>
                    <a:pt x="1413" y="2137"/>
                  </a:lnTo>
                  <a:lnTo>
                    <a:pt x="1413" y="2114"/>
                  </a:lnTo>
                  <a:lnTo>
                    <a:pt x="1402" y="2090"/>
                  </a:lnTo>
                  <a:lnTo>
                    <a:pt x="1402" y="2055"/>
                  </a:lnTo>
                  <a:lnTo>
                    <a:pt x="1390" y="2044"/>
                  </a:lnTo>
                  <a:lnTo>
                    <a:pt x="1390" y="2008"/>
                  </a:lnTo>
                  <a:lnTo>
                    <a:pt x="1390" y="1986"/>
                  </a:lnTo>
                  <a:lnTo>
                    <a:pt x="1390" y="1962"/>
                  </a:lnTo>
                  <a:lnTo>
                    <a:pt x="1379" y="1939"/>
                  </a:lnTo>
                  <a:lnTo>
                    <a:pt x="1379" y="1915"/>
                  </a:lnTo>
                  <a:lnTo>
                    <a:pt x="1367" y="1880"/>
                  </a:lnTo>
                  <a:lnTo>
                    <a:pt x="1367" y="1857"/>
                  </a:lnTo>
                  <a:lnTo>
                    <a:pt x="1367" y="1833"/>
                  </a:lnTo>
                  <a:lnTo>
                    <a:pt x="1355" y="1810"/>
                  </a:lnTo>
                  <a:lnTo>
                    <a:pt x="1344" y="1787"/>
                  </a:lnTo>
                  <a:lnTo>
                    <a:pt x="1344" y="1764"/>
                  </a:lnTo>
                  <a:lnTo>
                    <a:pt x="1332" y="1740"/>
                  </a:lnTo>
                  <a:lnTo>
                    <a:pt x="1332" y="1717"/>
                  </a:lnTo>
                  <a:lnTo>
                    <a:pt x="1332" y="1693"/>
                  </a:lnTo>
                  <a:lnTo>
                    <a:pt x="1320" y="1670"/>
                  </a:lnTo>
                  <a:lnTo>
                    <a:pt x="1320" y="1647"/>
                  </a:lnTo>
                  <a:lnTo>
                    <a:pt x="1309" y="1624"/>
                  </a:lnTo>
                  <a:lnTo>
                    <a:pt x="1309" y="1600"/>
                  </a:lnTo>
                  <a:lnTo>
                    <a:pt x="1297" y="1577"/>
                  </a:lnTo>
                  <a:lnTo>
                    <a:pt x="1286" y="1553"/>
                  </a:lnTo>
                  <a:lnTo>
                    <a:pt x="1286" y="1529"/>
                  </a:lnTo>
                  <a:lnTo>
                    <a:pt x="1286" y="1507"/>
                  </a:lnTo>
                  <a:lnTo>
                    <a:pt x="1273" y="1483"/>
                  </a:lnTo>
                  <a:lnTo>
                    <a:pt x="1262" y="1460"/>
                  </a:lnTo>
                  <a:lnTo>
                    <a:pt x="1262" y="1436"/>
                  </a:lnTo>
                  <a:lnTo>
                    <a:pt x="1250" y="1413"/>
                  </a:lnTo>
                  <a:lnTo>
                    <a:pt x="1238" y="1389"/>
                  </a:lnTo>
                  <a:lnTo>
                    <a:pt x="1238" y="1367"/>
                  </a:lnTo>
                  <a:lnTo>
                    <a:pt x="1227" y="1343"/>
                  </a:lnTo>
                  <a:lnTo>
                    <a:pt x="1227" y="1331"/>
                  </a:lnTo>
                  <a:lnTo>
                    <a:pt x="1215" y="1307"/>
                  </a:lnTo>
                  <a:lnTo>
                    <a:pt x="1204" y="1285"/>
                  </a:lnTo>
                  <a:lnTo>
                    <a:pt x="1204" y="1261"/>
                  </a:lnTo>
                  <a:lnTo>
                    <a:pt x="1191" y="1238"/>
                  </a:lnTo>
                  <a:lnTo>
                    <a:pt x="1180" y="1214"/>
                  </a:lnTo>
                  <a:lnTo>
                    <a:pt x="1180" y="1191"/>
                  </a:lnTo>
                  <a:lnTo>
                    <a:pt x="1169" y="1180"/>
                  </a:lnTo>
                  <a:lnTo>
                    <a:pt x="1157" y="1156"/>
                  </a:lnTo>
                  <a:lnTo>
                    <a:pt x="1157" y="1133"/>
                  </a:lnTo>
                  <a:lnTo>
                    <a:pt x="1145" y="1109"/>
                  </a:lnTo>
                  <a:lnTo>
                    <a:pt x="1133" y="1098"/>
                  </a:lnTo>
                  <a:lnTo>
                    <a:pt x="1122" y="1074"/>
                  </a:lnTo>
                  <a:lnTo>
                    <a:pt x="1122" y="1051"/>
                  </a:lnTo>
                  <a:lnTo>
                    <a:pt x="1109" y="1027"/>
                  </a:lnTo>
                  <a:lnTo>
                    <a:pt x="1098" y="1016"/>
                  </a:lnTo>
                  <a:lnTo>
                    <a:pt x="1087" y="992"/>
                  </a:lnTo>
                  <a:lnTo>
                    <a:pt x="1087" y="969"/>
                  </a:lnTo>
                  <a:lnTo>
                    <a:pt x="1075" y="946"/>
                  </a:lnTo>
                  <a:lnTo>
                    <a:pt x="1075" y="934"/>
                  </a:lnTo>
                  <a:lnTo>
                    <a:pt x="1063" y="910"/>
                  </a:lnTo>
                  <a:lnTo>
                    <a:pt x="1051" y="899"/>
                  </a:lnTo>
                  <a:lnTo>
                    <a:pt x="1040" y="876"/>
                  </a:lnTo>
                  <a:lnTo>
                    <a:pt x="1029" y="865"/>
                  </a:lnTo>
                  <a:lnTo>
                    <a:pt x="1016" y="841"/>
                  </a:lnTo>
                  <a:lnTo>
                    <a:pt x="1016" y="817"/>
                  </a:lnTo>
                  <a:lnTo>
                    <a:pt x="1005" y="806"/>
                  </a:lnTo>
                  <a:lnTo>
                    <a:pt x="993" y="783"/>
                  </a:lnTo>
                  <a:lnTo>
                    <a:pt x="982" y="770"/>
                  </a:lnTo>
                  <a:lnTo>
                    <a:pt x="969" y="747"/>
                  </a:lnTo>
                  <a:lnTo>
                    <a:pt x="958" y="736"/>
                  </a:lnTo>
                  <a:lnTo>
                    <a:pt x="958" y="712"/>
                  </a:lnTo>
                  <a:lnTo>
                    <a:pt x="947" y="701"/>
                  </a:lnTo>
                  <a:lnTo>
                    <a:pt x="935" y="677"/>
                  </a:lnTo>
                  <a:lnTo>
                    <a:pt x="923" y="666"/>
                  </a:lnTo>
                  <a:lnTo>
                    <a:pt x="911" y="642"/>
                  </a:lnTo>
                  <a:lnTo>
                    <a:pt x="900" y="630"/>
                  </a:lnTo>
                  <a:lnTo>
                    <a:pt x="900" y="619"/>
                  </a:lnTo>
                  <a:lnTo>
                    <a:pt x="889" y="595"/>
                  </a:lnTo>
                  <a:lnTo>
                    <a:pt x="865" y="584"/>
                  </a:lnTo>
                  <a:lnTo>
                    <a:pt x="865" y="572"/>
                  </a:lnTo>
                  <a:lnTo>
                    <a:pt x="853" y="548"/>
                  </a:lnTo>
                  <a:lnTo>
                    <a:pt x="841" y="537"/>
                  </a:lnTo>
                  <a:lnTo>
                    <a:pt x="829" y="526"/>
                  </a:lnTo>
                  <a:lnTo>
                    <a:pt x="818" y="502"/>
                  </a:lnTo>
                  <a:lnTo>
                    <a:pt x="807" y="490"/>
                  </a:lnTo>
                  <a:lnTo>
                    <a:pt x="794" y="479"/>
                  </a:lnTo>
                  <a:lnTo>
                    <a:pt x="794" y="466"/>
                  </a:lnTo>
                  <a:lnTo>
                    <a:pt x="771" y="455"/>
                  </a:lnTo>
                  <a:lnTo>
                    <a:pt x="771" y="432"/>
                  </a:lnTo>
                  <a:lnTo>
                    <a:pt x="760" y="420"/>
                  </a:lnTo>
                  <a:lnTo>
                    <a:pt x="748" y="408"/>
                  </a:lnTo>
                  <a:lnTo>
                    <a:pt x="736" y="397"/>
                  </a:lnTo>
                  <a:lnTo>
                    <a:pt x="725" y="386"/>
                  </a:lnTo>
                  <a:lnTo>
                    <a:pt x="712" y="373"/>
                  </a:lnTo>
                  <a:lnTo>
                    <a:pt x="701" y="362"/>
                  </a:lnTo>
                  <a:lnTo>
                    <a:pt x="689" y="339"/>
                  </a:lnTo>
                  <a:lnTo>
                    <a:pt x="678" y="339"/>
                  </a:lnTo>
                  <a:lnTo>
                    <a:pt x="667" y="315"/>
                  </a:lnTo>
                  <a:lnTo>
                    <a:pt x="654" y="304"/>
                  </a:lnTo>
                  <a:lnTo>
                    <a:pt x="643" y="292"/>
                  </a:lnTo>
                  <a:lnTo>
                    <a:pt x="631" y="280"/>
                  </a:lnTo>
                  <a:lnTo>
                    <a:pt x="619" y="280"/>
                  </a:lnTo>
                  <a:lnTo>
                    <a:pt x="608" y="257"/>
                  </a:lnTo>
                  <a:lnTo>
                    <a:pt x="596" y="246"/>
                  </a:lnTo>
                  <a:lnTo>
                    <a:pt x="585" y="246"/>
                  </a:lnTo>
                  <a:lnTo>
                    <a:pt x="572" y="233"/>
                  </a:lnTo>
                  <a:lnTo>
                    <a:pt x="561" y="222"/>
                  </a:lnTo>
                  <a:lnTo>
                    <a:pt x="549" y="210"/>
                  </a:lnTo>
                  <a:lnTo>
                    <a:pt x="538" y="198"/>
                  </a:lnTo>
                  <a:lnTo>
                    <a:pt x="526" y="198"/>
                  </a:lnTo>
                  <a:lnTo>
                    <a:pt x="514" y="186"/>
                  </a:lnTo>
                  <a:lnTo>
                    <a:pt x="490" y="175"/>
                  </a:lnTo>
                  <a:lnTo>
                    <a:pt x="490" y="164"/>
                  </a:lnTo>
                  <a:lnTo>
                    <a:pt x="468" y="164"/>
                  </a:lnTo>
                  <a:lnTo>
                    <a:pt x="456" y="151"/>
                  </a:lnTo>
                  <a:lnTo>
                    <a:pt x="444" y="140"/>
                  </a:lnTo>
                  <a:lnTo>
                    <a:pt x="432" y="128"/>
                  </a:lnTo>
                  <a:lnTo>
                    <a:pt x="421" y="128"/>
                  </a:lnTo>
                  <a:lnTo>
                    <a:pt x="409" y="117"/>
                  </a:lnTo>
                  <a:lnTo>
                    <a:pt x="397" y="105"/>
                  </a:lnTo>
                  <a:lnTo>
                    <a:pt x="386" y="105"/>
                  </a:lnTo>
                  <a:lnTo>
                    <a:pt x="374" y="93"/>
                  </a:lnTo>
                  <a:lnTo>
                    <a:pt x="363" y="93"/>
                  </a:lnTo>
                  <a:lnTo>
                    <a:pt x="350" y="82"/>
                  </a:lnTo>
                  <a:lnTo>
                    <a:pt x="339" y="70"/>
                  </a:lnTo>
                  <a:lnTo>
                    <a:pt x="328" y="70"/>
                  </a:lnTo>
                  <a:lnTo>
                    <a:pt x="316" y="70"/>
                  </a:lnTo>
                  <a:lnTo>
                    <a:pt x="304" y="58"/>
                  </a:lnTo>
                  <a:lnTo>
                    <a:pt x="292" y="58"/>
                  </a:lnTo>
                  <a:lnTo>
                    <a:pt x="268" y="46"/>
                  </a:lnTo>
                  <a:lnTo>
                    <a:pt x="257" y="46"/>
                  </a:lnTo>
                  <a:lnTo>
                    <a:pt x="246" y="46"/>
                  </a:lnTo>
                  <a:lnTo>
                    <a:pt x="234" y="35"/>
                  </a:lnTo>
                  <a:lnTo>
                    <a:pt x="222" y="35"/>
                  </a:lnTo>
                  <a:lnTo>
                    <a:pt x="210" y="24"/>
                  </a:lnTo>
                  <a:lnTo>
                    <a:pt x="199" y="24"/>
                  </a:lnTo>
                  <a:lnTo>
                    <a:pt x="175" y="24"/>
                  </a:lnTo>
                  <a:lnTo>
                    <a:pt x="152" y="11"/>
                  </a:lnTo>
                  <a:lnTo>
                    <a:pt x="128" y="11"/>
                  </a:lnTo>
                  <a:lnTo>
                    <a:pt x="93" y="0"/>
                  </a:lnTo>
                  <a:lnTo>
                    <a:pt x="59" y="0"/>
                  </a:lnTo>
                  <a:lnTo>
                    <a:pt x="0" y="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6" name="Freeform 25"/>
            <p:cNvSpPr>
              <a:spLocks/>
            </p:cNvSpPr>
            <p:nvPr/>
          </p:nvSpPr>
          <p:spPr bwMode="auto">
            <a:xfrm>
              <a:off x="4092" y="3069"/>
              <a:ext cx="152" cy="765"/>
            </a:xfrm>
            <a:custGeom>
              <a:avLst/>
              <a:gdLst>
                <a:gd name="T0" fmla="*/ 38 w 608"/>
                <a:gd name="T1" fmla="*/ 4 h 3060"/>
                <a:gd name="T2" fmla="*/ 38 w 608"/>
                <a:gd name="T3" fmla="*/ 8 h 3060"/>
                <a:gd name="T4" fmla="*/ 38 w 608"/>
                <a:gd name="T5" fmla="*/ 13 h 3060"/>
                <a:gd name="T6" fmla="*/ 38 w 608"/>
                <a:gd name="T7" fmla="*/ 18 h 3060"/>
                <a:gd name="T8" fmla="*/ 38 w 608"/>
                <a:gd name="T9" fmla="*/ 23 h 3060"/>
                <a:gd name="T10" fmla="*/ 38 w 608"/>
                <a:gd name="T11" fmla="*/ 29 h 3060"/>
                <a:gd name="T12" fmla="*/ 38 w 608"/>
                <a:gd name="T13" fmla="*/ 33 h 3060"/>
                <a:gd name="T14" fmla="*/ 37 w 608"/>
                <a:gd name="T15" fmla="*/ 38 h 3060"/>
                <a:gd name="T16" fmla="*/ 37 w 608"/>
                <a:gd name="T17" fmla="*/ 43 h 3060"/>
                <a:gd name="T18" fmla="*/ 37 w 608"/>
                <a:gd name="T19" fmla="*/ 48 h 3060"/>
                <a:gd name="T20" fmla="*/ 37 w 608"/>
                <a:gd name="T21" fmla="*/ 53 h 3060"/>
                <a:gd name="T22" fmla="*/ 37 w 608"/>
                <a:gd name="T23" fmla="*/ 58 h 3060"/>
                <a:gd name="T24" fmla="*/ 36 w 608"/>
                <a:gd name="T25" fmla="*/ 62 h 3060"/>
                <a:gd name="T26" fmla="*/ 36 w 608"/>
                <a:gd name="T27" fmla="*/ 67 h 3060"/>
                <a:gd name="T28" fmla="*/ 36 w 608"/>
                <a:gd name="T29" fmla="*/ 72 h 3060"/>
                <a:gd name="T30" fmla="*/ 35 w 608"/>
                <a:gd name="T31" fmla="*/ 77 h 3060"/>
                <a:gd name="T32" fmla="*/ 34 w 608"/>
                <a:gd name="T33" fmla="*/ 81 h 3060"/>
                <a:gd name="T34" fmla="*/ 34 w 608"/>
                <a:gd name="T35" fmla="*/ 86 h 3060"/>
                <a:gd name="T36" fmla="*/ 34 w 608"/>
                <a:gd name="T37" fmla="*/ 90 h 3060"/>
                <a:gd name="T38" fmla="*/ 34 w 608"/>
                <a:gd name="T39" fmla="*/ 94 h 3060"/>
                <a:gd name="T40" fmla="*/ 33 w 608"/>
                <a:gd name="T41" fmla="*/ 99 h 3060"/>
                <a:gd name="T42" fmla="*/ 32 w 608"/>
                <a:gd name="T43" fmla="*/ 103 h 3060"/>
                <a:gd name="T44" fmla="*/ 32 w 608"/>
                <a:gd name="T45" fmla="*/ 107 h 3060"/>
                <a:gd name="T46" fmla="*/ 32 w 608"/>
                <a:gd name="T47" fmla="*/ 111 h 3060"/>
                <a:gd name="T48" fmla="*/ 31 w 608"/>
                <a:gd name="T49" fmla="*/ 116 h 3060"/>
                <a:gd name="T50" fmla="*/ 30 w 608"/>
                <a:gd name="T51" fmla="*/ 119 h 3060"/>
                <a:gd name="T52" fmla="*/ 29 w 608"/>
                <a:gd name="T53" fmla="*/ 123 h 3060"/>
                <a:gd name="T54" fmla="*/ 29 w 608"/>
                <a:gd name="T55" fmla="*/ 127 h 3060"/>
                <a:gd name="T56" fmla="*/ 28 w 608"/>
                <a:gd name="T57" fmla="*/ 131 h 3060"/>
                <a:gd name="T58" fmla="*/ 27 w 608"/>
                <a:gd name="T59" fmla="*/ 135 h 3060"/>
                <a:gd name="T60" fmla="*/ 27 w 608"/>
                <a:gd name="T61" fmla="*/ 137 h 3060"/>
                <a:gd name="T62" fmla="*/ 26 w 608"/>
                <a:gd name="T63" fmla="*/ 141 h 3060"/>
                <a:gd name="T64" fmla="*/ 26 w 608"/>
                <a:gd name="T65" fmla="*/ 145 h 3060"/>
                <a:gd name="T66" fmla="*/ 24 w 608"/>
                <a:gd name="T67" fmla="*/ 148 h 3060"/>
                <a:gd name="T68" fmla="*/ 24 w 608"/>
                <a:gd name="T69" fmla="*/ 151 h 3060"/>
                <a:gd name="T70" fmla="*/ 23 w 608"/>
                <a:gd name="T71" fmla="*/ 154 h 3060"/>
                <a:gd name="T72" fmla="*/ 22 w 608"/>
                <a:gd name="T73" fmla="*/ 157 h 3060"/>
                <a:gd name="T74" fmla="*/ 21 w 608"/>
                <a:gd name="T75" fmla="*/ 160 h 3060"/>
                <a:gd name="T76" fmla="*/ 21 w 608"/>
                <a:gd name="T77" fmla="*/ 162 h 3060"/>
                <a:gd name="T78" fmla="*/ 20 w 608"/>
                <a:gd name="T79" fmla="*/ 165 h 3060"/>
                <a:gd name="T80" fmla="*/ 19 w 608"/>
                <a:gd name="T81" fmla="*/ 167 h 3060"/>
                <a:gd name="T82" fmla="*/ 18 w 608"/>
                <a:gd name="T83" fmla="*/ 170 h 3060"/>
                <a:gd name="T84" fmla="*/ 17 w 608"/>
                <a:gd name="T85" fmla="*/ 172 h 3060"/>
                <a:gd name="T86" fmla="*/ 16 w 608"/>
                <a:gd name="T87" fmla="*/ 174 h 3060"/>
                <a:gd name="T88" fmla="*/ 16 w 608"/>
                <a:gd name="T89" fmla="*/ 176 h 3060"/>
                <a:gd name="T90" fmla="*/ 14 w 608"/>
                <a:gd name="T91" fmla="*/ 178 h 3060"/>
                <a:gd name="T92" fmla="*/ 13 w 608"/>
                <a:gd name="T93" fmla="*/ 180 h 3060"/>
                <a:gd name="T94" fmla="*/ 13 w 608"/>
                <a:gd name="T95" fmla="*/ 181 h 3060"/>
                <a:gd name="T96" fmla="*/ 12 w 608"/>
                <a:gd name="T97" fmla="*/ 183 h 3060"/>
                <a:gd name="T98" fmla="*/ 10 w 608"/>
                <a:gd name="T99" fmla="*/ 184 h 3060"/>
                <a:gd name="T100" fmla="*/ 10 w 608"/>
                <a:gd name="T101" fmla="*/ 186 h 3060"/>
                <a:gd name="T102" fmla="*/ 8 w 608"/>
                <a:gd name="T103" fmla="*/ 187 h 3060"/>
                <a:gd name="T104" fmla="*/ 7 w 608"/>
                <a:gd name="T105" fmla="*/ 188 h 3060"/>
                <a:gd name="T106" fmla="*/ 7 w 608"/>
                <a:gd name="T107" fmla="*/ 188 h 3060"/>
                <a:gd name="T108" fmla="*/ 6 w 608"/>
                <a:gd name="T109" fmla="*/ 190 h 3060"/>
                <a:gd name="T110" fmla="*/ 5 w 608"/>
                <a:gd name="T111" fmla="*/ 191 h 3060"/>
                <a:gd name="T112" fmla="*/ 2 w 608"/>
                <a:gd name="T113" fmla="*/ 191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08" h="3060">
                  <a:moveTo>
                    <a:pt x="608" y="0"/>
                  </a:moveTo>
                  <a:lnTo>
                    <a:pt x="608" y="24"/>
                  </a:lnTo>
                  <a:lnTo>
                    <a:pt x="608" y="58"/>
                  </a:lnTo>
                  <a:lnTo>
                    <a:pt x="608" y="82"/>
                  </a:lnTo>
                  <a:lnTo>
                    <a:pt x="608" y="105"/>
                  </a:lnTo>
                  <a:lnTo>
                    <a:pt x="608" y="129"/>
                  </a:lnTo>
                  <a:lnTo>
                    <a:pt x="608" y="164"/>
                  </a:lnTo>
                  <a:lnTo>
                    <a:pt x="608" y="187"/>
                  </a:lnTo>
                  <a:lnTo>
                    <a:pt x="608" y="210"/>
                  </a:lnTo>
                  <a:lnTo>
                    <a:pt x="608" y="233"/>
                  </a:lnTo>
                  <a:lnTo>
                    <a:pt x="608" y="269"/>
                  </a:lnTo>
                  <a:lnTo>
                    <a:pt x="608" y="292"/>
                  </a:lnTo>
                  <a:lnTo>
                    <a:pt x="608" y="327"/>
                  </a:lnTo>
                  <a:lnTo>
                    <a:pt x="608" y="339"/>
                  </a:lnTo>
                  <a:lnTo>
                    <a:pt x="608" y="373"/>
                  </a:lnTo>
                  <a:lnTo>
                    <a:pt x="608" y="397"/>
                  </a:lnTo>
                  <a:lnTo>
                    <a:pt x="608" y="432"/>
                  </a:lnTo>
                  <a:lnTo>
                    <a:pt x="608" y="455"/>
                  </a:lnTo>
                  <a:lnTo>
                    <a:pt x="608" y="479"/>
                  </a:lnTo>
                  <a:lnTo>
                    <a:pt x="608" y="502"/>
                  </a:lnTo>
                  <a:lnTo>
                    <a:pt x="608" y="526"/>
                  </a:lnTo>
                  <a:lnTo>
                    <a:pt x="608" y="561"/>
                  </a:lnTo>
                  <a:lnTo>
                    <a:pt x="608" y="584"/>
                  </a:lnTo>
                  <a:lnTo>
                    <a:pt x="596" y="608"/>
                  </a:lnTo>
                  <a:lnTo>
                    <a:pt x="596" y="630"/>
                  </a:lnTo>
                  <a:lnTo>
                    <a:pt x="596" y="666"/>
                  </a:lnTo>
                  <a:lnTo>
                    <a:pt x="596" y="690"/>
                  </a:lnTo>
                  <a:lnTo>
                    <a:pt x="596" y="712"/>
                  </a:lnTo>
                  <a:lnTo>
                    <a:pt x="596" y="736"/>
                  </a:lnTo>
                  <a:lnTo>
                    <a:pt x="596" y="759"/>
                  </a:lnTo>
                  <a:lnTo>
                    <a:pt x="596" y="794"/>
                  </a:lnTo>
                  <a:lnTo>
                    <a:pt x="585" y="817"/>
                  </a:lnTo>
                  <a:lnTo>
                    <a:pt x="585" y="841"/>
                  </a:lnTo>
                  <a:lnTo>
                    <a:pt x="585" y="865"/>
                  </a:lnTo>
                  <a:lnTo>
                    <a:pt x="585" y="899"/>
                  </a:lnTo>
                  <a:lnTo>
                    <a:pt x="585" y="923"/>
                  </a:lnTo>
                  <a:lnTo>
                    <a:pt x="585" y="946"/>
                  </a:lnTo>
                  <a:lnTo>
                    <a:pt x="572" y="970"/>
                  </a:lnTo>
                  <a:lnTo>
                    <a:pt x="572" y="992"/>
                  </a:lnTo>
                  <a:lnTo>
                    <a:pt x="572" y="1016"/>
                  </a:lnTo>
                  <a:lnTo>
                    <a:pt x="572" y="1039"/>
                  </a:lnTo>
                  <a:lnTo>
                    <a:pt x="572" y="1074"/>
                  </a:lnTo>
                  <a:lnTo>
                    <a:pt x="572" y="1098"/>
                  </a:lnTo>
                  <a:lnTo>
                    <a:pt x="572" y="1121"/>
                  </a:lnTo>
                  <a:lnTo>
                    <a:pt x="572" y="1145"/>
                  </a:lnTo>
                  <a:lnTo>
                    <a:pt x="561" y="1168"/>
                  </a:lnTo>
                  <a:lnTo>
                    <a:pt x="561" y="1191"/>
                  </a:lnTo>
                  <a:lnTo>
                    <a:pt x="561" y="1227"/>
                  </a:lnTo>
                  <a:lnTo>
                    <a:pt x="561" y="1250"/>
                  </a:lnTo>
                  <a:lnTo>
                    <a:pt x="561" y="1273"/>
                  </a:lnTo>
                  <a:lnTo>
                    <a:pt x="549" y="1296"/>
                  </a:lnTo>
                  <a:lnTo>
                    <a:pt x="549" y="1320"/>
                  </a:lnTo>
                  <a:lnTo>
                    <a:pt x="549" y="1343"/>
                  </a:lnTo>
                  <a:lnTo>
                    <a:pt x="549" y="1367"/>
                  </a:lnTo>
                  <a:lnTo>
                    <a:pt x="549" y="1390"/>
                  </a:lnTo>
                  <a:lnTo>
                    <a:pt x="549" y="1413"/>
                  </a:lnTo>
                  <a:lnTo>
                    <a:pt x="538" y="1436"/>
                  </a:lnTo>
                  <a:lnTo>
                    <a:pt x="538" y="1460"/>
                  </a:lnTo>
                  <a:lnTo>
                    <a:pt x="538" y="1483"/>
                  </a:lnTo>
                  <a:lnTo>
                    <a:pt x="538" y="1507"/>
                  </a:lnTo>
                  <a:lnTo>
                    <a:pt x="526" y="1531"/>
                  </a:lnTo>
                  <a:lnTo>
                    <a:pt x="526" y="1553"/>
                  </a:lnTo>
                  <a:lnTo>
                    <a:pt x="526" y="1577"/>
                  </a:lnTo>
                  <a:lnTo>
                    <a:pt x="526" y="1600"/>
                  </a:lnTo>
                  <a:lnTo>
                    <a:pt x="526" y="1624"/>
                  </a:lnTo>
                  <a:lnTo>
                    <a:pt x="514" y="1647"/>
                  </a:lnTo>
                  <a:lnTo>
                    <a:pt x="514" y="1671"/>
                  </a:lnTo>
                  <a:lnTo>
                    <a:pt x="514" y="1693"/>
                  </a:lnTo>
                  <a:lnTo>
                    <a:pt x="503" y="1717"/>
                  </a:lnTo>
                  <a:lnTo>
                    <a:pt x="503" y="1729"/>
                  </a:lnTo>
                  <a:lnTo>
                    <a:pt x="503" y="1751"/>
                  </a:lnTo>
                  <a:lnTo>
                    <a:pt x="503" y="1775"/>
                  </a:lnTo>
                  <a:lnTo>
                    <a:pt x="490" y="1799"/>
                  </a:lnTo>
                  <a:lnTo>
                    <a:pt x="490" y="1822"/>
                  </a:lnTo>
                  <a:lnTo>
                    <a:pt x="490" y="1846"/>
                  </a:lnTo>
                  <a:lnTo>
                    <a:pt x="490" y="1869"/>
                  </a:lnTo>
                  <a:lnTo>
                    <a:pt x="479" y="1880"/>
                  </a:lnTo>
                  <a:lnTo>
                    <a:pt x="479" y="1904"/>
                  </a:lnTo>
                  <a:lnTo>
                    <a:pt x="479" y="1927"/>
                  </a:lnTo>
                  <a:lnTo>
                    <a:pt x="468" y="1951"/>
                  </a:lnTo>
                  <a:lnTo>
                    <a:pt x="468" y="1962"/>
                  </a:lnTo>
                  <a:lnTo>
                    <a:pt x="468" y="1986"/>
                  </a:lnTo>
                  <a:lnTo>
                    <a:pt x="456" y="2009"/>
                  </a:lnTo>
                  <a:lnTo>
                    <a:pt x="456" y="2032"/>
                  </a:lnTo>
                  <a:lnTo>
                    <a:pt x="456" y="2044"/>
                  </a:lnTo>
                  <a:lnTo>
                    <a:pt x="456" y="2068"/>
                  </a:lnTo>
                  <a:lnTo>
                    <a:pt x="444" y="2091"/>
                  </a:lnTo>
                  <a:lnTo>
                    <a:pt x="444" y="2102"/>
                  </a:lnTo>
                  <a:lnTo>
                    <a:pt x="444" y="2126"/>
                  </a:lnTo>
                  <a:lnTo>
                    <a:pt x="432" y="2150"/>
                  </a:lnTo>
                  <a:lnTo>
                    <a:pt x="432" y="2161"/>
                  </a:lnTo>
                  <a:lnTo>
                    <a:pt x="432" y="2184"/>
                  </a:lnTo>
                  <a:lnTo>
                    <a:pt x="432" y="2195"/>
                  </a:lnTo>
                  <a:lnTo>
                    <a:pt x="421" y="2219"/>
                  </a:lnTo>
                  <a:lnTo>
                    <a:pt x="421" y="2243"/>
                  </a:lnTo>
                  <a:lnTo>
                    <a:pt x="409" y="2254"/>
                  </a:lnTo>
                  <a:lnTo>
                    <a:pt x="409" y="2277"/>
                  </a:lnTo>
                  <a:lnTo>
                    <a:pt x="409" y="2290"/>
                  </a:lnTo>
                  <a:lnTo>
                    <a:pt x="409" y="2312"/>
                  </a:lnTo>
                  <a:lnTo>
                    <a:pt x="397" y="2324"/>
                  </a:lnTo>
                  <a:lnTo>
                    <a:pt x="397" y="2348"/>
                  </a:lnTo>
                  <a:lnTo>
                    <a:pt x="386" y="2359"/>
                  </a:lnTo>
                  <a:lnTo>
                    <a:pt x="386" y="2383"/>
                  </a:lnTo>
                  <a:lnTo>
                    <a:pt x="374" y="2394"/>
                  </a:lnTo>
                  <a:lnTo>
                    <a:pt x="374" y="2418"/>
                  </a:lnTo>
                  <a:lnTo>
                    <a:pt x="374" y="2430"/>
                  </a:lnTo>
                  <a:lnTo>
                    <a:pt x="374" y="2441"/>
                  </a:lnTo>
                  <a:lnTo>
                    <a:pt x="363" y="2465"/>
                  </a:lnTo>
                  <a:lnTo>
                    <a:pt x="363" y="2476"/>
                  </a:lnTo>
                  <a:lnTo>
                    <a:pt x="350" y="2488"/>
                  </a:lnTo>
                  <a:lnTo>
                    <a:pt x="350" y="2512"/>
                  </a:lnTo>
                  <a:lnTo>
                    <a:pt x="350" y="2523"/>
                  </a:lnTo>
                  <a:lnTo>
                    <a:pt x="339" y="2534"/>
                  </a:lnTo>
                  <a:lnTo>
                    <a:pt x="339" y="2558"/>
                  </a:lnTo>
                  <a:lnTo>
                    <a:pt x="339" y="2570"/>
                  </a:lnTo>
                  <a:lnTo>
                    <a:pt x="328" y="2581"/>
                  </a:lnTo>
                  <a:lnTo>
                    <a:pt x="328" y="2592"/>
                  </a:lnTo>
                  <a:lnTo>
                    <a:pt x="328" y="2605"/>
                  </a:lnTo>
                  <a:lnTo>
                    <a:pt x="316" y="2616"/>
                  </a:lnTo>
                  <a:lnTo>
                    <a:pt x="316" y="2640"/>
                  </a:lnTo>
                  <a:lnTo>
                    <a:pt x="304" y="2652"/>
                  </a:lnTo>
                  <a:lnTo>
                    <a:pt x="304" y="2663"/>
                  </a:lnTo>
                  <a:lnTo>
                    <a:pt x="304" y="2674"/>
                  </a:lnTo>
                  <a:lnTo>
                    <a:pt x="292" y="2687"/>
                  </a:lnTo>
                  <a:lnTo>
                    <a:pt x="292" y="2698"/>
                  </a:lnTo>
                  <a:lnTo>
                    <a:pt x="281" y="2710"/>
                  </a:lnTo>
                  <a:lnTo>
                    <a:pt x="281" y="2721"/>
                  </a:lnTo>
                  <a:lnTo>
                    <a:pt x="268" y="2745"/>
                  </a:lnTo>
                  <a:lnTo>
                    <a:pt x="268" y="2768"/>
                  </a:lnTo>
                  <a:lnTo>
                    <a:pt x="257" y="2780"/>
                  </a:lnTo>
                  <a:lnTo>
                    <a:pt x="246" y="2803"/>
                  </a:lnTo>
                  <a:lnTo>
                    <a:pt x="246" y="2814"/>
                  </a:lnTo>
                  <a:lnTo>
                    <a:pt x="234" y="2827"/>
                  </a:lnTo>
                  <a:lnTo>
                    <a:pt x="234" y="2838"/>
                  </a:lnTo>
                  <a:lnTo>
                    <a:pt x="222" y="2850"/>
                  </a:lnTo>
                  <a:lnTo>
                    <a:pt x="210" y="2862"/>
                  </a:lnTo>
                  <a:lnTo>
                    <a:pt x="210" y="2873"/>
                  </a:lnTo>
                  <a:lnTo>
                    <a:pt x="210" y="2885"/>
                  </a:lnTo>
                  <a:lnTo>
                    <a:pt x="199" y="2896"/>
                  </a:lnTo>
                  <a:lnTo>
                    <a:pt x="188" y="2909"/>
                  </a:lnTo>
                  <a:lnTo>
                    <a:pt x="188" y="2920"/>
                  </a:lnTo>
                  <a:lnTo>
                    <a:pt x="188" y="2932"/>
                  </a:lnTo>
                  <a:lnTo>
                    <a:pt x="175" y="2932"/>
                  </a:lnTo>
                  <a:lnTo>
                    <a:pt x="175" y="2943"/>
                  </a:lnTo>
                  <a:lnTo>
                    <a:pt x="164" y="2943"/>
                  </a:lnTo>
                  <a:lnTo>
                    <a:pt x="164" y="2955"/>
                  </a:lnTo>
                  <a:lnTo>
                    <a:pt x="152" y="2967"/>
                  </a:lnTo>
                  <a:lnTo>
                    <a:pt x="141" y="2978"/>
                  </a:lnTo>
                  <a:lnTo>
                    <a:pt x="128" y="2990"/>
                  </a:lnTo>
                  <a:lnTo>
                    <a:pt x="128" y="3002"/>
                  </a:lnTo>
                  <a:lnTo>
                    <a:pt x="117" y="3002"/>
                  </a:lnTo>
                  <a:lnTo>
                    <a:pt x="117" y="3013"/>
                  </a:lnTo>
                  <a:lnTo>
                    <a:pt x="106" y="3013"/>
                  </a:lnTo>
                  <a:lnTo>
                    <a:pt x="106" y="3025"/>
                  </a:lnTo>
                  <a:lnTo>
                    <a:pt x="93" y="3025"/>
                  </a:lnTo>
                  <a:lnTo>
                    <a:pt x="93" y="3036"/>
                  </a:lnTo>
                  <a:lnTo>
                    <a:pt x="82" y="3036"/>
                  </a:lnTo>
                  <a:lnTo>
                    <a:pt x="70" y="3036"/>
                  </a:lnTo>
                  <a:lnTo>
                    <a:pt x="70" y="3049"/>
                  </a:lnTo>
                  <a:lnTo>
                    <a:pt x="59" y="3049"/>
                  </a:lnTo>
                  <a:lnTo>
                    <a:pt x="47" y="3049"/>
                  </a:lnTo>
                  <a:lnTo>
                    <a:pt x="24" y="3060"/>
                  </a:lnTo>
                  <a:lnTo>
                    <a:pt x="0" y="306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7" name="Freeform 26"/>
            <p:cNvSpPr>
              <a:spLocks/>
            </p:cNvSpPr>
            <p:nvPr/>
          </p:nvSpPr>
          <p:spPr bwMode="auto">
            <a:xfrm>
              <a:off x="3940" y="3069"/>
              <a:ext cx="152" cy="765"/>
            </a:xfrm>
            <a:custGeom>
              <a:avLst/>
              <a:gdLst>
                <a:gd name="T0" fmla="*/ 0 w 607"/>
                <a:gd name="T1" fmla="*/ 4 h 3060"/>
                <a:gd name="T2" fmla="*/ 0 w 607"/>
                <a:gd name="T3" fmla="*/ 8 h 3060"/>
                <a:gd name="T4" fmla="*/ 0 w 607"/>
                <a:gd name="T5" fmla="*/ 13 h 3060"/>
                <a:gd name="T6" fmla="*/ 1 w 607"/>
                <a:gd name="T7" fmla="*/ 18 h 3060"/>
                <a:gd name="T8" fmla="*/ 1 w 607"/>
                <a:gd name="T9" fmla="*/ 23 h 3060"/>
                <a:gd name="T10" fmla="*/ 1 w 607"/>
                <a:gd name="T11" fmla="*/ 29 h 3060"/>
                <a:gd name="T12" fmla="*/ 1 w 607"/>
                <a:gd name="T13" fmla="*/ 33 h 3060"/>
                <a:gd name="T14" fmla="*/ 2 w 607"/>
                <a:gd name="T15" fmla="*/ 38 h 3060"/>
                <a:gd name="T16" fmla="*/ 2 w 607"/>
                <a:gd name="T17" fmla="*/ 43 h 3060"/>
                <a:gd name="T18" fmla="*/ 2 w 607"/>
                <a:gd name="T19" fmla="*/ 48 h 3060"/>
                <a:gd name="T20" fmla="*/ 2 w 607"/>
                <a:gd name="T21" fmla="*/ 53 h 3060"/>
                <a:gd name="T22" fmla="*/ 2 w 607"/>
                <a:gd name="T23" fmla="*/ 58 h 3060"/>
                <a:gd name="T24" fmla="*/ 2 w 607"/>
                <a:gd name="T25" fmla="*/ 62 h 3060"/>
                <a:gd name="T26" fmla="*/ 3 w 607"/>
                <a:gd name="T27" fmla="*/ 67 h 3060"/>
                <a:gd name="T28" fmla="*/ 3 w 607"/>
                <a:gd name="T29" fmla="*/ 72 h 3060"/>
                <a:gd name="T30" fmla="*/ 3 w 607"/>
                <a:gd name="T31" fmla="*/ 77 h 3060"/>
                <a:gd name="T32" fmla="*/ 4 w 607"/>
                <a:gd name="T33" fmla="*/ 81 h 3060"/>
                <a:gd name="T34" fmla="*/ 5 w 607"/>
                <a:gd name="T35" fmla="*/ 86 h 3060"/>
                <a:gd name="T36" fmla="*/ 5 w 607"/>
                <a:gd name="T37" fmla="*/ 90 h 3060"/>
                <a:gd name="T38" fmla="*/ 5 w 607"/>
                <a:gd name="T39" fmla="*/ 94 h 3060"/>
                <a:gd name="T40" fmla="*/ 6 w 607"/>
                <a:gd name="T41" fmla="*/ 99 h 3060"/>
                <a:gd name="T42" fmla="*/ 7 w 607"/>
                <a:gd name="T43" fmla="*/ 103 h 3060"/>
                <a:gd name="T44" fmla="*/ 7 w 607"/>
                <a:gd name="T45" fmla="*/ 107 h 3060"/>
                <a:gd name="T46" fmla="*/ 7 w 607"/>
                <a:gd name="T47" fmla="*/ 111 h 3060"/>
                <a:gd name="T48" fmla="*/ 8 w 607"/>
                <a:gd name="T49" fmla="*/ 116 h 3060"/>
                <a:gd name="T50" fmla="*/ 9 w 607"/>
                <a:gd name="T51" fmla="*/ 119 h 3060"/>
                <a:gd name="T52" fmla="*/ 9 w 607"/>
                <a:gd name="T53" fmla="*/ 123 h 3060"/>
                <a:gd name="T54" fmla="*/ 10 w 607"/>
                <a:gd name="T55" fmla="*/ 127 h 3060"/>
                <a:gd name="T56" fmla="*/ 10 w 607"/>
                <a:gd name="T57" fmla="*/ 131 h 3060"/>
                <a:gd name="T58" fmla="*/ 11 w 607"/>
                <a:gd name="T59" fmla="*/ 135 h 3060"/>
                <a:gd name="T60" fmla="*/ 12 w 607"/>
                <a:gd name="T61" fmla="*/ 137 h 3060"/>
                <a:gd name="T62" fmla="*/ 13 w 607"/>
                <a:gd name="T63" fmla="*/ 141 h 3060"/>
                <a:gd name="T64" fmla="*/ 13 w 607"/>
                <a:gd name="T65" fmla="*/ 145 h 3060"/>
                <a:gd name="T66" fmla="*/ 14 w 607"/>
                <a:gd name="T67" fmla="*/ 148 h 3060"/>
                <a:gd name="T68" fmla="*/ 15 w 607"/>
                <a:gd name="T69" fmla="*/ 151 h 3060"/>
                <a:gd name="T70" fmla="*/ 16 w 607"/>
                <a:gd name="T71" fmla="*/ 154 h 3060"/>
                <a:gd name="T72" fmla="*/ 17 w 607"/>
                <a:gd name="T73" fmla="*/ 157 h 3060"/>
                <a:gd name="T74" fmla="*/ 17 w 607"/>
                <a:gd name="T75" fmla="*/ 160 h 3060"/>
                <a:gd name="T76" fmla="*/ 18 w 607"/>
                <a:gd name="T77" fmla="*/ 162 h 3060"/>
                <a:gd name="T78" fmla="*/ 19 w 607"/>
                <a:gd name="T79" fmla="*/ 165 h 3060"/>
                <a:gd name="T80" fmla="*/ 20 w 607"/>
                <a:gd name="T81" fmla="*/ 167 h 3060"/>
                <a:gd name="T82" fmla="*/ 21 w 607"/>
                <a:gd name="T83" fmla="*/ 170 h 3060"/>
                <a:gd name="T84" fmla="*/ 22 w 607"/>
                <a:gd name="T85" fmla="*/ 172 h 3060"/>
                <a:gd name="T86" fmla="*/ 23 w 607"/>
                <a:gd name="T87" fmla="*/ 174 h 3060"/>
                <a:gd name="T88" fmla="*/ 24 w 607"/>
                <a:gd name="T89" fmla="*/ 176 h 3060"/>
                <a:gd name="T90" fmla="*/ 24 w 607"/>
                <a:gd name="T91" fmla="*/ 178 h 3060"/>
                <a:gd name="T92" fmla="*/ 26 w 607"/>
                <a:gd name="T93" fmla="*/ 180 h 3060"/>
                <a:gd name="T94" fmla="*/ 26 w 607"/>
                <a:gd name="T95" fmla="*/ 181 h 3060"/>
                <a:gd name="T96" fmla="*/ 27 w 607"/>
                <a:gd name="T97" fmla="*/ 183 h 3060"/>
                <a:gd name="T98" fmla="*/ 28 w 607"/>
                <a:gd name="T99" fmla="*/ 184 h 3060"/>
                <a:gd name="T100" fmla="*/ 29 w 607"/>
                <a:gd name="T101" fmla="*/ 186 h 3060"/>
                <a:gd name="T102" fmla="*/ 30 w 607"/>
                <a:gd name="T103" fmla="*/ 187 h 3060"/>
                <a:gd name="T104" fmla="*/ 31 w 607"/>
                <a:gd name="T105" fmla="*/ 188 h 3060"/>
                <a:gd name="T106" fmla="*/ 32 w 607"/>
                <a:gd name="T107" fmla="*/ 188 h 3060"/>
                <a:gd name="T108" fmla="*/ 33 w 607"/>
                <a:gd name="T109" fmla="*/ 190 h 3060"/>
                <a:gd name="T110" fmla="*/ 34 w 607"/>
                <a:gd name="T111" fmla="*/ 191 h 3060"/>
                <a:gd name="T112" fmla="*/ 37 w 607"/>
                <a:gd name="T113" fmla="*/ 191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07" h="3060">
                  <a:moveTo>
                    <a:pt x="0" y="0"/>
                  </a:moveTo>
                  <a:lnTo>
                    <a:pt x="0" y="24"/>
                  </a:lnTo>
                  <a:lnTo>
                    <a:pt x="0" y="58"/>
                  </a:lnTo>
                  <a:lnTo>
                    <a:pt x="0" y="82"/>
                  </a:lnTo>
                  <a:lnTo>
                    <a:pt x="0" y="105"/>
                  </a:lnTo>
                  <a:lnTo>
                    <a:pt x="0" y="129"/>
                  </a:lnTo>
                  <a:lnTo>
                    <a:pt x="0" y="164"/>
                  </a:lnTo>
                  <a:lnTo>
                    <a:pt x="0" y="187"/>
                  </a:lnTo>
                  <a:lnTo>
                    <a:pt x="0" y="210"/>
                  </a:lnTo>
                  <a:lnTo>
                    <a:pt x="0" y="233"/>
                  </a:lnTo>
                  <a:lnTo>
                    <a:pt x="0" y="269"/>
                  </a:lnTo>
                  <a:lnTo>
                    <a:pt x="12" y="292"/>
                  </a:lnTo>
                  <a:lnTo>
                    <a:pt x="12" y="327"/>
                  </a:lnTo>
                  <a:lnTo>
                    <a:pt x="12" y="339"/>
                  </a:lnTo>
                  <a:lnTo>
                    <a:pt x="12" y="373"/>
                  </a:lnTo>
                  <a:lnTo>
                    <a:pt x="12" y="397"/>
                  </a:lnTo>
                  <a:lnTo>
                    <a:pt x="12" y="432"/>
                  </a:lnTo>
                  <a:lnTo>
                    <a:pt x="12" y="455"/>
                  </a:lnTo>
                  <a:lnTo>
                    <a:pt x="12" y="479"/>
                  </a:lnTo>
                  <a:lnTo>
                    <a:pt x="12" y="502"/>
                  </a:lnTo>
                  <a:lnTo>
                    <a:pt x="12" y="526"/>
                  </a:lnTo>
                  <a:lnTo>
                    <a:pt x="12" y="561"/>
                  </a:lnTo>
                  <a:lnTo>
                    <a:pt x="12" y="584"/>
                  </a:lnTo>
                  <a:lnTo>
                    <a:pt x="23" y="608"/>
                  </a:lnTo>
                  <a:lnTo>
                    <a:pt x="23" y="630"/>
                  </a:lnTo>
                  <a:lnTo>
                    <a:pt x="23" y="666"/>
                  </a:lnTo>
                  <a:lnTo>
                    <a:pt x="23" y="690"/>
                  </a:lnTo>
                  <a:lnTo>
                    <a:pt x="23" y="712"/>
                  </a:lnTo>
                  <a:lnTo>
                    <a:pt x="23" y="736"/>
                  </a:lnTo>
                  <a:lnTo>
                    <a:pt x="23" y="759"/>
                  </a:lnTo>
                  <a:lnTo>
                    <a:pt x="23" y="794"/>
                  </a:lnTo>
                  <a:lnTo>
                    <a:pt x="23" y="817"/>
                  </a:lnTo>
                  <a:lnTo>
                    <a:pt x="23" y="841"/>
                  </a:lnTo>
                  <a:lnTo>
                    <a:pt x="23" y="865"/>
                  </a:lnTo>
                  <a:lnTo>
                    <a:pt x="34" y="899"/>
                  </a:lnTo>
                  <a:lnTo>
                    <a:pt x="34" y="923"/>
                  </a:lnTo>
                  <a:lnTo>
                    <a:pt x="34" y="946"/>
                  </a:lnTo>
                  <a:lnTo>
                    <a:pt x="34" y="970"/>
                  </a:lnTo>
                  <a:lnTo>
                    <a:pt x="34" y="992"/>
                  </a:lnTo>
                  <a:lnTo>
                    <a:pt x="34" y="1016"/>
                  </a:lnTo>
                  <a:lnTo>
                    <a:pt x="47" y="1039"/>
                  </a:lnTo>
                  <a:lnTo>
                    <a:pt x="47" y="1074"/>
                  </a:lnTo>
                  <a:lnTo>
                    <a:pt x="47" y="1098"/>
                  </a:lnTo>
                  <a:lnTo>
                    <a:pt x="47" y="1121"/>
                  </a:lnTo>
                  <a:lnTo>
                    <a:pt x="47" y="1145"/>
                  </a:lnTo>
                  <a:lnTo>
                    <a:pt x="47" y="1168"/>
                  </a:lnTo>
                  <a:lnTo>
                    <a:pt x="47" y="1191"/>
                  </a:lnTo>
                  <a:lnTo>
                    <a:pt x="47" y="1227"/>
                  </a:lnTo>
                  <a:lnTo>
                    <a:pt x="58" y="1250"/>
                  </a:lnTo>
                  <a:lnTo>
                    <a:pt x="58" y="1273"/>
                  </a:lnTo>
                  <a:lnTo>
                    <a:pt x="58" y="1296"/>
                  </a:lnTo>
                  <a:lnTo>
                    <a:pt x="58" y="1320"/>
                  </a:lnTo>
                  <a:lnTo>
                    <a:pt x="70" y="1343"/>
                  </a:lnTo>
                  <a:lnTo>
                    <a:pt x="70" y="1367"/>
                  </a:lnTo>
                  <a:lnTo>
                    <a:pt x="70" y="1390"/>
                  </a:lnTo>
                  <a:lnTo>
                    <a:pt x="70" y="1413"/>
                  </a:lnTo>
                  <a:lnTo>
                    <a:pt x="70" y="1436"/>
                  </a:lnTo>
                  <a:lnTo>
                    <a:pt x="70" y="1460"/>
                  </a:lnTo>
                  <a:lnTo>
                    <a:pt x="81" y="1483"/>
                  </a:lnTo>
                  <a:lnTo>
                    <a:pt x="81" y="1507"/>
                  </a:lnTo>
                  <a:lnTo>
                    <a:pt x="81" y="1531"/>
                  </a:lnTo>
                  <a:lnTo>
                    <a:pt x="81" y="1553"/>
                  </a:lnTo>
                  <a:lnTo>
                    <a:pt x="94" y="1577"/>
                  </a:lnTo>
                  <a:lnTo>
                    <a:pt x="94" y="1600"/>
                  </a:lnTo>
                  <a:lnTo>
                    <a:pt x="94" y="1624"/>
                  </a:lnTo>
                  <a:lnTo>
                    <a:pt x="105" y="1647"/>
                  </a:lnTo>
                  <a:lnTo>
                    <a:pt x="105" y="1671"/>
                  </a:lnTo>
                  <a:lnTo>
                    <a:pt x="105" y="1693"/>
                  </a:lnTo>
                  <a:lnTo>
                    <a:pt x="105" y="1717"/>
                  </a:lnTo>
                  <a:lnTo>
                    <a:pt x="105" y="1729"/>
                  </a:lnTo>
                  <a:lnTo>
                    <a:pt x="116" y="1751"/>
                  </a:lnTo>
                  <a:lnTo>
                    <a:pt x="116" y="1775"/>
                  </a:lnTo>
                  <a:lnTo>
                    <a:pt x="116" y="1799"/>
                  </a:lnTo>
                  <a:lnTo>
                    <a:pt x="129" y="1822"/>
                  </a:lnTo>
                  <a:lnTo>
                    <a:pt x="129" y="1846"/>
                  </a:lnTo>
                  <a:lnTo>
                    <a:pt x="129" y="1869"/>
                  </a:lnTo>
                  <a:lnTo>
                    <a:pt x="140" y="1880"/>
                  </a:lnTo>
                  <a:lnTo>
                    <a:pt x="140" y="1904"/>
                  </a:lnTo>
                  <a:lnTo>
                    <a:pt x="140" y="1927"/>
                  </a:lnTo>
                  <a:lnTo>
                    <a:pt x="140" y="1951"/>
                  </a:lnTo>
                  <a:lnTo>
                    <a:pt x="140" y="1962"/>
                  </a:lnTo>
                  <a:lnTo>
                    <a:pt x="152" y="1986"/>
                  </a:lnTo>
                  <a:lnTo>
                    <a:pt x="152" y="2009"/>
                  </a:lnTo>
                  <a:lnTo>
                    <a:pt x="163" y="2032"/>
                  </a:lnTo>
                  <a:lnTo>
                    <a:pt x="163" y="2044"/>
                  </a:lnTo>
                  <a:lnTo>
                    <a:pt x="163" y="2068"/>
                  </a:lnTo>
                  <a:lnTo>
                    <a:pt x="163" y="2091"/>
                  </a:lnTo>
                  <a:lnTo>
                    <a:pt x="175" y="2102"/>
                  </a:lnTo>
                  <a:lnTo>
                    <a:pt x="175" y="2126"/>
                  </a:lnTo>
                  <a:lnTo>
                    <a:pt x="175" y="2150"/>
                  </a:lnTo>
                  <a:lnTo>
                    <a:pt x="187" y="2161"/>
                  </a:lnTo>
                  <a:lnTo>
                    <a:pt x="187" y="2184"/>
                  </a:lnTo>
                  <a:lnTo>
                    <a:pt x="187" y="2195"/>
                  </a:lnTo>
                  <a:lnTo>
                    <a:pt x="198" y="2219"/>
                  </a:lnTo>
                  <a:lnTo>
                    <a:pt x="198" y="2243"/>
                  </a:lnTo>
                  <a:lnTo>
                    <a:pt x="198" y="2254"/>
                  </a:lnTo>
                  <a:lnTo>
                    <a:pt x="210" y="2277"/>
                  </a:lnTo>
                  <a:lnTo>
                    <a:pt x="210" y="2290"/>
                  </a:lnTo>
                  <a:lnTo>
                    <a:pt x="210" y="2312"/>
                  </a:lnTo>
                  <a:lnTo>
                    <a:pt x="222" y="2324"/>
                  </a:lnTo>
                  <a:lnTo>
                    <a:pt x="222" y="2348"/>
                  </a:lnTo>
                  <a:lnTo>
                    <a:pt x="222" y="2359"/>
                  </a:lnTo>
                  <a:lnTo>
                    <a:pt x="234" y="2383"/>
                  </a:lnTo>
                  <a:lnTo>
                    <a:pt x="234" y="2394"/>
                  </a:lnTo>
                  <a:lnTo>
                    <a:pt x="234" y="2418"/>
                  </a:lnTo>
                  <a:lnTo>
                    <a:pt x="245" y="2430"/>
                  </a:lnTo>
                  <a:lnTo>
                    <a:pt x="245" y="2441"/>
                  </a:lnTo>
                  <a:lnTo>
                    <a:pt x="256" y="2465"/>
                  </a:lnTo>
                  <a:lnTo>
                    <a:pt x="256" y="2476"/>
                  </a:lnTo>
                  <a:lnTo>
                    <a:pt x="256" y="2488"/>
                  </a:lnTo>
                  <a:lnTo>
                    <a:pt x="269" y="2512"/>
                  </a:lnTo>
                  <a:lnTo>
                    <a:pt x="269" y="2523"/>
                  </a:lnTo>
                  <a:lnTo>
                    <a:pt x="269" y="2534"/>
                  </a:lnTo>
                  <a:lnTo>
                    <a:pt x="269" y="2558"/>
                  </a:lnTo>
                  <a:lnTo>
                    <a:pt x="280" y="2570"/>
                  </a:lnTo>
                  <a:lnTo>
                    <a:pt x="280" y="2581"/>
                  </a:lnTo>
                  <a:lnTo>
                    <a:pt x="292" y="2592"/>
                  </a:lnTo>
                  <a:lnTo>
                    <a:pt x="292" y="2605"/>
                  </a:lnTo>
                  <a:lnTo>
                    <a:pt x="292" y="2616"/>
                  </a:lnTo>
                  <a:lnTo>
                    <a:pt x="303" y="2640"/>
                  </a:lnTo>
                  <a:lnTo>
                    <a:pt x="303" y="2652"/>
                  </a:lnTo>
                  <a:lnTo>
                    <a:pt x="315" y="2663"/>
                  </a:lnTo>
                  <a:lnTo>
                    <a:pt x="315" y="2674"/>
                  </a:lnTo>
                  <a:lnTo>
                    <a:pt x="327" y="2687"/>
                  </a:lnTo>
                  <a:lnTo>
                    <a:pt x="327" y="2698"/>
                  </a:lnTo>
                  <a:lnTo>
                    <a:pt x="327" y="2710"/>
                  </a:lnTo>
                  <a:lnTo>
                    <a:pt x="338" y="2721"/>
                  </a:lnTo>
                  <a:lnTo>
                    <a:pt x="338" y="2745"/>
                  </a:lnTo>
                  <a:lnTo>
                    <a:pt x="351" y="2745"/>
                  </a:lnTo>
                  <a:lnTo>
                    <a:pt x="351" y="2768"/>
                  </a:lnTo>
                  <a:lnTo>
                    <a:pt x="351" y="2780"/>
                  </a:lnTo>
                  <a:lnTo>
                    <a:pt x="362" y="2780"/>
                  </a:lnTo>
                  <a:lnTo>
                    <a:pt x="362" y="2803"/>
                  </a:lnTo>
                  <a:lnTo>
                    <a:pt x="374" y="2803"/>
                  </a:lnTo>
                  <a:lnTo>
                    <a:pt x="374" y="2814"/>
                  </a:lnTo>
                  <a:lnTo>
                    <a:pt x="385" y="2827"/>
                  </a:lnTo>
                  <a:lnTo>
                    <a:pt x="385" y="2838"/>
                  </a:lnTo>
                  <a:lnTo>
                    <a:pt x="385" y="2850"/>
                  </a:lnTo>
                  <a:lnTo>
                    <a:pt x="397" y="2850"/>
                  </a:lnTo>
                  <a:lnTo>
                    <a:pt x="397" y="2862"/>
                  </a:lnTo>
                  <a:lnTo>
                    <a:pt x="409" y="2873"/>
                  </a:lnTo>
                  <a:lnTo>
                    <a:pt x="409" y="2885"/>
                  </a:lnTo>
                  <a:lnTo>
                    <a:pt x="409" y="2896"/>
                  </a:lnTo>
                  <a:lnTo>
                    <a:pt x="420" y="2896"/>
                  </a:lnTo>
                  <a:lnTo>
                    <a:pt x="420" y="2909"/>
                  </a:lnTo>
                  <a:lnTo>
                    <a:pt x="432" y="2920"/>
                  </a:lnTo>
                  <a:lnTo>
                    <a:pt x="432" y="2932"/>
                  </a:lnTo>
                  <a:lnTo>
                    <a:pt x="444" y="2932"/>
                  </a:lnTo>
                  <a:lnTo>
                    <a:pt x="444" y="2943"/>
                  </a:lnTo>
                  <a:lnTo>
                    <a:pt x="455" y="2955"/>
                  </a:lnTo>
                  <a:lnTo>
                    <a:pt x="455" y="2967"/>
                  </a:lnTo>
                  <a:lnTo>
                    <a:pt x="467" y="2967"/>
                  </a:lnTo>
                  <a:lnTo>
                    <a:pt x="467" y="2978"/>
                  </a:lnTo>
                  <a:lnTo>
                    <a:pt x="478" y="2978"/>
                  </a:lnTo>
                  <a:lnTo>
                    <a:pt x="478" y="2990"/>
                  </a:lnTo>
                  <a:lnTo>
                    <a:pt x="491" y="2990"/>
                  </a:lnTo>
                  <a:lnTo>
                    <a:pt x="491" y="3002"/>
                  </a:lnTo>
                  <a:lnTo>
                    <a:pt x="502" y="3002"/>
                  </a:lnTo>
                  <a:lnTo>
                    <a:pt x="502" y="3013"/>
                  </a:lnTo>
                  <a:lnTo>
                    <a:pt x="514" y="3013"/>
                  </a:lnTo>
                  <a:lnTo>
                    <a:pt x="514" y="3025"/>
                  </a:lnTo>
                  <a:lnTo>
                    <a:pt x="526" y="3036"/>
                  </a:lnTo>
                  <a:lnTo>
                    <a:pt x="537" y="3036"/>
                  </a:lnTo>
                  <a:lnTo>
                    <a:pt x="549" y="3036"/>
                  </a:lnTo>
                  <a:lnTo>
                    <a:pt x="549" y="3049"/>
                  </a:lnTo>
                  <a:lnTo>
                    <a:pt x="560" y="3049"/>
                  </a:lnTo>
                  <a:lnTo>
                    <a:pt x="573" y="3049"/>
                  </a:lnTo>
                  <a:lnTo>
                    <a:pt x="595" y="3060"/>
                  </a:lnTo>
                  <a:lnTo>
                    <a:pt x="607" y="306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8" name="Freeform 27"/>
            <p:cNvSpPr>
              <a:spLocks/>
            </p:cNvSpPr>
            <p:nvPr/>
          </p:nvSpPr>
          <p:spPr bwMode="auto">
            <a:xfrm>
              <a:off x="3940" y="2304"/>
              <a:ext cx="152" cy="765"/>
            </a:xfrm>
            <a:custGeom>
              <a:avLst/>
              <a:gdLst>
                <a:gd name="T0" fmla="*/ 0 w 607"/>
                <a:gd name="T1" fmla="*/ 188 h 3060"/>
                <a:gd name="T2" fmla="*/ 0 w 607"/>
                <a:gd name="T3" fmla="*/ 183 h 3060"/>
                <a:gd name="T4" fmla="*/ 0 w 607"/>
                <a:gd name="T5" fmla="*/ 178 h 3060"/>
                <a:gd name="T6" fmla="*/ 1 w 607"/>
                <a:gd name="T7" fmla="*/ 173 h 3060"/>
                <a:gd name="T8" fmla="*/ 1 w 607"/>
                <a:gd name="T9" fmla="*/ 168 h 3060"/>
                <a:gd name="T10" fmla="*/ 1 w 607"/>
                <a:gd name="T11" fmla="*/ 163 h 3060"/>
                <a:gd name="T12" fmla="*/ 1 w 607"/>
                <a:gd name="T13" fmla="*/ 158 h 3060"/>
                <a:gd name="T14" fmla="*/ 2 w 607"/>
                <a:gd name="T15" fmla="*/ 153 h 3060"/>
                <a:gd name="T16" fmla="*/ 2 w 607"/>
                <a:gd name="T17" fmla="*/ 148 h 3060"/>
                <a:gd name="T18" fmla="*/ 2 w 607"/>
                <a:gd name="T19" fmla="*/ 143 h 3060"/>
                <a:gd name="T20" fmla="*/ 2 w 607"/>
                <a:gd name="T21" fmla="*/ 139 h 3060"/>
                <a:gd name="T22" fmla="*/ 2 w 607"/>
                <a:gd name="T23" fmla="*/ 134 h 3060"/>
                <a:gd name="T24" fmla="*/ 2 w 607"/>
                <a:gd name="T25" fmla="*/ 129 h 3060"/>
                <a:gd name="T26" fmla="*/ 3 w 607"/>
                <a:gd name="T27" fmla="*/ 124 h 3060"/>
                <a:gd name="T28" fmla="*/ 3 w 607"/>
                <a:gd name="T29" fmla="*/ 120 h 3060"/>
                <a:gd name="T30" fmla="*/ 3 w 607"/>
                <a:gd name="T31" fmla="*/ 115 h 3060"/>
                <a:gd name="T32" fmla="*/ 4 w 607"/>
                <a:gd name="T33" fmla="*/ 110 h 3060"/>
                <a:gd name="T34" fmla="*/ 5 w 607"/>
                <a:gd name="T35" fmla="*/ 106 h 3060"/>
                <a:gd name="T36" fmla="*/ 5 w 607"/>
                <a:gd name="T37" fmla="*/ 102 h 3060"/>
                <a:gd name="T38" fmla="*/ 5 w 607"/>
                <a:gd name="T39" fmla="*/ 97 h 3060"/>
                <a:gd name="T40" fmla="*/ 6 w 607"/>
                <a:gd name="T41" fmla="*/ 93 h 3060"/>
                <a:gd name="T42" fmla="*/ 7 w 607"/>
                <a:gd name="T43" fmla="*/ 88 h 3060"/>
                <a:gd name="T44" fmla="*/ 7 w 607"/>
                <a:gd name="T45" fmla="*/ 84 h 3060"/>
                <a:gd name="T46" fmla="*/ 7 w 607"/>
                <a:gd name="T47" fmla="*/ 80 h 3060"/>
                <a:gd name="T48" fmla="*/ 8 w 607"/>
                <a:gd name="T49" fmla="*/ 76 h 3060"/>
                <a:gd name="T50" fmla="*/ 9 w 607"/>
                <a:gd name="T51" fmla="*/ 72 h 3060"/>
                <a:gd name="T52" fmla="*/ 9 w 607"/>
                <a:gd name="T53" fmla="*/ 69 h 3060"/>
                <a:gd name="T54" fmla="*/ 10 w 607"/>
                <a:gd name="T55" fmla="*/ 64 h 3060"/>
                <a:gd name="T56" fmla="*/ 10 w 607"/>
                <a:gd name="T57" fmla="*/ 61 h 3060"/>
                <a:gd name="T58" fmla="*/ 11 w 607"/>
                <a:gd name="T59" fmla="*/ 57 h 3060"/>
                <a:gd name="T60" fmla="*/ 12 w 607"/>
                <a:gd name="T61" fmla="*/ 54 h 3060"/>
                <a:gd name="T62" fmla="*/ 13 w 607"/>
                <a:gd name="T63" fmla="*/ 51 h 3060"/>
                <a:gd name="T64" fmla="*/ 13 w 607"/>
                <a:gd name="T65" fmla="*/ 47 h 3060"/>
                <a:gd name="T66" fmla="*/ 14 w 607"/>
                <a:gd name="T67" fmla="*/ 44 h 3060"/>
                <a:gd name="T68" fmla="*/ 15 w 607"/>
                <a:gd name="T69" fmla="*/ 40 h 3060"/>
                <a:gd name="T70" fmla="*/ 16 w 607"/>
                <a:gd name="T71" fmla="*/ 37 h 3060"/>
                <a:gd name="T72" fmla="*/ 17 w 607"/>
                <a:gd name="T73" fmla="*/ 34 h 3060"/>
                <a:gd name="T74" fmla="*/ 17 w 607"/>
                <a:gd name="T75" fmla="*/ 32 h 3060"/>
                <a:gd name="T76" fmla="*/ 18 w 607"/>
                <a:gd name="T77" fmla="*/ 29 h 3060"/>
                <a:gd name="T78" fmla="*/ 19 w 607"/>
                <a:gd name="T79" fmla="*/ 26 h 3060"/>
                <a:gd name="T80" fmla="*/ 20 w 607"/>
                <a:gd name="T81" fmla="*/ 24 h 3060"/>
                <a:gd name="T82" fmla="*/ 21 w 607"/>
                <a:gd name="T83" fmla="*/ 21 h 3060"/>
                <a:gd name="T84" fmla="*/ 22 w 607"/>
                <a:gd name="T85" fmla="*/ 19 h 3060"/>
                <a:gd name="T86" fmla="*/ 23 w 607"/>
                <a:gd name="T87" fmla="*/ 18 h 3060"/>
                <a:gd name="T88" fmla="*/ 24 w 607"/>
                <a:gd name="T89" fmla="*/ 16 h 3060"/>
                <a:gd name="T90" fmla="*/ 24 w 607"/>
                <a:gd name="T91" fmla="*/ 13 h 3060"/>
                <a:gd name="T92" fmla="*/ 26 w 607"/>
                <a:gd name="T93" fmla="*/ 12 h 3060"/>
                <a:gd name="T94" fmla="*/ 26 w 607"/>
                <a:gd name="T95" fmla="*/ 10 h 3060"/>
                <a:gd name="T96" fmla="*/ 27 w 607"/>
                <a:gd name="T97" fmla="*/ 8 h 3060"/>
                <a:gd name="T98" fmla="*/ 28 w 607"/>
                <a:gd name="T99" fmla="*/ 7 h 3060"/>
                <a:gd name="T100" fmla="*/ 29 w 607"/>
                <a:gd name="T101" fmla="*/ 6 h 3060"/>
                <a:gd name="T102" fmla="*/ 30 w 607"/>
                <a:gd name="T103" fmla="*/ 5 h 3060"/>
                <a:gd name="T104" fmla="*/ 31 w 607"/>
                <a:gd name="T105" fmla="*/ 4 h 3060"/>
                <a:gd name="T106" fmla="*/ 32 w 607"/>
                <a:gd name="T107" fmla="*/ 3 h 3060"/>
                <a:gd name="T108" fmla="*/ 33 w 607"/>
                <a:gd name="T109" fmla="*/ 2 h 3060"/>
                <a:gd name="T110" fmla="*/ 34 w 607"/>
                <a:gd name="T111" fmla="*/ 1 h 3060"/>
                <a:gd name="T112" fmla="*/ 37 w 607"/>
                <a:gd name="T113" fmla="*/ 0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07" h="3060">
                  <a:moveTo>
                    <a:pt x="0" y="3060"/>
                  </a:moveTo>
                  <a:lnTo>
                    <a:pt x="0" y="3036"/>
                  </a:lnTo>
                  <a:lnTo>
                    <a:pt x="0" y="3002"/>
                  </a:lnTo>
                  <a:lnTo>
                    <a:pt x="0" y="2978"/>
                  </a:lnTo>
                  <a:lnTo>
                    <a:pt x="0" y="2955"/>
                  </a:lnTo>
                  <a:lnTo>
                    <a:pt x="0" y="2931"/>
                  </a:lnTo>
                  <a:lnTo>
                    <a:pt x="0" y="2896"/>
                  </a:lnTo>
                  <a:lnTo>
                    <a:pt x="0" y="2873"/>
                  </a:lnTo>
                  <a:lnTo>
                    <a:pt x="0" y="2849"/>
                  </a:lnTo>
                  <a:lnTo>
                    <a:pt x="0" y="2814"/>
                  </a:lnTo>
                  <a:lnTo>
                    <a:pt x="0" y="2791"/>
                  </a:lnTo>
                  <a:lnTo>
                    <a:pt x="12" y="2768"/>
                  </a:lnTo>
                  <a:lnTo>
                    <a:pt x="12" y="2733"/>
                  </a:lnTo>
                  <a:lnTo>
                    <a:pt x="12" y="2709"/>
                  </a:lnTo>
                  <a:lnTo>
                    <a:pt x="12" y="2687"/>
                  </a:lnTo>
                  <a:lnTo>
                    <a:pt x="12" y="2663"/>
                  </a:lnTo>
                  <a:lnTo>
                    <a:pt x="12" y="2628"/>
                  </a:lnTo>
                  <a:lnTo>
                    <a:pt x="12" y="2605"/>
                  </a:lnTo>
                  <a:lnTo>
                    <a:pt x="12" y="2581"/>
                  </a:lnTo>
                  <a:lnTo>
                    <a:pt x="12" y="2558"/>
                  </a:lnTo>
                  <a:lnTo>
                    <a:pt x="12" y="2523"/>
                  </a:lnTo>
                  <a:lnTo>
                    <a:pt x="12" y="2499"/>
                  </a:lnTo>
                  <a:lnTo>
                    <a:pt x="12" y="2476"/>
                  </a:lnTo>
                  <a:lnTo>
                    <a:pt x="23" y="2452"/>
                  </a:lnTo>
                  <a:lnTo>
                    <a:pt x="23" y="2418"/>
                  </a:lnTo>
                  <a:lnTo>
                    <a:pt x="23" y="2394"/>
                  </a:lnTo>
                  <a:lnTo>
                    <a:pt x="23" y="2370"/>
                  </a:lnTo>
                  <a:lnTo>
                    <a:pt x="23" y="2348"/>
                  </a:lnTo>
                  <a:lnTo>
                    <a:pt x="23" y="2324"/>
                  </a:lnTo>
                  <a:lnTo>
                    <a:pt x="23" y="2289"/>
                  </a:lnTo>
                  <a:lnTo>
                    <a:pt x="23" y="2266"/>
                  </a:lnTo>
                  <a:lnTo>
                    <a:pt x="23" y="2243"/>
                  </a:lnTo>
                  <a:lnTo>
                    <a:pt x="23" y="2219"/>
                  </a:lnTo>
                  <a:lnTo>
                    <a:pt x="23" y="2184"/>
                  </a:lnTo>
                  <a:lnTo>
                    <a:pt x="34" y="2161"/>
                  </a:lnTo>
                  <a:lnTo>
                    <a:pt x="34" y="2137"/>
                  </a:lnTo>
                  <a:lnTo>
                    <a:pt x="34" y="2114"/>
                  </a:lnTo>
                  <a:lnTo>
                    <a:pt x="34" y="2090"/>
                  </a:lnTo>
                  <a:lnTo>
                    <a:pt x="34" y="2055"/>
                  </a:lnTo>
                  <a:lnTo>
                    <a:pt x="34" y="2044"/>
                  </a:lnTo>
                  <a:lnTo>
                    <a:pt x="47" y="2008"/>
                  </a:lnTo>
                  <a:lnTo>
                    <a:pt x="47" y="1986"/>
                  </a:lnTo>
                  <a:lnTo>
                    <a:pt x="47" y="1962"/>
                  </a:lnTo>
                  <a:lnTo>
                    <a:pt x="47" y="1939"/>
                  </a:lnTo>
                  <a:lnTo>
                    <a:pt x="47" y="1915"/>
                  </a:lnTo>
                  <a:lnTo>
                    <a:pt x="47" y="1880"/>
                  </a:lnTo>
                  <a:lnTo>
                    <a:pt x="47" y="1857"/>
                  </a:lnTo>
                  <a:lnTo>
                    <a:pt x="47" y="1833"/>
                  </a:lnTo>
                  <a:lnTo>
                    <a:pt x="58" y="1810"/>
                  </a:lnTo>
                  <a:lnTo>
                    <a:pt x="58" y="1787"/>
                  </a:lnTo>
                  <a:lnTo>
                    <a:pt x="58" y="1764"/>
                  </a:lnTo>
                  <a:lnTo>
                    <a:pt x="58" y="1740"/>
                  </a:lnTo>
                  <a:lnTo>
                    <a:pt x="70" y="1717"/>
                  </a:lnTo>
                  <a:lnTo>
                    <a:pt x="70" y="1693"/>
                  </a:lnTo>
                  <a:lnTo>
                    <a:pt x="70" y="1670"/>
                  </a:lnTo>
                  <a:lnTo>
                    <a:pt x="70" y="1647"/>
                  </a:lnTo>
                  <a:lnTo>
                    <a:pt x="70" y="1624"/>
                  </a:lnTo>
                  <a:lnTo>
                    <a:pt x="70" y="1600"/>
                  </a:lnTo>
                  <a:lnTo>
                    <a:pt x="81" y="1577"/>
                  </a:lnTo>
                  <a:lnTo>
                    <a:pt x="81" y="1553"/>
                  </a:lnTo>
                  <a:lnTo>
                    <a:pt x="81" y="1529"/>
                  </a:lnTo>
                  <a:lnTo>
                    <a:pt x="81" y="1507"/>
                  </a:lnTo>
                  <a:lnTo>
                    <a:pt x="94" y="1483"/>
                  </a:lnTo>
                  <a:lnTo>
                    <a:pt x="94" y="1460"/>
                  </a:lnTo>
                  <a:lnTo>
                    <a:pt x="94" y="1436"/>
                  </a:lnTo>
                  <a:lnTo>
                    <a:pt x="105" y="1413"/>
                  </a:lnTo>
                  <a:lnTo>
                    <a:pt x="105" y="1389"/>
                  </a:lnTo>
                  <a:lnTo>
                    <a:pt x="105" y="1367"/>
                  </a:lnTo>
                  <a:lnTo>
                    <a:pt x="105" y="1343"/>
                  </a:lnTo>
                  <a:lnTo>
                    <a:pt x="105" y="1331"/>
                  </a:lnTo>
                  <a:lnTo>
                    <a:pt x="116" y="1307"/>
                  </a:lnTo>
                  <a:lnTo>
                    <a:pt x="116" y="1285"/>
                  </a:lnTo>
                  <a:lnTo>
                    <a:pt x="116" y="1261"/>
                  </a:lnTo>
                  <a:lnTo>
                    <a:pt x="129" y="1238"/>
                  </a:lnTo>
                  <a:lnTo>
                    <a:pt x="129" y="1214"/>
                  </a:lnTo>
                  <a:lnTo>
                    <a:pt x="129" y="1191"/>
                  </a:lnTo>
                  <a:lnTo>
                    <a:pt x="140" y="1180"/>
                  </a:lnTo>
                  <a:lnTo>
                    <a:pt x="140" y="1156"/>
                  </a:lnTo>
                  <a:lnTo>
                    <a:pt x="140" y="1133"/>
                  </a:lnTo>
                  <a:lnTo>
                    <a:pt x="140" y="1109"/>
                  </a:lnTo>
                  <a:lnTo>
                    <a:pt x="140" y="1098"/>
                  </a:lnTo>
                  <a:lnTo>
                    <a:pt x="152" y="1074"/>
                  </a:lnTo>
                  <a:lnTo>
                    <a:pt x="152" y="1051"/>
                  </a:lnTo>
                  <a:lnTo>
                    <a:pt x="163" y="1027"/>
                  </a:lnTo>
                  <a:lnTo>
                    <a:pt x="163" y="1016"/>
                  </a:lnTo>
                  <a:lnTo>
                    <a:pt x="163" y="992"/>
                  </a:lnTo>
                  <a:lnTo>
                    <a:pt x="163" y="969"/>
                  </a:lnTo>
                  <a:lnTo>
                    <a:pt x="175" y="946"/>
                  </a:lnTo>
                  <a:lnTo>
                    <a:pt x="175" y="934"/>
                  </a:lnTo>
                  <a:lnTo>
                    <a:pt x="175" y="910"/>
                  </a:lnTo>
                  <a:lnTo>
                    <a:pt x="187" y="899"/>
                  </a:lnTo>
                  <a:lnTo>
                    <a:pt x="187" y="876"/>
                  </a:lnTo>
                  <a:lnTo>
                    <a:pt x="187" y="865"/>
                  </a:lnTo>
                  <a:lnTo>
                    <a:pt x="198" y="841"/>
                  </a:lnTo>
                  <a:lnTo>
                    <a:pt x="198" y="817"/>
                  </a:lnTo>
                  <a:lnTo>
                    <a:pt x="198" y="806"/>
                  </a:lnTo>
                  <a:lnTo>
                    <a:pt x="210" y="783"/>
                  </a:lnTo>
                  <a:lnTo>
                    <a:pt x="210" y="770"/>
                  </a:lnTo>
                  <a:lnTo>
                    <a:pt x="210" y="747"/>
                  </a:lnTo>
                  <a:lnTo>
                    <a:pt x="222" y="736"/>
                  </a:lnTo>
                  <a:lnTo>
                    <a:pt x="222" y="712"/>
                  </a:lnTo>
                  <a:lnTo>
                    <a:pt x="222" y="701"/>
                  </a:lnTo>
                  <a:lnTo>
                    <a:pt x="234" y="677"/>
                  </a:lnTo>
                  <a:lnTo>
                    <a:pt x="234" y="666"/>
                  </a:lnTo>
                  <a:lnTo>
                    <a:pt x="234" y="642"/>
                  </a:lnTo>
                  <a:lnTo>
                    <a:pt x="245" y="630"/>
                  </a:lnTo>
                  <a:lnTo>
                    <a:pt x="245" y="619"/>
                  </a:lnTo>
                  <a:lnTo>
                    <a:pt x="256" y="595"/>
                  </a:lnTo>
                  <a:lnTo>
                    <a:pt x="256" y="584"/>
                  </a:lnTo>
                  <a:lnTo>
                    <a:pt x="256" y="572"/>
                  </a:lnTo>
                  <a:lnTo>
                    <a:pt x="269" y="548"/>
                  </a:lnTo>
                  <a:lnTo>
                    <a:pt x="269" y="537"/>
                  </a:lnTo>
                  <a:lnTo>
                    <a:pt x="269" y="526"/>
                  </a:lnTo>
                  <a:lnTo>
                    <a:pt x="269" y="502"/>
                  </a:lnTo>
                  <a:lnTo>
                    <a:pt x="280" y="490"/>
                  </a:lnTo>
                  <a:lnTo>
                    <a:pt x="280" y="479"/>
                  </a:lnTo>
                  <a:lnTo>
                    <a:pt x="292" y="466"/>
                  </a:lnTo>
                  <a:lnTo>
                    <a:pt x="292" y="455"/>
                  </a:lnTo>
                  <a:lnTo>
                    <a:pt x="292" y="432"/>
                  </a:lnTo>
                  <a:lnTo>
                    <a:pt x="303" y="420"/>
                  </a:lnTo>
                  <a:lnTo>
                    <a:pt x="303" y="408"/>
                  </a:lnTo>
                  <a:lnTo>
                    <a:pt x="315" y="397"/>
                  </a:lnTo>
                  <a:lnTo>
                    <a:pt x="315" y="386"/>
                  </a:lnTo>
                  <a:lnTo>
                    <a:pt x="327" y="373"/>
                  </a:lnTo>
                  <a:lnTo>
                    <a:pt x="327" y="362"/>
                  </a:lnTo>
                  <a:lnTo>
                    <a:pt x="327" y="339"/>
                  </a:lnTo>
                  <a:lnTo>
                    <a:pt x="338" y="339"/>
                  </a:lnTo>
                  <a:lnTo>
                    <a:pt x="338" y="315"/>
                  </a:lnTo>
                  <a:lnTo>
                    <a:pt x="351" y="304"/>
                  </a:lnTo>
                  <a:lnTo>
                    <a:pt x="351" y="292"/>
                  </a:lnTo>
                  <a:lnTo>
                    <a:pt x="351" y="280"/>
                  </a:lnTo>
                  <a:lnTo>
                    <a:pt x="362" y="280"/>
                  </a:lnTo>
                  <a:lnTo>
                    <a:pt x="362" y="257"/>
                  </a:lnTo>
                  <a:lnTo>
                    <a:pt x="374" y="246"/>
                  </a:lnTo>
                  <a:lnTo>
                    <a:pt x="385" y="233"/>
                  </a:lnTo>
                  <a:lnTo>
                    <a:pt x="385" y="222"/>
                  </a:lnTo>
                  <a:lnTo>
                    <a:pt x="385" y="210"/>
                  </a:lnTo>
                  <a:lnTo>
                    <a:pt x="397" y="198"/>
                  </a:lnTo>
                  <a:lnTo>
                    <a:pt x="409" y="186"/>
                  </a:lnTo>
                  <a:lnTo>
                    <a:pt x="409" y="175"/>
                  </a:lnTo>
                  <a:lnTo>
                    <a:pt x="409" y="164"/>
                  </a:lnTo>
                  <a:lnTo>
                    <a:pt x="420" y="164"/>
                  </a:lnTo>
                  <a:lnTo>
                    <a:pt x="420" y="151"/>
                  </a:lnTo>
                  <a:lnTo>
                    <a:pt x="432" y="140"/>
                  </a:lnTo>
                  <a:lnTo>
                    <a:pt x="432" y="128"/>
                  </a:lnTo>
                  <a:lnTo>
                    <a:pt x="444" y="128"/>
                  </a:lnTo>
                  <a:lnTo>
                    <a:pt x="444" y="117"/>
                  </a:lnTo>
                  <a:lnTo>
                    <a:pt x="444" y="105"/>
                  </a:lnTo>
                  <a:lnTo>
                    <a:pt x="455" y="105"/>
                  </a:lnTo>
                  <a:lnTo>
                    <a:pt x="455" y="93"/>
                  </a:lnTo>
                  <a:lnTo>
                    <a:pt x="467" y="93"/>
                  </a:lnTo>
                  <a:lnTo>
                    <a:pt x="467" y="82"/>
                  </a:lnTo>
                  <a:lnTo>
                    <a:pt x="478" y="70"/>
                  </a:lnTo>
                  <a:lnTo>
                    <a:pt x="491" y="70"/>
                  </a:lnTo>
                  <a:lnTo>
                    <a:pt x="491" y="58"/>
                  </a:lnTo>
                  <a:lnTo>
                    <a:pt x="502" y="46"/>
                  </a:lnTo>
                  <a:lnTo>
                    <a:pt x="514" y="46"/>
                  </a:lnTo>
                  <a:lnTo>
                    <a:pt x="514" y="35"/>
                  </a:lnTo>
                  <a:lnTo>
                    <a:pt x="526" y="24"/>
                  </a:lnTo>
                  <a:lnTo>
                    <a:pt x="537" y="24"/>
                  </a:lnTo>
                  <a:lnTo>
                    <a:pt x="549" y="24"/>
                  </a:lnTo>
                  <a:lnTo>
                    <a:pt x="549" y="11"/>
                  </a:lnTo>
                  <a:lnTo>
                    <a:pt x="560" y="11"/>
                  </a:lnTo>
                  <a:lnTo>
                    <a:pt x="573" y="0"/>
                  </a:lnTo>
                  <a:lnTo>
                    <a:pt x="595" y="0"/>
                  </a:lnTo>
                  <a:lnTo>
                    <a:pt x="607" y="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9" name="Freeform 28"/>
            <p:cNvSpPr>
              <a:spLocks/>
            </p:cNvSpPr>
            <p:nvPr/>
          </p:nvSpPr>
          <p:spPr bwMode="auto">
            <a:xfrm>
              <a:off x="4092" y="2304"/>
              <a:ext cx="152" cy="765"/>
            </a:xfrm>
            <a:custGeom>
              <a:avLst/>
              <a:gdLst>
                <a:gd name="T0" fmla="*/ 38 w 608"/>
                <a:gd name="T1" fmla="*/ 188 h 3060"/>
                <a:gd name="T2" fmla="*/ 38 w 608"/>
                <a:gd name="T3" fmla="*/ 183 h 3060"/>
                <a:gd name="T4" fmla="*/ 38 w 608"/>
                <a:gd name="T5" fmla="*/ 178 h 3060"/>
                <a:gd name="T6" fmla="*/ 38 w 608"/>
                <a:gd name="T7" fmla="*/ 173 h 3060"/>
                <a:gd name="T8" fmla="*/ 38 w 608"/>
                <a:gd name="T9" fmla="*/ 168 h 3060"/>
                <a:gd name="T10" fmla="*/ 38 w 608"/>
                <a:gd name="T11" fmla="*/ 163 h 3060"/>
                <a:gd name="T12" fmla="*/ 38 w 608"/>
                <a:gd name="T13" fmla="*/ 158 h 3060"/>
                <a:gd name="T14" fmla="*/ 37 w 608"/>
                <a:gd name="T15" fmla="*/ 153 h 3060"/>
                <a:gd name="T16" fmla="*/ 37 w 608"/>
                <a:gd name="T17" fmla="*/ 148 h 3060"/>
                <a:gd name="T18" fmla="*/ 37 w 608"/>
                <a:gd name="T19" fmla="*/ 143 h 3060"/>
                <a:gd name="T20" fmla="*/ 37 w 608"/>
                <a:gd name="T21" fmla="*/ 139 h 3060"/>
                <a:gd name="T22" fmla="*/ 37 w 608"/>
                <a:gd name="T23" fmla="*/ 134 h 3060"/>
                <a:gd name="T24" fmla="*/ 36 w 608"/>
                <a:gd name="T25" fmla="*/ 129 h 3060"/>
                <a:gd name="T26" fmla="*/ 36 w 608"/>
                <a:gd name="T27" fmla="*/ 124 h 3060"/>
                <a:gd name="T28" fmla="*/ 36 w 608"/>
                <a:gd name="T29" fmla="*/ 120 h 3060"/>
                <a:gd name="T30" fmla="*/ 35 w 608"/>
                <a:gd name="T31" fmla="*/ 115 h 3060"/>
                <a:gd name="T32" fmla="*/ 34 w 608"/>
                <a:gd name="T33" fmla="*/ 110 h 3060"/>
                <a:gd name="T34" fmla="*/ 34 w 608"/>
                <a:gd name="T35" fmla="*/ 106 h 3060"/>
                <a:gd name="T36" fmla="*/ 34 w 608"/>
                <a:gd name="T37" fmla="*/ 102 h 3060"/>
                <a:gd name="T38" fmla="*/ 34 w 608"/>
                <a:gd name="T39" fmla="*/ 97 h 3060"/>
                <a:gd name="T40" fmla="*/ 33 w 608"/>
                <a:gd name="T41" fmla="*/ 93 h 3060"/>
                <a:gd name="T42" fmla="*/ 32 w 608"/>
                <a:gd name="T43" fmla="*/ 88 h 3060"/>
                <a:gd name="T44" fmla="*/ 32 w 608"/>
                <a:gd name="T45" fmla="*/ 84 h 3060"/>
                <a:gd name="T46" fmla="*/ 32 w 608"/>
                <a:gd name="T47" fmla="*/ 80 h 3060"/>
                <a:gd name="T48" fmla="*/ 31 w 608"/>
                <a:gd name="T49" fmla="*/ 76 h 3060"/>
                <a:gd name="T50" fmla="*/ 30 w 608"/>
                <a:gd name="T51" fmla="*/ 72 h 3060"/>
                <a:gd name="T52" fmla="*/ 29 w 608"/>
                <a:gd name="T53" fmla="*/ 69 h 3060"/>
                <a:gd name="T54" fmla="*/ 29 w 608"/>
                <a:gd name="T55" fmla="*/ 64 h 3060"/>
                <a:gd name="T56" fmla="*/ 28 w 608"/>
                <a:gd name="T57" fmla="*/ 61 h 3060"/>
                <a:gd name="T58" fmla="*/ 27 w 608"/>
                <a:gd name="T59" fmla="*/ 57 h 3060"/>
                <a:gd name="T60" fmla="*/ 27 w 608"/>
                <a:gd name="T61" fmla="*/ 54 h 3060"/>
                <a:gd name="T62" fmla="*/ 26 w 608"/>
                <a:gd name="T63" fmla="*/ 51 h 3060"/>
                <a:gd name="T64" fmla="*/ 26 w 608"/>
                <a:gd name="T65" fmla="*/ 47 h 3060"/>
                <a:gd name="T66" fmla="*/ 24 w 608"/>
                <a:gd name="T67" fmla="*/ 44 h 3060"/>
                <a:gd name="T68" fmla="*/ 24 w 608"/>
                <a:gd name="T69" fmla="*/ 40 h 3060"/>
                <a:gd name="T70" fmla="*/ 23 w 608"/>
                <a:gd name="T71" fmla="*/ 37 h 3060"/>
                <a:gd name="T72" fmla="*/ 22 w 608"/>
                <a:gd name="T73" fmla="*/ 34 h 3060"/>
                <a:gd name="T74" fmla="*/ 21 w 608"/>
                <a:gd name="T75" fmla="*/ 32 h 3060"/>
                <a:gd name="T76" fmla="*/ 21 w 608"/>
                <a:gd name="T77" fmla="*/ 29 h 3060"/>
                <a:gd name="T78" fmla="*/ 20 w 608"/>
                <a:gd name="T79" fmla="*/ 26 h 3060"/>
                <a:gd name="T80" fmla="*/ 19 w 608"/>
                <a:gd name="T81" fmla="*/ 24 h 3060"/>
                <a:gd name="T82" fmla="*/ 18 w 608"/>
                <a:gd name="T83" fmla="*/ 21 h 3060"/>
                <a:gd name="T84" fmla="*/ 17 w 608"/>
                <a:gd name="T85" fmla="*/ 19 h 3060"/>
                <a:gd name="T86" fmla="*/ 16 w 608"/>
                <a:gd name="T87" fmla="*/ 18 h 3060"/>
                <a:gd name="T88" fmla="*/ 16 w 608"/>
                <a:gd name="T89" fmla="*/ 16 h 3060"/>
                <a:gd name="T90" fmla="*/ 14 w 608"/>
                <a:gd name="T91" fmla="*/ 13 h 3060"/>
                <a:gd name="T92" fmla="*/ 13 w 608"/>
                <a:gd name="T93" fmla="*/ 12 h 3060"/>
                <a:gd name="T94" fmla="*/ 13 w 608"/>
                <a:gd name="T95" fmla="*/ 10 h 3060"/>
                <a:gd name="T96" fmla="*/ 12 w 608"/>
                <a:gd name="T97" fmla="*/ 8 h 3060"/>
                <a:gd name="T98" fmla="*/ 10 w 608"/>
                <a:gd name="T99" fmla="*/ 7 h 3060"/>
                <a:gd name="T100" fmla="*/ 10 w 608"/>
                <a:gd name="T101" fmla="*/ 6 h 3060"/>
                <a:gd name="T102" fmla="*/ 8 w 608"/>
                <a:gd name="T103" fmla="*/ 5 h 3060"/>
                <a:gd name="T104" fmla="*/ 7 w 608"/>
                <a:gd name="T105" fmla="*/ 4 h 3060"/>
                <a:gd name="T106" fmla="*/ 7 w 608"/>
                <a:gd name="T107" fmla="*/ 3 h 3060"/>
                <a:gd name="T108" fmla="*/ 6 w 608"/>
                <a:gd name="T109" fmla="*/ 2 h 3060"/>
                <a:gd name="T110" fmla="*/ 5 w 608"/>
                <a:gd name="T111" fmla="*/ 1 h 3060"/>
                <a:gd name="T112" fmla="*/ 2 w 608"/>
                <a:gd name="T113" fmla="*/ 0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608" h="3060">
                  <a:moveTo>
                    <a:pt x="608" y="3060"/>
                  </a:moveTo>
                  <a:lnTo>
                    <a:pt x="608" y="3036"/>
                  </a:lnTo>
                  <a:lnTo>
                    <a:pt x="608" y="3002"/>
                  </a:lnTo>
                  <a:lnTo>
                    <a:pt x="608" y="2978"/>
                  </a:lnTo>
                  <a:lnTo>
                    <a:pt x="608" y="2955"/>
                  </a:lnTo>
                  <a:lnTo>
                    <a:pt x="608" y="2931"/>
                  </a:lnTo>
                  <a:lnTo>
                    <a:pt x="608" y="2896"/>
                  </a:lnTo>
                  <a:lnTo>
                    <a:pt x="608" y="2873"/>
                  </a:lnTo>
                  <a:lnTo>
                    <a:pt x="608" y="2849"/>
                  </a:lnTo>
                  <a:lnTo>
                    <a:pt x="608" y="2814"/>
                  </a:lnTo>
                  <a:lnTo>
                    <a:pt x="608" y="2791"/>
                  </a:lnTo>
                  <a:lnTo>
                    <a:pt x="608" y="2768"/>
                  </a:lnTo>
                  <a:lnTo>
                    <a:pt x="608" y="2733"/>
                  </a:lnTo>
                  <a:lnTo>
                    <a:pt x="608" y="2709"/>
                  </a:lnTo>
                  <a:lnTo>
                    <a:pt x="608" y="2687"/>
                  </a:lnTo>
                  <a:lnTo>
                    <a:pt x="608" y="2663"/>
                  </a:lnTo>
                  <a:lnTo>
                    <a:pt x="608" y="2628"/>
                  </a:lnTo>
                  <a:lnTo>
                    <a:pt x="608" y="2605"/>
                  </a:lnTo>
                  <a:lnTo>
                    <a:pt x="608" y="2581"/>
                  </a:lnTo>
                  <a:lnTo>
                    <a:pt x="608" y="2558"/>
                  </a:lnTo>
                  <a:lnTo>
                    <a:pt x="608" y="2523"/>
                  </a:lnTo>
                  <a:lnTo>
                    <a:pt x="608" y="2499"/>
                  </a:lnTo>
                  <a:lnTo>
                    <a:pt x="608" y="2476"/>
                  </a:lnTo>
                  <a:lnTo>
                    <a:pt x="596" y="2452"/>
                  </a:lnTo>
                  <a:lnTo>
                    <a:pt x="596" y="2418"/>
                  </a:lnTo>
                  <a:lnTo>
                    <a:pt x="596" y="2394"/>
                  </a:lnTo>
                  <a:lnTo>
                    <a:pt x="596" y="2370"/>
                  </a:lnTo>
                  <a:lnTo>
                    <a:pt x="596" y="2348"/>
                  </a:lnTo>
                  <a:lnTo>
                    <a:pt x="596" y="2324"/>
                  </a:lnTo>
                  <a:lnTo>
                    <a:pt x="596" y="2289"/>
                  </a:lnTo>
                  <a:lnTo>
                    <a:pt x="596" y="2266"/>
                  </a:lnTo>
                  <a:lnTo>
                    <a:pt x="585" y="2243"/>
                  </a:lnTo>
                  <a:lnTo>
                    <a:pt x="585" y="2219"/>
                  </a:lnTo>
                  <a:lnTo>
                    <a:pt x="585" y="2184"/>
                  </a:lnTo>
                  <a:lnTo>
                    <a:pt x="585" y="2161"/>
                  </a:lnTo>
                  <a:lnTo>
                    <a:pt x="585" y="2137"/>
                  </a:lnTo>
                  <a:lnTo>
                    <a:pt x="585" y="2114"/>
                  </a:lnTo>
                  <a:lnTo>
                    <a:pt x="572" y="2090"/>
                  </a:lnTo>
                  <a:lnTo>
                    <a:pt x="572" y="2055"/>
                  </a:lnTo>
                  <a:lnTo>
                    <a:pt x="572" y="2044"/>
                  </a:lnTo>
                  <a:lnTo>
                    <a:pt x="572" y="2008"/>
                  </a:lnTo>
                  <a:lnTo>
                    <a:pt x="572" y="1986"/>
                  </a:lnTo>
                  <a:lnTo>
                    <a:pt x="572" y="1962"/>
                  </a:lnTo>
                  <a:lnTo>
                    <a:pt x="572" y="1939"/>
                  </a:lnTo>
                  <a:lnTo>
                    <a:pt x="572" y="1915"/>
                  </a:lnTo>
                  <a:lnTo>
                    <a:pt x="561" y="1880"/>
                  </a:lnTo>
                  <a:lnTo>
                    <a:pt x="561" y="1857"/>
                  </a:lnTo>
                  <a:lnTo>
                    <a:pt x="561" y="1833"/>
                  </a:lnTo>
                  <a:lnTo>
                    <a:pt x="561" y="1810"/>
                  </a:lnTo>
                  <a:lnTo>
                    <a:pt x="561" y="1787"/>
                  </a:lnTo>
                  <a:lnTo>
                    <a:pt x="549" y="1764"/>
                  </a:lnTo>
                  <a:lnTo>
                    <a:pt x="549" y="1740"/>
                  </a:lnTo>
                  <a:lnTo>
                    <a:pt x="549" y="1717"/>
                  </a:lnTo>
                  <a:lnTo>
                    <a:pt x="549" y="1693"/>
                  </a:lnTo>
                  <a:lnTo>
                    <a:pt x="549" y="1670"/>
                  </a:lnTo>
                  <a:lnTo>
                    <a:pt x="549" y="1647"/>
                  </a:lnTo>
                  <a:lnTo>
                    <a:pt x="538" y="1624"/>
                  </a:lnTo>
                  <a:lnTo>
                    <a:pt x="538" y="1600"/>
                  </a:lnTo>
                  <a:lnTo>
                    <a:pt x="538" y="1577"/>
                  </a:lnTo>
                  <a:lnTo>
                    <a:pt x="538" y="1553"/>
                  </a:lnTo>
                  <a:lnTo>
                    <a:pt x="526" y="1529"/>
                  </a:lnTo>
                  <a:lnTo>
                    <a:pt x="526" y="1507"/>
                  </a:lnTo>
                  <a:lnTo>
                    <a:pt x="526" y="1483"/>
                  </a:lnTo>
                  <a:lnTo>
                    <a:pt x="526" y="1460"/>
                  </a:lnTo>
                  <a:lnTo>
                    <a:pt x="526" y="1436"/>
                  </a:lnTo>
                  <a:lnTo>
                    <a:pt x="514" y="1413"/>
                  </a:lnTo>
                  <a:lnTo>
                    <a:pt x="514" y="1389"/>
                  </a:lnTo>
                  <a:lnTo>
                    <a:pt x="514" y="1367"/>
                  </a:lnTo>
                  <a:lnTo>
                    <a:pt x="503" y="1343"/>
                  </a:lnTo>
                  <a:lnTo>
                    <a:pt x="503" y="1331"/>
                  </a:lnTo>
                  <a:lnTo>
                    <a:pt x="503" y="1307"/>
                  </a:lnTo>
                  <a:lnTo>
                    <a:pt x="503" y="1285"/>
                  </a:lnTo>
                  <a:lnTo>
                    <a:pt x="490" y="1261"/>
                  </a:lnTo>
                  <a:lnTo>
                    <a:pt x="490" y="1238"/>
                  </a:lnTo>
                  <a:lnTo>
                    <a:pt x="490" y="1214"/>
                  </a:lnTo>
                  <a:lnTo>
                    <a:pt x="490" y="1191"/>
                  </a:lnTo>
                  <a:lnTo>
                    <a:pt x="479" y="1180"/>
                  </a:lnTo>
                  <a:lnTo>
                    <a:pt x="479" y="1156"/>
                  </a:lnTo>
                  <a:lnTo>
                    <a:pt x="479" y="1133"/>
                  </a:lnTo>
                  <a:lnTo>
                    <a:pt x="468" y="1109"/>
                  </a:lnTo>
                  <a:lnTo>
                    <a:pt x="468" y="1098"/>
                  </a:lnTo>
                  <a:lnTo>
                    <a:pt x="468" y="1074"/>
                  </a:lnTo>
                  <a:lnTo>
                    <a:pt x="456" y="1051"/>
                  </a:lnTo>
                  <a:lnTo>
                    <a:pt x="456" y="1027"/>
                  </a:lnTo>
                  <a:lnTo>
                    <a:pt x="456" y="1016"/>
                  </a:lnTo>
                  <a:lnTo>
                    <a:pt x="456" y="992"/>
                  </a:lnTo>
                  <a:lnTo>
                    <a:pt x="444" y="969"/>
                  </a:lnTo>
                  <a:lnTo>
                    <a:pt x="444" y="946"/>
                  </a:lnTo>
                  <a:lnTo>
                    <a:pt x="444" y="934"/>
                  </a:lnTo>
                  <a:lnTo>
                    <a:pt x="432" y="910"/>
                  </a:lnTo>
                  <a:lnTo>
                    <a:pt x="432" y="899"/>
                  </a:lnTo>
                  <a:lnTo>
                    <a:pt x="432" y="876"/>
                  </a:lnTo>
                  <a:lnTo>
                    <a:pt x="432" y="865"/>
                  </a:lnTo>
                  <a:lnTo>
                    <a:pt x="421" y="841"/>
                  </a:lnTo>
                  <a:lnTo>
                    <a:pt x="421" y="817"/>
                  </a:lnTo>
                  <a:lnTo>
                    <a:pt x="409" y="806"/>
                  </a:lnTo>
                  <a:lnTo>
                    <a:pt x="409" y="783"/>
                  </a:lnTo>
                  <a:lnTo>
                    <a:pt x="409" y="770"/>
                  </a:lnTo>
                  <a:lnTo>
                    <a:pt x="409" y="747"/>
                  </a:lnTo>
                  <a:lnTo>
                    <a:pt x="397" y="736"/>
                  </a:lnTo>
                  <a:lnTo>
                    <a:pt x="397" y="712"/>
                  </a:lnTo>
                  <a:lnTo>
                    <a:pt x="386" y="701"/>
                  </a:lnTo>
                  <a:lnTo>
                    <a:pt x="386" y="677"/>
                  </a:lnTo>
                  <a:lnTo>
                    <a:pt x="374" y="666"/>
                  </a:lnTo>
                  <a:lnTo>
                    <a:pt x="374" y="642"/>
                  </a:lnTo>
                  <a:lnTo>
                    <a:pt x="374" y="630"/>
                  </a:lnTo>
                  <a:lnTo>
                    <a:pt x="374" y="619"/>
                  </a:lnTo>
                  <a:lnTo>
                    <a:pt x="363" y="595"/>
                  </a:lnTo>
                  <a:lnTo>
                    <a:pt x="363" y="584"/>
                  </a:lnTo>
                  <a:lnTo>
                    <a:pt x="350" y="572"/>
                  </a:lnTo>
                  <a:lnTo>
                    <a:pt x="350" y="548"/>
                  </a:lnTo>
                  <a:lnTo>
                    <a:pt x="350" y="537"/>
                  </a:lnTo>
                  <a:lnTo>
                    <a:pt x="339" y="526"/>
                  </a:lnTo>
                  <a:lnTo>
                    <a:pt x="339" y="502"/>
                  </a:lnTo>
                  <a:lnTo>
                    <a:pt x="339" y="490"/>
                  </a:lnTo>
                  <a:lnTo>
                    <a:pt x="328" y="479"/>
                  </a:lnTo>
                  <a:lnTo>
                    <a:pt x="328" y="466"/>
                  </a:lnTo>
                  <a:lnTo>
                    <a:pt x="328" y="455"/>
                  </a:lnTo>
                  <a:lnTo>
                    <a:pt x="316" y="432"/>
                  </a:lnTo>
                  <a:lnTo>
                    <a:pt x="316" y="420"/>
                  </a:lnTo>
                  <a:lnTo>
                    <a:pt x="304" y="408"/>
                  </a:lnTo>
                  <a:lnTo>
                    <a:pt x="304" y="397"/>
                  </a:lnTo>
                  <a:lnTo>
                    <a:pt x="304" y="386"/>
                  </a:lnTo>
                  <a:lnTo>
                    <a:pt x="292" y="373"/>
                  </a:lnTo>
                  <a:lnTo>
                    <a:pt x="292" y="362"/>
                  </a:lnTo>
                  <a:lnTo>
                    <a:pt x="281" y="339"/>
                  </a:lnTo>
                  <a:lnTo>
                    <a:pt x="268" y="315"/>
                  </a:lnTo>
                  <a:lnTo>
                    <a:pt x="268" y="304"/>
                  </a:lnTo>
                  <a:lnTo>
                    <a:pt x="268" y="292"/>
                  </a:lnTo>
                  <a:lnTo>
                    <a:pt x="257" y="280"/>
                  </a:lnTo>
                  <a:lnTo>
                    <a:pt x="246" y="257"/>
                  </a:lnTo>
                  <a:lnTo>
                    <a:pt x="246" y="246"/>
                  </a:lnTo>
                  <a:lnTo>
                    <a:pt x="234" y="233"/>
                  </a:lnTo>
                  <a:lnTo>
                    <a:pt x="234" y="222"/>
                  </a:lnTo>
                  <a:lnTo>
                    <a:pt x="222" y="210"/>
                  </a:lnTo>
                  <a:lnTo>
                    <a:pt x="222" y="198"/>
                  </a:lnTo>
                  <a:lnTo>
                    <a:pt x="210" y="198"/>
                  </a:lnTo>
                  <a:lnTo>
                    <a:pt x="210" y="186"/>
                  </a:lnTo>
                  <a:lnTo>
                    <a:pt x="210" y="175"/>
                  </a:lnTo>
                  <a:lnTo>
                    <a:pt x="199" y="164"/>
                  </a:lnTo>
                  <a:lnTo>
                    <a:pt x="188" y="151"/>
                  </a:lnTo>
                  <a:lnTo>
                    <a:pt x="188" y="140"/>
                  </a:lnTo>
                  <a:lnTo>
                    <a:pt x="188" y="128"/>
                  </a:lnTo>
                  <a:lnTo>
                    <a:pt x="175" y="128"/>
                  </a:lnTo>
                  <a:lnTo>
                    <a:pt x="175" y="117"/>
                  </a:lnTo>
                  <a:lnTo>
                    <a:pt x="164" y="105"/>
                  </a:lnTo>
                  <a:lnTo>
                    <a:pt x="152" y="93"/>
                  </a:lnTo>
                  <a:lnTo>
                    <a:pt x="141" y="82"/>
                  </a:lnTo>
                  <a:lnTo>
                    <a:pt x="141" y="70"/>
                  </a:lnTo>
                  <a:lnTo>
                    <a:pt x="128" y="70"/>
                  </a:lnTo>
                  <a:lnTo>
                    <a:pt x="128" y="58"/>
                  </a:lnTo>
                  <a:lnTo>
                    <a:pt x="117" y="58"/>
                  </a:lnTo>
                  <a:lnTo>
                    <a:pt x="117" y="46"/>
                  </a:lnTo>
                  <a:lnTo>
                    <a:pt x="106" y="46"/>
                  </a:lnTo>
                  <a:lnTo>
                    <a:pt x="106" y="35"/>
                  </a:lnTo>
                  <a:lnTo>
                    <a:pt x="93" y="35"/>
                  </a:lnTo>
                  <a:lnTo>
                    <a:pt x="93" y="24"/>
                  </a:lnTo>
                  <a:lnTo>
                    <a:pt x="82" y="24"/>
                  </a:lnTo>
                  <a:lnTo>
                    <a:pt x="70" y="24"/>
                  </a:lnTo>
                  <a:lnTo>
                    <a:pt x="70" y="11"/>
                  </a:lnTo>
                  <a:lnTo>
                    <a:pt x="59" y="11"/>
                  </a:lnTo>
                  <a:lnTo>
                    <a:pt x="47" y="0"/>
                  </a:lnTo>
                  <a:lnTo>
                    <a:pt x="24" y="0"/>
                  </a:lnTo>
                  <a:lnTo>
                    <a:pt x="0" y="0"/>
                  </a:lnTo>
                </a:path>
              </a:pathLst>
            </a:custGeom>
            <a:noFill/>
            <a:ln w="3175" cmpd="sng">
              <a:solidFill>
                <a:schemeClr val="bg1">
                  <a:lumMod val="85000"/>
                </a:schemeClr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20" name="Line 29"/>
            <p:cNvSpPr>
              <a:spLocks noChangeShapeType="1"/>
            </p:cNvSpPr>
            <p:nvPr/>
          </p:nvSpPr>
          <p:spPr bwMode="auto">
            <a:xfrm>
              <a:off x="3470" y="3606"/>
              <a:ext cx="1238" cy="1"/>
            </a:xfrm>
            <a:prstGeom prst="line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21" name="Line 30"/>
            <p:cNvSpPr>
              <a:spLocks noChangeShapeType="1"/>
            </p:cNvSpPr>
            <p:nvPr/>
          </p:nvSpPr>
          <p:spPr bwMode="auto">
            <a:xfrm>
              <a:off x="3593" y="3697"/>
              <a:ext cx="1001" cy="1"/>
            </a:xfrm>
            <a:prstGeom prst="line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22" name="Line 31"/>
            <p:cNvSpPr>
              <a:spLocks noChangeShapeType="1"/>
            </p:cNvSpPr>
            <p:nvPr/>
          </p:nvSpPr>
          <p:spPr bwMode="auto">
            <a:xfrm>
              <a:off x="3748" y="3770"/>
              <a:ext cx="691" cy="1"/>
            </a:xfrm>
            <a:prstGeom prst="line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23" name="Line 32"/>
            <p:cNvSpPr>
              <a:spLocks noChangeShapeType="1"/>
            </p:cNvSpPr>
            <p:nvPr/>
          </p:nvSpPr>
          <p:spPr bwMode="auto">
            <a:xfrm>
              <a:off x="3385" y="2622"/>
              <a:ext cx="1417" cy="1"/>
            </a:xfrm>
            <a:prstGeom prst="line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24" name="Line 33"/>
            <p:cNvSpPr>
              <a:spLocks noChangeShapeType="1"/>
            </p:cNvSpPr>
            <p:nvPr/>
          </p:nvSpPr>
          <p:spPr bwMode="auto">
            <a:xfrm>
              <a:off x="3499" y="2514"/>
              <a:ext cx="1183" cy="1"/>
            </a:xfrm>
            <a:prstGeom prst="line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25" name="Line 34"/>
            <p:cNvSpPr>
              <a:spLocks noChangeShapeType="1"/>
            </p:cNvSpPr>
            <p:nvPr/>
          </p:nvSpPr>
          <p:spPr bwMode="auto">
            <a:xfrm>
              <a:off x="3607" y="2430"/>
              <a:ext cx="964" cy="1"/>
            </a:xfrm>
            <a:prstGeom prst="line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26" name="Line 35"/>
            <p:cNvSpPr>
              <a:spLocks noChangeShapeType="1"/>
            </p:cNvSpPr>
            <p:nvPr/>
          </p:nvSpPr>
          <p:spPr bwMode="auto">
            <a:xfrm>
              <a:off x="3777" y="2360"/>
              <a:ext cx="625" cy="1"/>
            </a:xfrm>
            <a:prstGeom prst="line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27" name="Line 36"/>
            <p:cNvSpPr>
              <a:spLocks noChangeShapeType="1"/>
            </p:cNvSpPr>
            <p:nvPr/>
          </p:nvSpPr>
          <p:spPr bwMode="auto">
            <a:xfrm>
              <a:off x="3219" y="3104"/>
              <a:ext cx="1737" cy="1"/>
            </a:xfrm>
            <a:prstGeom prst="line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28" name="Line 37"/>
            <p:cNvSpPr>
              <a:spLocks noChangeShapeType="1"/>
            </p:cNvSpPr>
            <p:nvPr/>
          </p:nvSpPr>
          <p:spPr bwMode="auto">
            <a:xfrm>
              <a:off x="3222" y="2987"/>
              <a:ext cx="1732" cy="1"/>
            </a:xfrm>
            <a:prstGeom prst="line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29" name="Line 38"/>
            <p:cNvSpPr>
              <a:spLocks noChangeShapeType="1"/>
            </p:cNvSpPr>
            <p:nvPr/>
          </p:nvSpPr>
          <p:spPr bwMode="auto">
            <a:xfrm>
              <a:off x="3248" y="2859"/>
              <a:ext cx="1673" cy="1"/>
            </a:xfrm>
            <a:prstGeom prst="line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30" name="Line 39"/>
            <p:cNvSpPr>
              <a:spLocks noChangeShapeType="1"/>
            </p:cNvSpPr>
            <p:nvPr/>
          </p:nvSpPr>
          <p:spPr bwMode="auto">
            <a:xfrm>
              <a:off x="3307" y="2730"/>
              <a:ext cx="1565" cy="1"/>
            </a:xfrm>
            <a:prstGeom prst="line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31" name="Line 40"/>
            <p:cNvSpPr>
              <a:spLocks noChangeShapeType="1"/>
            </p:cNvSpPr>
            <p:nvPr/>
          </p:nvSpPr>
          <p:spPr bwMode="auto">
            <a:xfrm>
              <a:off x="3236" y="3232"/>
              <a:ext cx="1703" cy="1"/>
            </a:xfrm>
            <a:prstGeom prst="line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32" name="Line 41"/>
            <p:cNvSpPr>
              <a:spLocks noChangeShapeType="1"/>
            </p:cNvSpPr>
            <p:nvPr/>
          </p:nvSpPr>
          <p:spPr bwMode="auto">
            <a:xfrm>
              <a:off x="3280" y="3361"/>
              <a:ext cx="1615" cy="1"/>
            </a:xfrm>
            <a:prstGeom prst="line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33" name="Line 42"/>
            <p:cNvSpPr>
              <a:spLocks noChangeShapeType="1"/>
            </p:cNvSpPr>
            <p:nvPr/>
          </p:nvSpPr>
          <p:spPr bwMode="auto">
            <a:xfrm>
              <a:off x="3362" y="3489"/>
              <a:ext cx="1457" cy="1"/>
            </a:xfrm>
            <a:prstGeom prst="line">
              <a:avLst/>
            </a:prstGeom>
            <a:noFill/>
            <a:ln w="3175">
              <a:solidFill>
                <a:schemeClr val="bg1">
                  <a:lumMod val="85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GB"/>
            </a:p>
          </p:txBody>
        </p:sp>
      </p:grpSp>
      <p:sp>
        <p:nvSpPr>
          <p:cNvPr id="134" name="Text Box 134"/>
          <p:cNvSpPr txBox="1">
            <a:spLocks noChangeArrowheads="1"/>
          </p:cNvSpPr>
          <p:nvPr/>
        </p:nvSpPr>
        <p:spPr bwMode="auto">
          <a:xfrm>
            <a:off x="1509395" y="1684655"/>
            <a:ext cx="9144000" cy="519113"/>
          </a:xfrm>
          <a:prstGeom prst="rect">
            <a:avLst/>
          </a:prstGeom>
          <a:noFill/>
          <a:ln>
            <a:noFill/>
          </a:ln>
          <a:effectLst>
            <a:outerShdw dist="35921" dir="2700000" algn="ctr" rotWithShape="0">
              <a:srgbClr val="C0C0C0"/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2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24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135" name="Text Box 136"/>
          <p:cNvSpPr txBox="1">
            <a:spLocks noChangeArrowheads="1"/>
          </p:cNvSpPr>
          <p:nvPr/>
        </p:nvSpPr>
        <p:spPr bwMode="auto">
          <a:xfrm>
            <a:off x="1474470" y="2116455"/>
            <a:ext cx="9144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smtClean="0">
                <a:solidFill>
                  <a:srgbClr val="000066"/>
                </a:solidFill>
                <a:latin typeface="Arial Black" panose="020B0A04020102020204" pitchFamily="34" charset="0"/>
              </a:rPr>
              <a:t>Présentation Générale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136" name="Text Box 140"/>
          <p:cNvSpPr txBox="1">
            <a:spLocks noChangeArrowheads="1"/>
          </p:cNvSpPr>
          <p:nvPr/>
        </p:nvSpPr>
        <p:spPr bwMode="auto">
          <a:xfrm>
            <a:off x="224473" y="6459855"/>
            <a:ext cx="1766887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nl-BE" altLang="en-US" sz="1000">
                <a:latin typeface="Arial" panose="020B0604020202020204" pitchFamily="34" charset="0"/>
              </a:rPr>
              <a:t>© Globplex.com et Associés</a:t>
            </a:r>
            <a:endParaRPr lang="nl-NL" altLang="en-US" sz="1000">
              <a:latin typeface="Arial" panose="020B0604020202020204" pitchFamily="34" charset="0"/>
            </a:endParaRPr>
          </a:p>
        </p:txBody>
      </p:sp>
      <p:sp>
        <p:nvSpPr>
          <p:cNvPr id="137" name="Text Box 141"/>
          <p:cNvSpPr txBox="1">
            <a:spLocks noChangeArrowheads="1"/>
          </p:cNvSpPr>
          <p:nvPr/>
        </p:nvSpPr>
        <p:spPr bwMode="auto">
          <a:xfrm>
            <a:off x="1443928" y="2462860"/>
            <a:ext cx="9144001" cy="5492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BE" altLang="en-US" sz="1000">
                <a:latin typeface="Arial" panose="020B0604020202020204" pitchFamily="34" charset="0"/>
              </a:rPr>
              <a:t>URL: http://</a:t>
            </a:r>
            <a:r>
              <a:rPr lang="nl-BE" altLang="en-US" sz="1000" smtClean="0">
                <a:latin typeface="Arial" panose="020B0604020202020204" pitchFamily="34" charset="0"/>
              </a:rPr>
              <a:t>www.globplex.com/gya/qpth.gya/iz0109.10.gya.pptx</a:t>
            </a:r>
            <a:endParaRPr lang="nl-BE" altLang="en-US" sz="1000">
              <a:latin typeface="Arial" panose="020B0604020202020204" pitchFamily="34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r>
              <a:rPr lang="nl-BE" altLang="en-US" sz="1000">
                <a:latin typeface="Arial" panose="020B0604020202020204" pitchFamily="34" charset="0"/>
              </a:rPr>
              <a:t>Date: </a:t>
            </a:r>
            <a:r>
              <a:rPr lang="nl-BE" altLang="en-US" sz="1000" smtClean="0">
                <a:latin typeface="Arial" panose="020B0604020202020204" pitchFamily="34" charset="0"/>
              </a:rPr>
              <a:t>23.05.2014</a:t>
            </a:r>
            <a:endParaRPr lang="nl-BE" altLang="en-US" sz="1000">
              <a:latin typeface="Arial" panose="020B0604020202020204" pitchFamily="34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r>
              <a:rPr lang="nl-BE" altLang="en-US" sz="1000">
                <a:latin typeface="Arial" panose="020B0604020202020204" pitchFamily="34" charset="0"/>
              </a:rPr>
              <a:t>Auteurs: Globplex-Rédacteurs </a:t>
            </a:r>
            <a:endParaRPr lang="nl-NL" altLang="en-US" sz="1000">
              <a:latin typeface="Arial" panose="020B0604020202020204" pitchFamily="34" charset="0"/>
            </a:endParaRPr>
          </a:p>
        </p:txBody>
      </p:sp>
      <p:sp>
        <p:nvSpPr>
          <p:cNvPr id="138" name="Text Box 164"/>
          <p:cNvSpPr txBox="1">
            <a:spLocks noChangeArrowheads="1"/>
          </p:cNvSpPr>
          <p:nvPr/>
        </p:nvSpPr>
        <p:spPr bwMode="auto">
          <a:xfrm>
            <a:off x="1469707" y="876618"/>
            <a:ext cx="9144001" cy="8318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>
                <a:solidFill>
                  <a:srgbClr val="000066"/>
                </a:solidFill>
                <a:latin typeface="Arial Black" panose="020B0A04020102020204" pitchFamily="34" charset="0"/>
              </a:rPr>
              <a:t>globplex.com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>
                <a:latin typeface="Arial Black" panose="020B0A04020102020204" pitchFamily="34" charset="0"/>
              </a:rPr>
              <a:t>Belgique</a:t>
            </a:r>
            <a:endParaRPr lang="nl-NL" altLang="en-US" sz="1800">
              <a:latin typeface="Arial Black" panose="020B0A04020102020204" pitchFamily="34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2000">
                <a:solidFill>
                  <a:srgbClr val="000066"/>
                </a:solidFill>
                <a:latin typeface="Arial Black" panose="020B0A04020102020204" pitchFamily="34" charset="0"/>
              </a:rPr>
              <a:t>Région de Bruxelles</a:t>
            </a:r>
            <a:endParaRPr lang="nl-NL" altLang="en-US" sz="24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grpSp>
        <p:nvGrpSpPr>
          <p:cNvPr id="139" name="Group 181"/>
          <p:cNvGrpSpPr>
            <a:grpSpLocks/>
          </p:cNvGrpSpPr>
          <p:nvPr/>
        </p:nvGrpSpPr>
        <p:grpSpPr bwMode="auto">
          <a:xfrm>
            <a:off x="4908233" y="3280093"/>
            <a:ext cx="2017712" cy="2093912"/>
            <a:chOff x="1457325" y="2132856"/>
            <a:chExt cx="4033675" cy="4186982"/>
          </a:xfrm>
        </p:grpSpPr>
        <p:sp>
          <p:nvSpPr>
            <p:cNvPr id="140" name="Freeform 2"/>
            <p:cNvSpPr>
              <a:spLocks/>
            </p:cNvSpPr>
            <p:nvPr/>
          </p:nvSpPr>
          <p:spPr bwMode="auto">
            <a:xfrm>
              <a:off x="2524795" y="2132856"/>
              <a:ext cx="2166738" cy="2268942"/>
            </a:xfrm>
            <a:custGeom>
              <a:avLst/>
              <a:gdLst>
                <a:gd name="T0" fmla="*/ 106747 w 1908"/>
                <a:gd name="T1" fmla="*/ 497396 h 1998"/>
                <a:gd name="T2" fmla="*/ 322512 w 1908"/>
                <a:gd name="T3" fmla="*/ 345224 h 1998"/>
                <a:gd name="T4" fmla="*/ 529193 w 1908"/>
                <a:gd name="T5" fmla="*/ 317970 h 1998"/>
                <a:gd name="T6" fmla="*/ 663194 w 1908"/>
                <a:gd name="T7" fmla="*/ 349767 h 1998"/>
                <a:gd name="T8" fmla="*/ 813095 w 1908"/>
                <a:gd name="T9" fmla="*/ 356580 h 1998"/>
                <a:gd name="T10" fmla="*/ 1056114 w 1908"/>
                <a:gd name="T11" fmla="*/ 438344 h 1998"/>
                <a:gd name="T12" fmla="*/ 1119708 w 1908"/>
                <a:gd name="T13" fmla="*/ 413361 h 1998"/>
                <a:gd name="T14" fmla="*/ 1253710 w 1908"/>
                <a:gd name="T15" fmla="*/ 252105 h 1998"/>
                <a:gd name="T16" fmla="*/ 1296863 w 1908"/>
                <a:gd name="T17" fmla="*/ 106747 h 1998"/>
                <a:gd name="T18" fmla="*/ 1380898 w 1908"/>
                <a:gd name="T19" fmla="*/ 113561 h 1998"/>
                <a:gd name="T20" fmla="*/ 1489916 w 1908"/>
                <a:gd name="T21" fmla="*/ 49967 h 1998"/>
                <a:gd name="T22" fmla="*/ 1567138 w 1908"/>
                <a:gd name="T23" fmla="*/ 22712 h 1998"/>
                <a:gd name="T24" fmla="*/ 1653444 w 1908"/>
                <a:gd name="T25" fmla="*/ 29526 h 1998"/>
                <a:gd name="T26" fmla="*/ 1757920 w 1908"/>
                <a:gd name="T27" fmla="*/ 77221 h 1998"/>
                <a:gd name="T28" fmla="*/ 1732936 w 1908"/>
                <a:gd name="T29" fmla="*/ 149900 h 1998"/>
                <a:gd name="T30" fmla="*/ 1819242 w 1908"/>
                <a:gd name="T31" fmla="*/ 254376 h 1998"/>
                <a:gd name="T32" fmla="*/ 1882836 w 1908"/>
                <a:gd name="T33" fmla="*/ 288444 h 1998"/>
                <a:gd name="T34" fmla="*/ 1953244 w 1908"/>
                <a:gd name="T35" fmla="*/ 342953 h 1998"/>
                <a:gd name="T36" fmla="*/ 1978227 w 1908"/>
                <a:gd name="T37" fmla="*/ 442887 h 1998"/>
                <a:gd name="T38" fmla="*/ 2086110 w 1908"/>
                <a:gd name="T39" fmla="*/ 524650 h 1998"/>
                <a:gd name="T40" fmla="*/ 2003211 w 1908"/>
                <a:gd name="T41" fmla="*/ 608685 h 1998"/>
                <a:gd name="T42" fmla="*/ 2098602 w 1908"/>
                <a:gd name="T43" fmla="*/ 869875 h 1998"/>
                <a:gd name="T44" fmla="*/ 1987312 w 1908"/>
                <a:gd name="T45" fmla="*/ 1092454 h 1998"/>
                <a:gd name="T46" fmla="*/ 1832870 w 1908"/>
                <a:gd name="T47" fmla="*/ 1074284 h 1998"/>
                <a:gd name="T48" fmla="*/ 1696597 w 1908"/>
                <a:gd name="T49" fmla="*/ 1022046 h 1998"/>
                <a:gd name="T50" fmla="*/ 1558053 w 1908"/>
                <a:gd name="T51" fmla="*/ 799467 h 1998"/>
                <a:gd name="T52" fmla="*/ 1267337 w 1908"/>
                <a:gd name="T53" fmla="*/ 931197 h 1998"/>
                <a:gd name="T54" fmla="*/ 990249 w 1908"/>
                <a:gd name="T55" fmla="*/ 1181031 h 1998"/>
                <a:gd name="T56" fmla="*/ 892587 w 1908"/>
                <a:gd name="T57" fmla="*/ 1228726 h 1998"/>
                <a:gd name="T58" fmla="*/ 842620 w 1908"/>
                <a:gd name="T59" fmla="*/ 1235540 h 1998"/>
                <a:gd name="T60" fmla="*/ 744958 w 1908"/>
                <a:gd name="T61" fmla="*/ 1533069 h 1998"/>
                <a:gd name="T62" fmla="*/ 729060 w 1908"/>
                <a:gd name="T63" fmla="*/ 1617104 h 1998"/>
                <a:gd name="T64" fmla="*/ 965266 w 1908"/>
                <a:gd name="T65" fmla="*/ 1807886 h 1998"/>
                <a:gd name="T66" fmla="*/ 1442221 w 1908"/>
                <a:gd name="T67" fmla="*/ 1950972 h 1998"/>
                <a:gd name="T68" fmla="*/ 1246896 w 1908"/>
                <a:gd name="T69" fmla="*/ 2075889 h 1998"/>
                <a:gd name="T70" fmla="*/ 1121980 w 1908"/>
                <a:gd name="T71" fmla="*/ 2171280 h 1998"/>
                <a:gd name="T72" fmla="*/ 1085640 w 1908"/>
                <a:gd name="T73" fmla="*/ 2132669 h 1998"/>
                <a:gd name="T74" fmla="*/ 1040216 w 1908"/>
                <a:gd name="T75" fmla="*/ 2046363 h 1998"/>
                <a:gd name="T76" fmla="*/ 965266 w 1908"/>
                <a:gd name="T77" fmla="*/ 2059990 h 1998"/>
                <a:gd name="T78" fmla="*/ 908486 w 1908"/>
                <a:gd name="T79" fmla="*/ 2105415 h 1998"/>
                <a:gd name="T80" fmla="*/ 581431 w 1908"/>
                <a:gd name="T81" fmla="*/ 2264400 h 1998"/>
                <a:gd name="T82" fmla="*/ 420175 w 1908"/>
                <a:gd name="T83" fmla="*/ 1914633 h 1998"/>
                <a:gd name="T84" fmla="*/ 367937 w 1908"/>
                <a:gd name="T85" fmla="*/ 1837411 h 1998"/>
                <a:gd name="T86" fmla="*/ 560990 w 1908"/>
                <a:gd name="T87" fmla="*/ 1528526 h 1998"/>
                <a:gd name="T88" fmla="*/ 483769 w 1908"/>
                <a:gd name="T89" fmla="*/ 1369542 h 1998"/>
                <a:gd name="T90" fmla="*/ 501938 w 1908"/>
                <a:gd name="T91" fmla="*/ 1242354 h 1998"/>
                <a:gd name="T92" fmla="*/ 429259 w 1908"/>
                <a:gd name="T93" fmla="*/ 1099267 h 1998"/>
                <a:gd name="T94" fmla="*/ 440615 w 1908"/>
                <a:gd name="T95" fmla="*/ 956181 h 1998"/>
                <a:gd name="T96" fmla="*/ 422446 w 1908"/>
                <a:gd name="T97" fmla="*/ 819908 h 1998"/>
                <a:gd name="T98" fmla="*/ 342953 w 1908"/>
                <a:gd name="T99" fmla="*/ 769941 h 1998"/>
                <a:gd name="T100" fmla="*/ 274817 w 1908"/>
                <a:gd name="T101" fmla="*/ 656381 h 1998"/>
                <a:gd name="T102" fmla="*/ 218037 w 1908"/>
                <a:gd name="T103" fmla="*/ 588244 h 1998"/>
                <a:gd name="T104" fmla="*/ 143086 w 1908"/>
                <a:gd name="T105" fmla="*/ 551905 h 1998"/>
                <a:gd name="T106" fmla="*/ 0 w 1908"/>
                <a:gd name="T107" fmla="*/ 576888 h 199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908" h="1998">
                  <a:moveTo>
                    <a:pt x="0" y="508"/>
                  </a:moveTo>
                  <a:lnTo>
                    <a:pt x="14" y="494"/>
                  </a:lnTo>
                  <a:lnTo>
                    <a:pt x="56" y="474"/>
                  </a:lnTo>
                  <a:lnTo>
                    <a:pt x="94" y="438"/>
                  </a:lnTo>
                  <a:lnTo>
                    <a:pt x="126" y="394"/>
                  </a:lnTo>
                  <a:lnTo>
                    <a:pt x="180" y="358"/>
                  </a:lnTo>
                  <a:lnTo>
                    <a:pt x="224" y="332"/>
                  </a:lnTo>
                  <a:lnTo>
                    <a:pt x="284" y="304"/>
                  </a:lnTo>
                  <a:lnTo>
                    <a:pt x="348" y="296"/>
                  </a:lnTo>
                  <a:lnTo>
                    <a:pt x="392" y="288"/>
                  </a:lnTo>
                  <a:lnTo>
                    <a:pt x="418" y="276"/>
                  </a:lnTo>
                  <a:lnTo>
                    <a:pt x="466" y="280"/>
                  </a:lnTo>
                  <a:lnTo>
                    <a:pt x="490" y="290"/>
                  </a:lnTo>
                  <a:lnTo>
                    <a:pt x="516" y="302"/>
                  </a:lnTo>
                  <a:lnTo>
                    <a:pt x="548" y="306"/>
                  </a:lnTo>
                  <a:lnTo>
                    <a:pt x="584" y="308"/>
                  </a:lnTo>
                  <a:lnTo>
                    <a:pt x="616" y="306"/>
                  </a:lnTo>
                  <a:lnTo>
                    <a:pt x="660" y="304"/>
                  </a:lnTo>
                  <a:lnTo>
                    <a:pt x="696" y="304"/>
                  </a:lnTo>
                  <a:lnTo>
                    <a:pt x="716" y="314"/>
                  </a:lnTo>
                  <a:lnTo>
                    <a:pt x="770" y="314"/>
                  </a:lnTo>
                  <a:lnTo>
                    <a:pt x="866" y="366"/>
                  </a:lnTo>
                  <a:lnTo>
                    <a:pt x="902" y="376"/>
                  </a:lnTo>
                  <a:lnTo>
                    <a:pt x="930" y="386"/>
                  </a:lnTo>
                  <a:lnTo>
                    <a:pt x="948" y="388"/>
                  </a:lnTo>
                  <a:lnTo>
                    <a:pt x="986" y="412"/>
                  </a:lnTo>
                  <a:lnTo>
                    <a:pt x="990" y="384"/>
                  </a:lnTo>
                  <a:lnTo>
                    <a:pt x="986" y="364"/>
                  </a:lnTo>
                  <a:lnTo>
                    <a:pt x="988" y="344"/>
                  </a:lnTo>
                  <a:lnTo>
                    <a:pt x="1002" y="324"/>
                  </a:lnTo>
                  <a:lnTo>
                    <a:pt x="1066" y="296"/>
                  </a:lnTo>
                  <a:lnTo>
                    <a:pt x="1104" y="222"/>
                  </a:lnTo>
                  <a:lnTo>
                    <a:pt x="1126" y="170"/>
                  </a:lnTo>
                  <a:lnTo>
                    <a:pt x="1124" y="150"/>
                  </a:lnTo>
                  <a:lnTo>
                    <a:pt x="1134" y="122"/>
                  </a:lnTo>
                  <a:lnTo>
                    <a:pt x="1142" y="94"/>
                  </a:lnTo>
                  <a:lnTo>
                    <a:pt x="1168" y="90"/>
                  </a:lnTo>
                  <a:lnTo>
                    <a:pt x="1184" y="92"/>
                  </a:lnTo>
                  <a:lnTo>
                    <a:pt x="1196" y="92"/>
                  </a:lnTo>
                  <a:lnTo>
                    <a:pt x="1216" y="100"/>
                  </a:lnTo>
                  <a:lnTo>
                    <a:pt x="1240" y="92"/>
                  </a:lnTo>
                  <a:lnTo>
                    <a:pt x="1258" y="78"/>
                  </a:lnTo>
                  <a:lnTo>
                    <a:pt x="1290" y="44"/>
                  </a:lnTo>
                  <a:lnTo>
                    <a:pt x="1312" y="44"/>
                  </a:lnTo>
                  <a:lnTo>
                    <a:pt x="1312" y="34"/>
                  </a:lnTo>
                  <a:lnTo>
                    <a:pt x="1318" y="16"/>
                  </a:lnTo>
                  <a:lnTo>
                    <a:pt x="1356" y="8"/>
                  </a:lnTo>
                  <a:lnTo>
                    <a:pt x="1380" y="20"/>
                  </a:lnTo>
                  <a:lnTo>
                    <a:pt x="1392" y="0"/>
                  </a:lnTo>
                  <a:lnTo>
                    <a:pt x="1412" y="4"/>
                  </a:lnTo>
                  <a:lnTo>
                    <a:pt x="1434" y="16"/>
                  </a:lnTo>
                  <a:lnTo>
                    <a:pt x="1456" y="26"/>
                  </a:lnTo>
                  <a:lnTo>
                    <a:pt x="1484" y="32"/>
                  </a:lnTo>
                  <a:lnTo>
                    <a:pt x="1522" y="50"/>
                  </a:lnTo>
                  <a:lnTo>
                    <a:pt x="1546" y="54"/>
                  </a:lnTo>
                  <a:lnTo>
                    <a:pt x="1548" y="68"/>
                  </a:lnTo>
                  <a:lnTo>
                    <a:pt x="1540" y="88"/>
                  </a:lnTo>
                  <a:lnTo>
                    <a:pt x="1548" y="102"/>
                  </a:lnTo>
                  <a:lnTo>
                    <a:pt x="1532" y="112"/>
                  </a:lnTo>
                  <a:lnTo>
                    <a:pt x="1526" y="132"/>
                  </a:lnTo>
                  <a:lnTo>
                    <a:pt x="1526" y="154"/>
                  </a:lnTo>
                  <a:lnTo>
                    <a:pt x="1530" y="174"/>
                  </a:lnTo>
                  <a:lnTo>
                    <a:pt x="1604" y="206"/>
                  </a:lnTo>
                  <a:lnTo>
                    <a:pt x="1602" y="224"/>
                  </a:lnTo>
                  <a:lnTo>
                    <a:pt x="1604" y="238"/>
                  </a:lnTo>
                  <a:lnTo>
                    <a:pt x="1616" y="248"/>
                  </a:lnTo>
                  <a:lnTo>
                    <a:pt x="1634" y="244"/>
                  </a:lnTo>
                  <a:lnTo>
                    <a:pt x="1658" y="254"/>
                  </a:lnTo>
                  <a:lnTo>
                    <a:pt x="1670" y="262"/>
                  </a:lnTo>
                  <a:lnTo>
                    <a:pt x="1684" y="268"/>
                  </a:lnTo>
                  <a:lnTo>
                    <a:pt x="1710" y="288"/>
                  </a:lnTo>
                  <a:lnTo>
                    <a:pt x="1720" y="302"/>
                  </a:lnTo>
                  <a:lnTo>
                    <a:pt x="1760" y="316"/>
                  </a:lnTo>
                  <a:lnTo>
                    <a:pt x="1764" y="330"/>
                  </a:lnTo>
                  <a:lnTo>
                    <a:pt x="1786" y="340"/>
                  </a:lnTo>
                  <a:lnTo>
                    <a:pt x="1742" y="390"/>
                  </a:lnTo>
                  <a:lnTo>
                    <a:pt x="1770" y="402"/>
                  </a:lnTo>
                  <a:lnTo>
                    <a:pt x="1806" y="440"/>
                  </a:lnTo>
                  <a:lnTo>
                    <a:pt x="1816" y="458"/>
                  </a:lnTo>
                  <a:lnTo>
                    <a:pt x="1837" y="462"/>
                  </a:lnTo>
                  <a:lnTo>
                    <a:pt x="1834" y="492"/>
                  </a:lnTo>
                  <a:lnTo>
                    <a:pt x="1814" y="506"/>
                  </a:lnTo>
                  <a:lnTo>
                    <a:pt x="1784" y="514"/>
                  </a:lnTo>
                  <a:lnTo>
                    <a:pt x="1764" y="536"/>
                  </a:lnTo>
                  <a:lnTo>
                    <a:pt x="1746" y="564"/>
                  </a:lnTo>
                  <a:lnTo>
                    <a:pt x="1760" y="612"/>
                  </a:lnTo>
                  <a:lnTo>
                    <a:pt x="1802" y="676"/>
                  </a:lnTo>
                  <a:lnTo>
                    <a:pt x="1848" y="766"/>
                  </a:lnTo>
                  <a:lnTo>
                    <a:pt x="1908" y="862"/>
                  </a:lnTo>
                  <a:lnTo>
                    <a:pt x="1754" y="902"/>
                  </a:lnTo>
                  <a:lnTo>
                    <a:pt x="1774" y="926"/>
                  </a:lnTo>
                  <a:lnTo>
                    <a:pt x="1750" y="962"/>
                  </a:lnTo>
                  <a:lnTo>
                    <a:pt x="1740" y="992"/>
                  </a:lnTo>
                  <a:lnTo>
                    <a:pt x="1732" y="1024"/>
                  </a:lnTo>
                  <a:lnTo>
                    <a:pt x="1656" y="982"/>
                  </a:lnTo>
                  <a:lnTo>
                    <a:pt x="1614" y="946"/>
                  </a:lnTo>
                  <a:lnTo>
                    <a:pt x="1598" y="936"/>
                  </a:lnTo>
                  <a:lnTo>
                    <a:pt x="1556" y="886"/>
                  </a:lnTo>
                  <a:lnTo>
                    <a:pt x="1548" y="880"/>
                  </a:lnTo>
                  <a:lnTo>
                    <a:pt x="1494" y="900"/>
                  </a:lnTo>
                  <a:lnTo>
                    <a:pt x="1464" y="848"/>
                  </a:lnTo>
                  <a:lnTo>
                    <a:pt x="1454" y="802"/>
                  </a:lnTo>
                  <a:lnTo>
                    <a:pt x="1408" y="732"/>
                  </a:lnTo>
                  <a:lnTo>
                    <a:pt x="1372" y="704"/>
                  </a:lnTo>
                  <a:lnTo>
                    <a:pt x="1354" y="688"/>
                  </a:lnTo>
                  <a:lnTo>
                    <a:pt x="1138" y="780"/>
                  </a:lnTo>
                  <a:lnTo>
                    <a:pt x="1148" y="800"/>
                  </a:lnTo>
                  <a:lnTo>
                    <a:pt x="1116" y="820"/>
                  </a:lnTo>
                  <a:lnTo>
                    <a:pt x="1062" y="836"/>
                  </a:lnTo>
                  <a:lnTo>
                    <a:pt x="932" y="950"/>
                  </a:lnTo>
                  <a:lnTo>
                    <a:pt x="906" y="1040"/>
                  </a:lnTo>
                  <a:lnTo>
                    <a:pt x="872" y="1040"/>
                  </a:lnTo>
                  <a:lnTo>
                    <a:pt x="838" y="1064"/>
                  </a:lnTo>
                  <a:lnTo>
                    <a:pt x="822" y="1088"/>
                  </a:lnTo>
                  <a:lnTo>
                    <a:pt x="804" y="1102"/>
                  </a:lnTo>
                  <a:lnTo>
                    <a:pt x="786" y="1082"/>
                  </a:lnTo>
                  <a:lnTo>
                    <a:pt x="780" y="1064"/>
                  </a:lnTo>
                  <a:lnTo>
                    <a:pt x="780" y="1050"/>
                  </a:lnTo>
                  <a:lnTo>
                    <a:pt x="760" y="1054"/>
                  </a:lnTo>
                  <a:lnTo>
                    <a:pt x="742" y="1088"/>
                  </a:lnTo>
                  <a:lnTo>
                    <a:pt x="724" y="1106"/>
                  </a:lnTo>
                  <a:lnTo>
                    <a:pt x="720" y="1128"/>
                  </a:lnTo>
                  <a:lnTo>
                    <a:pt x="664" y="1306"/>
                  </a:lnTo>
                  <a:lnTo>
                    <a:pt x="656" y="1350"/>
                  </a:lnTo>
                  <a:lnTo>
                    <a:pt x="656" y="1378"/>
                  </a:lnTo>
                  <a:lnTo>
                    <a:pt x="636" y="1412"/>
                  </a:lnTo>
                  <a:lnTo>
                    <a:pt x="640" y="1418"/>
                  </a:lnTo>
                  <a:lnTo>
                    <a:pt x="642" y="1424"/>
                  </a:lnTo>
                  <a:lnTo>
                    <a:pt x="678" y="1427"/>
                  </a:lnTo>
                  <a:lnTo>
                    <a:pt x="836" y="1516"/>
                  </a:lnTo>
                  <a:lnTo>
                    <a:pt x="844" y="1548"/>
                  </a:lnTo>
                  <a:lnTo>
                    <a:pt x="850" y="1592"/>
                  </a:lnTo>
                  <a:lnTo>
                    <a:pt x="864" y="1638"/>
                  </a:lnTo>
                  <a:lnTo>
                    <a:pt x="1102" y="1526"/>
                  </a:lnTo>
                  <a:lnTo>
                    <a:pt x="1228" y="1644"/>
                  </a:lnTo>
                  <a:lnTo>
                    <a:pt x="1270" y="1718"/>
                  </a:lnTo>
                  <a:lnTo>
                    <a:pt x="1226" y="1864"/>
                  </a:lnTo>
                  <a:lnTo>
                    <a:pt x="1166" y="1852"/>
                  </a:lnTo>
                  <a:lnTo>
                    <a:pt x="1130" y="1832"/>
                  </a:lnTo>
                  <a:lnTo>
                    <a:pt x="1098" y="1828"/>
                  </a:lnTo>
                  <a:lnTo>
                    <a:pt x="1040" y="1816"/>
                  </a:lnTo>
                  <a:lnTo>
                    <a:pt x="1030" y="1844"/>
                  </a:lnTo>
                  <a:lnTo>
                    <a:pt x="1016" y="1892"/>
                  </a:lnTo>
                  <a:lnTo>
                    <a:pt x="988" y="1912"/>
                  </a:lnTo>
                  <a:lnTo>
                    <a:pt x="960" y="1924"/>
                  </a:lnTo>
                  <a:lnTo>
                    <a:pt x="944" y="1912"/>
                  </a:lnTo>
                  <a:lnTo>
                    <a:pt x="954" y="1904"/>
                  </a:lnTo>
                  <a:lnTo>
                    <a:pt x="956" y="1878"/>
                  </a:lnTo>
                  <a:lnTo>
                    <a:pt x="944" y="1866"/>
                  </a:lnTo>
                  <a:lnTo>
                    <a:pt x="946" y="1846"/>
                  </a:lnTo>
                  <a:lnTo>
                    <a:pt x="950" y="1814"/>
                  </a:lnTo>
                  <a:lnTo>
                    <a:pt x="916" y="1802"/>
                  </a:lnTo>
                  <a:lnTo>
                    <a:pt x="904" y="1812"/>
                  </a:lnTo>
                  <a:lnTo>
                    <a:pt x="896" y="1832"/>
                  </a:lnTo>
                  <a:lnTo>
                    <a:pt x="876" y="1822"/>
                  </a:lnTo>
                  <a:lnTo>
                    <a:pt x="850" y="1814"/>
                  </a:lnTo>
                  <a:lnTo>
                    <a:pt x="838" y="1824"/>
                  </a:lnTo>
                  <a:lnTo>
                    <a:pt x="830" y="1842"/>
                  </a:lnTo>
                  <a:lnTo>
                    <a:pt x="816" y="1834"/>
                  </a:lnTo>
                  <a:lnTo>
                    <a:pt x="800" y="1854"/>
                  </a:lnTo>
                  <a:lnTo>
                    <a:pt x="750" y="1854"/>
                  </a:lnTo>
                  <a:lnTo>
                    <a:pt x="734" y="1862"/>
                  </a:lnTo>
                  <a:lnTo>
                    <a:pt x="634" y="1924"/>
                  </a:lnTo>
                  <a:lnTo>
                    <a:pt x="512" y="1994"/>
                  </a:lnTo>
                  <a:lnTo>
                    <a:pt x="474" y="1998"/>
                  </a:lnTo>
                  <a:lnTo>
                    <a:pt x="442" y="1990"/>
                  </a:lnTo>
                  <a:lnTo>
                    <a:pt x="430" y="1968"/>
                  </a:lnTo>
                  <a:lnTo>
                    <a:pt x="370" y="1686"/>
                  </a:lnTo>
                  <a:lnTo>
                    <a:pt x="362" y="1652"/>
                  </a:lnTo>
                  <a:lnTo>
                    <a:pt x="330" y="1656"/>
                  </a:lnTo>
                  <a:lnTo>
                    <a:pt x="324" y="1636"/>
                  </a:lnTo>
                  <a:lnTo>
                    <a:pt x="324" y="1618"/>
                  </a:lnTo>
                  <a:lnTo>
                    <a:pt x="320" y="1596"/>
                  </a:lnTo>
                  <a:lnTo>
                    <a:pt x="350" y="1604"/>
                  </a:lnTo>
                  <a:lnTo>
                    <a:pt x="366" y="1564"/>
                  </a:lnTo>
                  <a:lnTo>
                    <a:pt x="494" y="1346"/>
                  </a:lnTo>
                  <a:lnTo>
                    <a:pt x="488" y="1332"/>
                  </a:lnTo>
                  <a:lnTo>
                    <a:pt x="521" y="1262"/>
                  </a:lnTo>
                  <a:lnTo>
                    <a:pt x="502" y="1242"/>
                  </a:lnTo>
                  <a:lnTo>
                    <a:pt x="426" y="1206"/>
                  </a:lnTo>
                  <a:lnTo>
                    <a:pt x="424" y="1196"/>
                  </a:lnTo>
                  <a:lnTo>
                    <a:pt x="444" y="1156"/>
                  </a:lnTo>
                  <a:lnTo>
                    <a:pt x="448" y="1124"/>
                  </a:lnTo>
                  <a:lnTo>
                    <a:pt x="442" y="1094"/>
                  </a:lnTo>
                  <a:lnTo>
                    <a:pt x="426" y="1066"/>
                  </a:lnTo>
                  <a:lnTo>
                    <a:pt x="400" y="1044"/>
                  </a:lnTo>
                  <a:lnTo>
                    <a:pt x="390" y="1010"/>
                  </a:lnTo>
                  <a:lnTo>
                    <a:pt x="378" y="968"/>
                  </a:lnTo>
                  <a:lnTo>
                    <a:pt x="372" y="924"/>
                  </a:lnTo>
                  <a:lnTo>
                    <a:pt x="384" y="912"/>
                  </a:lnTo>
                  <a:lnTo>
                    <a:pt x="390" y="876"/>
                  </a:lnTo>
                  <a:lnTo>
                    <a:pt x="388" y="842"/>
                  </a:lnTo>
                  <a:lnTo>
                    <a:pt x="388" y="792"/>
                  </a:lnTo>
                  <a:lnTo>
                    <a:pt x="376" y="772"/>
                  </a:lnTo>
                  <a:lnTo>
                    <a:pt x="364" y="742"/>
                  </a:lnTo>
                  <a:lnTo>
                    <a:pt x="372" y="722"/>
                  </a:lnTo>
                  <a:lnTo>
                    <a:pt x="358" y="704"/>
                  </a:lnTo>
                  <a:lnTo>
                    <a:pt x="346" y="660"/>
                  </a:lnTo>
                  <a:lnTo>
                    <a:pt x="316" y="664"/>
                  </a:lnTo>
                  <a:lnTo>
                    <a:pt x="302" y="678"/>
                  </a:lnTo>
                  <a:lnTo>
                    <a:pt x="280" y="696"/>
                  </a:lnTo>
                  <a:lnTo>
                    <a:pt x="240" y="708"/>
                  </a:lnTo>
                  <a:lnTo>
                    <a:pt x="204" y="612"/>
                  </a:lnTo>
                  <a:lnTo>
                    <a:pt x="242" y="578"/>
                  </a:lnTo>
                  <a:lnTo>
                    <a:pt x="224" y="562"/>
                  </a:lnTo>
                  <a:lnTo>
                    <a:pt x="184" y="558"/>
                  </a:lnTo>
                  <a:lnTo>
                    <a:pt x="182" y="540"/>
                  </a:lnTo>
                  <a:lnTo>
                    <a:pt x="192" y="518"/>
                  </a:lnTo>
                  <a:lnTo>
                    <a:pt x="192" y="496"/>
                  </a:lnTo>
                  <a:lnTo>
                    <a:pt x="184" y="488"/>
                  </a:lnTo>
                  <a:lnTo>
                    <a:pt x="166" y="482"/>
                  </a:lnTo>
                  <a:lnTo>
                    <a:pt x="126" y="486"/>
                  </a:lnTo>
                  <a:lnTo>
                    <a:pt x="100" y="498"/>
                  </a:lnTo>
                  <a:lnTo>
                    <a:pt x="60" y="510"/>
                  </a:lnTo>
                  <a:lnTo>
                    <a:pt x="30" y="514"/>
                  </a:lnTo>
                  <a:lnTo>
                    <a:pt x="0" y="508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66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41" name="Freeform 3"/>
            <p:cNvSpPr>
              <a:spLocks/>
            </p:cNvSpPr>
            <p:nvPr/>
          </p:nvSpPr>
          <p:spPr bwMode="auto">
            <a:xfrm>
              <a:off x="4123730" y="3939606"/>
              <a:ext cx="1262795" cy="846027"/>
            </a:xfrm>
            <a:custGeom>
              <a:avLst/>
              <a:gdLst>
                <a:gd name="T0" fmla="*/ 63594 w 1112"/>
                <a:gd name="T1" fmla="*/ 280495 h 745"/>
                <a:gd name="T2" fmla="*/ 149900 w 1112"/>
                <a:gd name="T3" fmla="*/ 303207 h 745"/>
                <a:gd name="T4" fmla="*/ 268003 w 1112"/>
                <a:gd name="T5" fmla="*/ 285037 h 745"/>
                <a:gd name="T6" fmla="*/ 333868 w 1112"/>
                <a:gd name="T7" fmla="*/ 271410 h 745"/>
                <a:gd name="T8" fmla="*/ 467870 w 1112"/>
                <a:gd name="T9" fmla="*/ 264596 h 745"/>
                <a:gd name="T10" fmla="*/ 504210 w 1112"/>
                <a:gd name="T11" fmla="*/ 250969 h 745"/>
                <a:gd name="T12" fmla="*/ 511023 w 1112"/>
                <a:gd name="T13" fmla="*/ 294122 h 745"/>
                <a:gd name="T14" fmla="*/ 538278 w 1112"/>
                <a:gd name="T15" fmla="*/ 328190 h 745"/>
                <a:gd name="T16" fmla="*/ 556447 w 1112"/>
                <a:gd name="T17" fmla="*/ 407683 h 745"/>
                <a:gd name="T18" fmla="*/ 613228 w 1112"/>
                <a:gd name="T19" fmla="*/ 425853 h 745"/>
                <a:gd name="T20" fmla="*/ 599601 w 1112"/>
                <a:gd name="T21" fmla="*/ 373615 h 745"/>
                <a:gd name="T22" fmla="*/ 597329 w 1112"/>
                <a:gd name="T23" fmla="*/ 328190 h 745"/>
                <a:gd name="T24" fmla="*/ 708619 w 1112"/>
                <a:gd name="T25" fmla="*/ 287308 h 745"/>
                <a:gd name="T26" fmla="*/ 808552 w 1112"/>
                <a:gd name="T27" fmla="*/ 257783 h 745"/>
                <a:gd name="T28" fmla="*/ 828993 w 1112"/>
                <a:gd name="T29" fmla="*/ 196460 h 745"/>
                <a:gd name="T30" fmla="*/ 760857 w 1112"/>
                <a:gd name="T31" fmla="*/ 171477 h 745"/>
                <a:gd name="T32" fmla="*/ 858519 w 1112"/>
                <a:gd name="T33" fmla="*/ 137408 h 745"/>
                <a:gd name="T34" fmla="*/ 924384 w 1112"/>
                <a:gd name="T35" fmla="*/ 116967 h 745"/>
                <a:gd name="T36" fmla="*/ 956181 w 1112"/>
                <a:gd name="T37" fmla="*/ 98798 h 745"/>
                <a:gd name="T38" fmla="*/ 1014097 w 1112"/>
                <a:gd name="T39" fmla="*/ 0 h 745"/>
                <a:gd name="T40" fmla="*/ 1092454 w 1112"/>
                <a:gd name="T41" fmla="*/ 130595 h 745"/>
                <a:gd name="T42" fmla="*/ 1117437 w 1112"/>
                <a:gd name="T43" fmla="*/ 307749 h 745"/>
                <a:gd name="T44" fmla="*/ 1262795 w 1112"/>
                <a:gd name="T45" fmla="*/ 802874 h 745"/>
                <a:gd name="T46" fmla="*/ 865333 w 1112"/>
                <a:gd name="T47" fmla="*/ 816501 h 745"/>
                <a:gd name="T48" fmla="*/ 813095 w 1112"/>
                <a:gd name="T49" fmla="*/ 782433 h 745"/>
                <a:gd name="T50" fmla="*/ 750636 w 1112"/>
                <a:gd name="T51" fmla="*/ 739280 h 745"/>
                <a:gd name="T52" fmla="*/ 704076 w 1112"/>
                <a:gd name="T53" fmla="*/ 741551 h 745"/>
                <a:gd name="T54" fmla="*/ 660923 w 1112"/>
                <a:gd name="T55" fmla="*/ 741551 h 745"/>
                <a:gd name="T56" fmla="*/ 626855 w 1112"/>
                <a:gd name="T57" fmla="*/ 793789 h 745"/>
                <a:gd name="T58" fmla="*/ 470141 w 1112"/>
                <a:gd name="T59" fmla="*/ 666601 h 745"/>
                <a:gd name="T60" fmla="*/ 433802 w 1112"/>
                <a:gd name="T61" fmla="*/ 634804 h 745"/>
                <a:gd name="T62" fmla="*/ 399734 w 1112"/>
                <a:gd name="T63" fmla="*/ 639347 h 745"/>
                <a:gd name="T64" fmla="*/ 274817 w 1112"/>
                <a:gd name="T65" fmla="*/ 727924 h 745"/>
                <a:gd name="T66" fmla="*/ 222579 w 1112"/>
                <a:gd name="T67" fmla="*/ 761992 h 745"/>
                <a:gd name="T68" fmla="*/ 138544 w 1112"/>
                <a:gd name="T69" fmla="*/ 752907 h 745"/>
                <a:gd name="T70" fmla="*/ 120374 w 1112"/>
                <a:gd name="T71" fmla="*/ 518972 h 745"/>
                <a:gd name="T72" fmla="*/ 77221 w 1112"/>
                <a:gd name="T73" fmla="*/ 471277 h 745"/>
                <a:gd name="T74" fmla="*/ 86306 w 1112"/>
                <a:gd name="T75" fmla="*/ 423581 h 745"/>
                <a:gd name="T76" fmla="*/ 2271 w 1112"/>
                <a:gd name="T77" fmla="*/ 321377 h 7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12" h="745">
                  <a:moveTo>
                    <a:pt x="25" y="247"/>
                  </a:moveTo>
                  <a:lnTo>
                    <a:pt x="56" y="247"/>
                  </a:lnTo>
                  <a:lnTo>
                    <a:pt x="88" y="271"/>
                  </a:lnTo>
                  <a:lnTo>
                    <a:pt x="132" y="267"/>
                  </a:lnTo>
                  <a:lnTo>
                    <a:pt x="186" y="263"/>
                  </a:lnTo>
                  <a:lnTo>
                    <a:pt x="236" y="251"/>
                  </a:lnTo>
                  <a:lnTo>
                    <a:pt x="264" y="245"/>
                  </a:lnTo>
                  <a:lnTo>
                    <a:pt x="294" y="239"/>
                  </a:lnTo>
                  <a:lnTo>
                    <a:pt x="398" y="239"/>
                  </a:lnTo>
                  <a:lnTo>
                    <a:pt x="412" y="233"/>
                  </a:lnTo>
                  <a:lnTo>
                    <a:pt x="428" y="227"/>
                  </a:lnTo>
                  <a:lnTo>
                    <a:pt x="444" y="221"/>
                  </a:lnTo>
                  <a:lnTo>
                    <a:pt x="456" y="239"/>
                  </a:lnTo>
                  <a:lnTo>
                    <a:pt x="450" y="259"/>
                  </a:lnTo>
                  <a:lnTo>
                    <a:pt x="458" y="277"/>
                  </a:lnTo>
                  <a:lnTo>
                    <a:pt x="474" y="289"/>
                  </a:lnTo>
                  <a:lnTo>
                    <a:pt x="464" y="355"/>
                  </a:lnTo>
                  <a:lnTo>
                    <a:pt x="490" y="359"/>
                  </a:lnTo>
                  <a:lnTo>
                    <a:pt x="516" y="371"/>
                  </a:lnTo>
                  <a:lnTo>
                    <a:pt x="540" y="375"/>
                  </a:lnTo>
                  <a:lnTo>
                    <a:pt x="542" y="351"/>
                  </a:lnTo>
                  <a:lnTo>
                    <a:pt x="528" y="329"/>
                  </a:lnTo>
                  <a:lnTo>
                    <a:pt x="514" y="313"/>
                  </a:lnTo>
                  <a:lnTo>
                    <a:pt x="526" y="289"/>
                  </a:lnTo>
                  <a:lnTo>
                    <a:pt x="564" y="275"/>
                  </a:lnTo>
                  <a:lnTo>
                    <a:pt x="624" y="253"/>
                  </a:lnTo>
                  <a:lnTo>
                    <a:pt x="666" y="243"/>
                  </a:lnTo>
                  <a:lnTo>
                    <a:pt x="712" y="227"/>
                  </a:lnTo>
                  <a:lnTo>
                    <a:pt x="772" y="225"/>
                  </a:lnTo>
                  <a:lnTo>
                    <a:pt x="730" y="173"/>
                  </a:lnTo>
                  <a:lnTo>
                    <a:pt x="696" y="185"/>
                  </a:lnTo>
                  <a:lnTo>
                    <a:pt x="670" y="151"/>
                  </a:lnTo>
                  <a:lnTo>
                    <a:pt x="710" y="129"/>
                  </a:lnTo>
                  <a:lnTo>
                    <a:pt x="756" y="121"/>
                  </a:lnTo>
                  <a:lnTo>
                    <a:pt x="802" y="119"/>
                  </a:lnTo>
                  <a:lnTo>
                    <a:pt x="814" y="103"/>
                  </a:lnTo>
                  <a:lnTo>
                    <a:pt x="822" y="93"/>
                  </a:lnTo>
                  <a:lnTo>
                    <a:pt x="842" y="87"/>
                  </a:lnTo>
                  <a:lnTo>
                    <a:pt x="816" y="29"/>
                  </a:lnTo>
                  <a:lnTo>
                    <a:pt x="893" y="0"/>
                  </a:lnTo>
                  <a:lnTo>
                    <a:pt x="932" y="115"/>
                  </a:lnTo>
                  <a:lnTo>
                    <a:pt x="962" y="115"/>
                  </a:lnTo>
                  <a:lnTo>
                    <a:pt x="960" y="215"/>
                  </a:lnTo>
                  <a:lnTo>
                    <a:pt x="984" y="271"/>
                  </a:lnTo>
                  <a:lnTo>
                    <a:pt x="944" y="329"/>
                  </a:lnTo>
                  <a:lnTo>
                    <a:pt x="1112" y="707"/>
                  </a:lnTo>
                  <a:lnTo>
                    <a:pt x="774" y="745"/>
                  </a:lnTo>
                  <a:lnTo>
                    <a:pt x="762" y="719"/>
                  </a:lnTo>
                  <a:lnTo>
                    <a:pt x="734" y="699"/>
                  </a:lnTo>
                  <a:lnTo>
                    <a:pt x="716" y="689"/>
                  </a:lnTo>
                  <a:lnTo>
                    <a:pt x="690" y="665"/>
                  </a:lnTo>
                  <a:lnTo>
                    <a:pt x="661" y="651"/>
                  </a:lnTo>
                  <a:lnTo>
                    <a:pt x="644" y="647"/>
                  </a:lnTo>
                  <a:lnTo>
                    <a:pt x="620" y="653"/>
                  </a:lnTo>
                  <a:lnTo>
                    <a:pt x="608" y="653"/>
                  </a:lnTo>
                  <a:lnTo>
                    <a:pt x="582" y="653"/>
                  </a:lnTo>
                  <a:lnTo>
                    <a:pt x="568" y="677"/>
                  </a:lnTo>
                  <a:lnTo>
                    <a:pt x="552" y="699"/>
                  </a:lnTo>
                  <a:lnTo>
                    <a:pt x="438" y="589"/>
                  </a:lnTo>
                  <a:lnTo>
                    <a:pt x="414" y="587"/>
                  </a:lnTo>
                  <a:lnTo>
                    <a:pt x="396" y="565"/>
                  </a:lnTo>
                  <a:lnTo>
                    <a:pt x="382" y="559"/>
                  </a:lnTo>
                  <a:lnTo>
                    <a:pt x="366" y="569"/>
                  </a:lnTo>
                  <a:lnTo>
                    <a:pt x="352" y="563"/>
                  </a:lnTo>
                  <a:lnTo>
                    <a:pt x="270" y="629"/>
                  </a:lnTo>
                  <a:lnTo>
                    <a:pt x="242" y="641"/>
                  </a:lnTo>
                  <a:lnTo>
                    <a:pt x="218" y="675"/>
                  </a:lnTo>
                  <a:lnTo>
                    <a:pt x="196" y="671"/>
                  </a:lnTo>
                  <a:lnTo>
                    <a:pt x="150" y="645"/>
                  </a:lnTo>
                  <a:lnTo>
                    <a:pt x="122" y="663"/>
                  </a:lnTo>
                  <a:lnTo>
                    <a:pt x="0" y="541"/>
                  </a:lnTo>
                  <a:lnTo>
                    <a:pt x="106" y="457"/>
                  </a:lnTo>
                  <a:lnTo>
                    <a:pt x="86" y="445"/>
                  </a:lnTo>
                  <a:lnTo>
                    <a:pt x="68" y="415"/>
                  </a:lnTo>
                  <a:lnTo>
                    <a:pt x="68" y="391"/>
                  </a:lnTo>
                  <a:lnTo>
                    <a:pt x="76" y="373"/>
                  </a:lnTo>
                  <a:lnTo>
                    <a:pt x="62" y="349"/>
                  </a:lnTo>
                  <a:lnTo>
                    <a:pt x="2" y="283"/>
                  </a:lnTo>
                  <a:lnTo>
                    <a:pt x="25" y="247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42" name="Freeform 4"/>
            <p:cNvSpPr>
              <a:spLocks/>
            </p:cNvSpPr>
            <p:nvPr/>
          </p:nvSpPr>
          <p:spPr bwMode="auto">
            <a:xfrm>
              <a:off x="2159130" y="2677947"/>
              <a:ext cx="824450" cy="828993"/>
            </a:xfrm>
            <a:custGeom>
              <a:avLst/>
              <a:gdLst>
                <a:gd name="T0" fmla="*/ 370208 w 726"/>
                <a:gd name="T1" fmla="*/ 29526 h 730"/>
                <a:gd name="T2" fmla="*/ 424717 w 726"/>
                <a:gd name="T3" fmla="*/ 34068 h 730"/>
                <a:gd name="T4" fmla="*/ 483768 w 726"/>
                <a:gd name="T5" fmla="*/ 20441 h 730"/>
                <a:gd name="T6" fmla="*/ 551905 w 726"/>
                <a:gd name="T7" fmla="*/ 0 h 730"/>
                <a:gd name="T8" fmla="*/ 581430 w 726"/>
                <a:gd name="T9" fmla="*/ 29526 h 730"/>
                <a:gd name="T10" fmla="*/ 576888 w 726"/>
                <a:gd name="T11" fmla="*/ 81764 h 730"/>
                <a:gd name="T12" fmla="*/ 622312 w 726"/>
                <a:gd name="T13" fmla="*/ 88577 h 730"/>
                <a:gd name="T14" fmla="*/ 599600 w 726"/>
                <a:gd name="T15" fmla="*/ 147629 h 730"/>
                <a:gd name="T16" fmla="*/ 645024 w 726"/>
                <a:gd name="T17" fmla="*/ 256647 h 730"/>
                <a:gd name="T18" fmla="*/ 729059 w 726"/>
                <a:gd name="T19" fmla="*/ 208952 h 730"/>
                <a:gd name="T20" fmla="*/ 772212 w 726"/>
                <a:gd name="T21" fmla="*/ 263461 h 730"/>
                <a:gd name="T22" fmla="*/ 779026 w 726"/>
                <a:gd name="T23" fmla="*/ 288444 h 730"/>
                <a:gd name="T24" fmla="*/ 801738 w 726"/>
                <a:gd name="T25" fmla="*/ 349767 h 730"/>
                <a:gd name="T26" fmla="*/ 799467 w 726"/>
                <a:gd name="T27" fmla="*/ 476955 h 730"/>
                <a:gd name="T28" fmla="*/ 792653 w 726"/>
                <a:gd name="T29" fmla="*/ 545091 h 730"/>
                <a:gd name="T30" fmla="*/ 679092 w 726"/>
                <a:gd name="T31" fmla="*/ 828993 h 730"/>
                <a:gd name="T32" fmla="*/ 613227 w 726"/>
                <a:gd name="T33" fmla="*/ 749501 h 730"/>
                <a:gd name="T34" fmla="*/ 558718 w 726"/>
                <a:gd name="T35" fmla="*/ 763128 h 730"/>
                <a:gd name="T36" fmla="*/ 472412 w 726"/>
                <a:gd name="T37" fmla="*/ 629126 h 730"/>
                <a:gd name="T38" fmla="*/ 520108 w 726"/>
                <a:gd name="T39" fmla="*/ 599600 h 730"/>
                <a:gd name="T40" fmla="*/ 501938 w 726"/>
                <a:gd name="T41" fmla="*/ 556447 h 730"/>
                <a:gd name="T42" fmla="*/ 467870 w 726"/>
                <a:gd name="T43" fmla="*/ 511023 h 730"/>
                <a:gd name="T44" fmla="*/ 461056 w 726"/>
                <a:gd name="T45" fmla="*/ 447429 h 730"/>
                <a:gd name="T46" fmla="*/ 422445 w 726"/>
                <a:gd name="T47" fmla="*/ 392920 h 730"/>
                <a:gd name="T48" fmla="*/ 347495 w 726"/>
                <a:gd name="T49" fmla="*/ 399734 h 730"/>
                <a:gd name="T50" fmla="*/ 243020 w 726"/>
                <a:gd name="T51" fmla="*/ 370208 h 730"/>
                <a:gd name="T52" fmla="*/ 165798 w 726"/>
                <a:gd name="T53" fmla="*/ 356581 h 730"/>
                <a:gd name="T54" fmla="*/ 65865 w 726"/>
                <a:gd name="T55" fmla="*/ 286173 h 730"/>
                <a:gd name="T56" fmla="*/ 36339 w 726"/>
                <a:gd name="T57" fmla="*/ 252105 h 730"/>
                <a:gd name="T58" fmla="*/ 0 w 726"/>
                <a:gd name="T59" fmla="*/ 186240 h 730"/>
                <a:gd name="T60" fmla="*/ 24983 w 726"/>
                <a:gd name="T61" fmla="*/ 134002 h 730"/>
                <a:gd name="T62" fmla="*/ 104476 w 726"/>
                <a:gd name="T63" fmla="*/ 113561 h 730"/>
                <a:gd name="T64" fmla="*/ 177155 w 726"/>
                <a:gd name="T65" fmla="*/ 109018 h 730"/>
                <a:gd name="T66" fmla="*/ 213494 w 726"/>
                <a:gd name="T67" fmla="*/ 97662 h 730"/>
                <a:gd name="T68" fmla="*/ 317970 w 726"/>
                <a:gd name="T69" fmla="*/ 45424 h 73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26" h="730">
                  <a:moveTo>
                    <a:pt x="314" y="24"/>
                  </a:moveTo>
                  <a:lnTo>
                    <a:pt x="326" y="26"/>
                  </a:lnTo>
                  <a:lnTo>
                    <a:pt x="352" y="36"/>
                  </a:lnTo>
                  <a:lnTo>
                    <a:pt x="374" y="30"/>
                  </a:lnTo>
                  <a:lnTo>
                    <a:pt x="398" y="26"/>
                  </a:lnTo>
                  <a:lnTo>
                    <a:pt x="426" y="18"/>
                  </a:lnTo>
                  <a:lnTo>
                    <a:pt x="450" y="6"/>
                  </a:lnTo>
                  <a:lnTo>
                    <a:pt x="486" y="0"/>
                  </a:lnTo>
                  <a:lnTo>
                    <a:pt x="508" y="12"/>
                  </a:lnTo>
                  <a:lnTo>
                    <a:pt x="512" y="26"/>
                  </a:lnTo>
                  <a:lnTo>
                    <a:pt x="508" y="46"/>
                  </a:lnTo>
                  <a:lnTo>
                    <a:pt x="508" y="72"/>
                  </a:lnTo>
                  <a:lnTo>
                    <a:pt x="520" y="82"/>
                  </a:lnTo>
                  <a:lnTo>
                    <a:pt x="548" y="78"/>
                  </a:lnTo>
                  <a:lnTo>
                    <a:pt x="558" y="98"/>
                  </a:lnTo>
                  <a:lnTo>
                    <a:pt x="528" y="130"/>
                  </a:lnTo>
                  <a:lnTo>
                    <a:pt x="556" y="220"/>
                  </a:lnTo>
                  <a:lnTo>
                    <a:pt x="568" y="226"/>
                  </a:lnTo>
                  <a:lnTo>
                    <a:pt x="610" y="212"/>
                  </a:lnTo>
                  <a:lnTo>
                    <a:pt x="642" y="184"/>
                  </a:lnTo>
                  <a:lnTo>
                    <a:pt x="666" y="180"/>
                  </a:lnTo>
                  <a:lnTo>
                    <a:pt x="680" y="232"/>
                  </a:lnTo>
                  <a:lnTo>
                    <a:pt x="692" y="238"/>
                  </a:lnTo>
                  <a:lnTo>
                    <a:pt x="686" y="254"/>
                  </a:lnTo>
                  <a:lnTo>
                    <a:pt x="688" y="272"/>
                  </a:lnTo>
                  <a:lnTo>
                    <a:pt x="706" y="308"/>
                  </a:lnTo>
                  <a:lnTo>
                    <a:pt x="710" y="404"/>
                  </a:lnTo>
                  <a:lnTo>
                    <a:pt x="704" y="420"/>
                  </a:lnTo>
                  <a:lnTo>
                    <a:pt x="690" y="442"/>
                  </a:lnTo>
                  <a:lnTo>
                    <a:pt x="698" y="480"/>
                  </a:lnTo>
                  <a:lnTo>
                    <a:pt x="726" y="570"/>
                  </a:lnTo>
                  <a:lnTo>
                    <a:pt x="598" y="730"/>
                  </a:lnTo>
                  <a:lnTo>
                    <a:pt x="562" y="662"/>
                  </a:lnTo>
                  <a:lnTo>
                    <a:pt x="540" y="660"/>
                  </a:lnTo>
                  <a:lnTo>
                    <a:pt x="510" y="668"/>
                  </a:lnTo>
                  <a:lnTo>
                    <a:pt x="492" y="672"/>
                  </a:lnTo>
                  <a:lnTo>
                    <a:pt x="468" y="664"/>
                  </a:lnTo>
                  <a:lnTo>
                    <a:pt x="416" y="554"/>
                  </a:lnTo>
                  <a:lnTo>
                    <a:pt x="424" y="538"/>
                  </a:lnTo>
                  <a:lnTo>
                    <a:pt x="458" y="528"/>
                  </a:lnTo>
                  <a:lnTo>
                    <a:pt x="458" y="514"/>
                  </a:lnTo>
                  <a:lnTo>
                    <a:pt x="442" y="490"/>
                  </a:lnTo>
                  <a:lnTo>
                    <a:pt x="422" y="470"/>
                  </a:lnTo>
                  <a:lnTo>
                    <a:pt x="412" y="450"/>
                  </a:lnTo>
                  <a:lnTo>
                    <a:pt x="420" y="416"/>
                  </a:lnTo>
                  <a:lnTo>
                    <a:pt x="406" y="394"/>
                  </a:lnTo>
                  <a:lnTo>
                    <a:pt x="398" y="344"/>
                  </a:lnTo>
                  <a:lnTo>
                    <a:pt x="372" y="346"/>
                  </a:lnTo>
                  <a:lnTo>
                    <a:pt x="340" y="358"/>
                  </a:lnTo>
                  <a:lnTo>
                    <a:pt x="306" y="352"/>
                  </a:lnTo>
                  <a:lnTo>
                    <a:pt x="248" y="338"/>
                  </a:lnTo>
                  <a:lnTo>
                    <a:pt x="214" y="326"/>
                  </a:lnTo>
                  <a:lnTo>
                    <a:pt x="206" y="324"/>
                  </a:lnTo>
                  <a:lnTo>
                    <a:pt x="146" y="314"/>
                  </a:lnTo>
                  <a:lnTo>
                    <a:pt x="70" y="302"/>
                  </a:lnTo>
                  <a:lnTo>
                    <a:pt x="58" y="252"/>
                  </a:lnTo>
                  <a:lnTo>
                    <a:pt x="52" y="232"/>
                  </a:lnTo>
                  <a:lnTo>
                    <a:pt x="32" y="222"/>
                  </a:lnTo>
                  <a:lnTo>
                    <a:pt x="12" y="208"/>
                  </a:lnTo>
                  <a:lnTo>
                    <a:pt x="0" y="164"/>
                  </a:lnTo>
                  <a:lnTo>
                    <a:pt x="2" y="132"/>
                  </a:lnTo>
                  <a:lnTo>
                    <a:pt x="22" y="118"/>
                  </a:lnTo>
                  <a:lnTo>
                    <a:pt x="52" y="116"/>
                  </a:lnTo>
                  <a:lnTo>
                    <a:pt x="92" y="100"/>
                  </a:lnTo>
                  <a:lnTo>
                    <a:pt x="112" y="92"/>
                  </a:lnTo>
                  <a:lnTo>
                    <a:pt x="156" y="96"/>
                  </a:lnTo>
                  <a:lnTo>
                    <a:pt x="172" y="84"/>
                  </a:lnTo>
                  <a:lnTo>
                    <a:pt x="188" y="86"/>
                  </a:lnTo>
                  <a:lnTo>
                    <a:pt x="238" y="72"/>
                  </a:lnTo>
                  <a:lnTo>
                    <a:pt x="280" y="40"/>
                  </a:lnTo>
                  <a:lnTo>
                    <a:pt x="314" y="2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43" name="Freeform 5"/>
            <p:cNvSpPr>
              <a:spLocks/>
            </p:cNvSpPr>
            <p:nvPr/>
          </p:nvSpPr>
          <p:spPr bwMode="auto">
            <a:xfrm>
              <a:off x="2125062" y="3018629"/>
              <a:ext cx="601872" cy="470141"/>
            </a:xfrm>
            <a:custGeom>
              <a:avLst/>
              <a:gdLst>
                <a:gd name="T0" fmla="*/ 0 w 530"/>
                <a:gd name="T1" fmla="*/ 202138 h 414"/>
                <a:gd name="T2" fmla="*/ 45424 w 530"/>
                <a:gd name="T3" fmla="*/ 154442 h 414"/>
                <a:gd name="T4" fmla="*/ 56780 w 530"/>
                <a:gd name="T5" fmla="*/ 127188 h 414"/>
                <a:gd name="T6" fmla="*/ 84035 w 530"/>
                <a:gd name="T7" fmla="*/ 111289 h 414"/>
                <a:gd name="T8" fmla="*/ 104476 w 530"/>
                <a:gd name="T9" fmla="*/ 93120 h 414"/>
                <a:gd name="T10" fmla="*/ 122646 w 530"/>
                <a:gd name="T11" fmla="*/ 70408 h 414"/>
                <a:gd name="T12" fmla="*/ 113561 w 530"/>
                <a:gd name="T13" fmla="*/ 49967 h 414"/>
                <a:gd name="T14" fmla="*/ 104476 w 530"/>
                <a:gd name="T15" fmla="*/ 0 h 414"/>
                <a:gd name="T16" fmla="*/ 227122 w 530"/>
                <a:gd name="T17" fmla="*/ 18170 h 414"/>
                <a:gd name="T18" fmla="*/ 370208 w 530"/>
                <a:gd name="T19" fmla="*/ 59052 h 414"/>
                <a:gd name="T20" fmla="*/ 415632 w 530"/>
                <a:gd name="T21" fmla="*/ 63594 h 414"/>
                <a:gd name="T22" fmla="*/ 436073 w 530"/>
                <a:gd name="T23" fmla="*/ 56780 h 414"/>
                <a:gd name="T24" fmla="*/ 449701 w 530"/>
                <a:gd name="T25" fmla="*/ 49967 h 414"/>
                <a:gd name="T26" fmla="*/ 481498 w 530"/>
                <a:gd name="T27" fmla="*/ 52238 h 414"/>
                <a:gd name="T28" fmla="*/ 481498 w 530"/>
                <a:gd name="T29" fmla="*/ 86306 h 414"/>
                <a:gd name="T30" fmla="*/ 497396 w 530"/>
                <a:gd name="T31" fmla="*/ 111289 h 414"/>
                <a:gd name="T32" fmla="*/ 513295 w 530"/>
                <a:gd name="T33" fmla="*/ 143086 h 414"/>
                <a:gd name="T34" fmla="*/ 504210 w 530"/>
                <a:gd name="T35" fmla="*/ 165799 h 414"/>
                <a:gd name="T36" fmla="*/ 508752 w 530"/>
                <a:gd name="T37" fmla="*/ 188511 h 414"/>
                <a:gd name="T38" fmla="*/ 524651 w 530"/>
                <a:gd name="T39" fmla="*/ 211223 h 414"/>
                <a:gd name="T40" fmla="*/ 547363 w 530"/>
                <a:gd name="T41" fmla="*/ 238477 h 414"/>
                <a:gd name="T42" fmla="*/ 549634 w 530"/>
                <a:gd name="T43" fmla="*/ 261189 h 414"/>
                <a:gd name="T44" fmla="*/ 520108 w 530"/>
                <a:gd name="T45" fmla="*/ 265732 h 414"/>
                <a:gd name="T46" fmla="*/ 513295 w 530"/>
                <a:gd name="T47" fmla="*/ 283902 h 414"/>
                <a:gd name="T48" fmla="*/ 515566 w 530"/>
                <a:gd name="T49" fmla="*/ 304342 h 414"/>
                <a:gd name="T50" fmla="*/ 538278 w 530"/>
                <a:gd name="T51" fmla="*/ 356580 h 414"/>
                <a:gd name="T52" fmla="*/ 565533 w 530"/>
                <a:gd name="T53" fmla="*/ 404276 h 414"/>
                <a:gd name="T54" fmla="*/ 590516 w 530"/>
                <a:gd name="T55" fmla="*/ 429259 h 414"/>
                <a:gd name="T56" fmla="*/ 597330 w 530"/>
                <a:gd name="T57" fmla="*/ 445158 h 414"/>
                <a:gd name="T58" fmla="*/ 601872 w 530"/>
                <a:gd name="T59" fmla="*/ 463327 h 414"/>
                <a:gd name="T60" fmla="*/ 585973 w 530"/>
                <a:gd name="T61" fmla="*/ 470141 h 414"/>
                <a:gd name="T62" fmla="*/ 558719 w 530"/>
                <a:gd name="T63" fmla="*/ 454243 h 414"/>
                <a:gd name="T64" fmla="*/ 524651 w 530"/>
                <a:gd name="T65" fmla="*/ 436073 h 414"/>
                <a:gd name="T66" fmla="*/ 447429 w 530"/>
                <a:gd name="T67" fmla="*/ 417903 h 414"/>
                <a:gd name="T68" fmla="*/ 413361 w 530"/>
                <a:gd name="T69" fmla="*/ 417903 h 414"/>
                <a:gd name="T70" fmla="*/ 388378 w 530"/>
                <a:gd name="T71" fmla="*/ 411089 h 414"/>
                <a:gd name="T72" fmla="*/ 345225 w 530"/>
                <a:gd name="T73" fmla="*/ 381564 h 414"/>
                <a:gd name="T74" fmla="*/ 304343 w 530"/>
                <a:gd name="T75" fmla="*/ 354309 h 414"/>
                <a:gd name="T76" fmla="*/ 274817 w 530"/>
                <a:gd name="T77" fmla="*/ 356580 h 414"/>
                <a:gd name="T78" fmla="*/ 208952 w 530"/>
                <a:gd name="T79" fmla="*/ 358852 h 414"/>
                <a:gd name="T80" fmla="*/ 127188 w 530"/>
                <a:gd name="T81" fmla="*/ 295258 h 414"/>
                <a:gd name="T82" fmla="*/ 93120 w 530"/>
                <a:gd name="T83" fmla="*/ 281630 h 414"/>
                <a:gd name="T84" fmla="*/ 72679 w 530"/>
                <a:gd name="T85" fmla="*/ 249833 h 414"/>
                <a:gd name="T86" fmla="*/ 0 w 530"/>
                <a:gd name="T87" fmla="*/ 202138 h 4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30" h="414">
                  <a:moveTo>
                    <a:pt x="0" y="178"/>
                  </a:moveTo>
                  <a:lnTo>
                    <a:pt x="40" y="136"/>
                  </a:lnTo>
                  <a:lnTo>
                    <a:pt x="50" y="112"/>
                  </a:lnTo>
                  <a:lnTo>
                    <a:pt x="74" y="98"/>
                  </a:lnTo>
                  <a:lnTo>
                    <a:pt x="92" y="82"/>
                  </a:lnTo>
                  <a:lnTo>
                    <a:pt x="108" y="62"/>
                  </a:lnTo>
                  <a:lnTo>
                    <a:pt x="100" y="44"/>
                  </a:lnTo>
                  <a:lnTo>
                    <a:pt x="92" y="0"/>
                  </a:lnTo>
                  <a:lnTo>
                    <a:pt x="200" y="16"/>
                  </a:lnTo>
                  <a:lnTo>
                    <a:pt x="326" y="52"/>
                  </a:lnTo>
                  <a:lnTo>
                    <a:pt x="366" y="56"/>
                  </a:lnTo>
                  <a:lnTo>
                    <a:pt x="384" y="50"/>
                  </a:lnTo>
                  <a:lnTo>
                    <a:pt x="396" y="44"/>
                  </a:lnTo>
                  <a:lnTo>
                    <a:pt x="424" y="46"/>
                  </a:lnTo>
                  <a:lnTo>
                    <a:pt x="424" y="76"/>
                  </a:lnTo>
                  <a:lnTo>
                    <a:pt x="438" y="98"/>
                  </a:lnTo>
                  <a:lnTo>
                    <a:pt x="452" y="126"/>
                  </a:lnTo>
                  <a:lnTo>
                    <a:pt x="444" y="146"/>
                  </a:lnTo>
                  <a:lnTo>
                    <a:pt x="448" y="166"/>
                  </a:lnTo>
                  <a:lnTo>
                    <a:pt x="462" y="186"/>
                  </a:lnTo>
                  <a:lnTo>
                    <a:pt x="482" y="210"/>
                  </a:lnTo>
                  <a:lnTo>
                    <a:pt x="484" y="230"/>
                  </a:lnTo>
                  <a:lnTo>
                    <a:pt x="458" y="234"/>
                  </a:lnTo>
                  <a:lnTo>
                    <a:pt x="452" y="250"/>
                  </a:lnTo>
                  <a:lnTo>
                    <a:pt x="454" y="268"/>
                  </a:lnTo>
                  <a:lnTo>
                    <a:pt x="474" y="314"/>
                  </a:lnTo>
                  <a:lnTo>
                    <a:pt x="498" y="356"/>
                  </a:lnTo>
                  <a:lnTo>
                    <a:pt x="520" y="378"/>
                  </a:lnTo>
                  <a:lnTo>
                    <a:pt x="526" y="392"/>
                  </a:lnTo>
                  <a:lnTo>
                    <a:pt x="530" y="408"/>
                  </a:lnTo>
                  <a:lnTo>
                    <a:pt x="516" y="414"/>
                  </a:lnTo>
                  <a:lnTo>
                    <a:pt x="492" y="400"/>
                  </a:lnTo>
                  <a:lnTo>
                    <a:pt x="462" y="384"/>
                  </a:lnTo>
                  <a:lnTo>
                    <a:pt x="394" y="368"/>
                  </a:lnTo>
                  <a:lnTo>
                    <a:pt x="364" y="368"/>
                  </a:lnTo>
                  <a:lnTo>
                    <a:pt x="342" y="362"/>
                  </a:lnTo>
                  <a:lnTo>
                    <a:pt x="304" y="336"/>
                  </a:lnTo>
                  <a:lnTo>
                    <a:pt x="268" y="312"/>
                  </a:lnTo>
                  <a:lnTo>
                    <a:pt x="242" y="314"/>
                  </a:lnTo>
                  <a:lnTo>
                    <a:pt x="184" y="316"/>
                  </a:lnTo>
                  <a:lnTo>
                    <a:pt x="112" y="260"/>
                  </a:lnTo>
                  <a:lnTo>
                    <a:pt x="82" y="248"/>
                  </a:lnTo>
                  <a:lnTo>
                    <a:pt x="64" y="220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44" name="Freeform 6"/>
            <p:cNvSpPr>
              <a:spLocks/>
            </p:cNvSpPr>
            <p:nvPr/>
          </p:nvSpPr>
          <p:spPr bwMode="auto">
            <a:xfrm>
              <a:off x="2390794" y="3425176"/>
              <a:ext cx="545091" cy="297529"/>
            </a:xfrm>
            <a:custGeom>
              <a:avLst/>
              <a:gdLst>
                <a:gd name="T0" fmla="*/ 0 w 480"/>
                <a:gd name="T1" fmla="*/ 86306 h 262"/>
                <a:gd name="T2" fmla="*/ 0 w 480"/>
                <a:gd name="T3" fmla="*/ 56780 h 262"/>
                <a:gd name="T4" fmla="*/ 11356 w 480"/>
                <a:gd name="T5" fmla="*/ 36339 h 262"/>
                <a:gd name="T6" fmla="*/ 40882 w 480"/>
                <a:gd name="T7" fmla="*/ 15898 h 262"/>
                <a:gd name="T8" fmla="*/ 77221 w 480"/>
                <a:gd name="T9" fmla="*/ 13627 h 262"/>
                <a:gd name="T10" fmla="*/ 124917 w 480"/>
                <a:gd name="T11" fmla="*/ 6814 h 262"/>
                <a:gd name="T12" fmla="*/ 197595 w 480"/>
                <a:gd name="T13" fmla="*/ 15898 h 262"/>
                <a:gd name="T14" fmla="*/ 236206 w 480"/>
                <a:gd name="T15" fmla="*/ 24983 h 262"/>
                <a:gd name="T16" fmla="*/ 283902 w 480"/>
                <a:gd name="T17" fmla="*/ 45424 h 262"/>
                <a:gd name="T18" fmla="*/ 317970 w 480"/>
                <a:gd name="T19" fmla="*/ 63594 h 262"/>
                <a:gd name="T20" fmla="*/ 331597 w 480"/>
                <a:gd name="T21" fmla="*/ 56780 h 262"/>
                <a:gd name="T22" fmla="*/ 336139 w 480"/>
                <a:gd name="T23" fmla="*/ 43153 h 262"/>
                <a:gd name="T24" fmla="*/ 329326 w 480"/>
                <a:gd name="T25" fmla="*/ 29526 h 262"/>
                <a:gd name="T26" fmla="*/ 333868 w 480"/>
                <a:gd name="T27" fmla="*/ 20441 h 262"/>
                <a:gd name="T28" fmla="*/ 354309 w 480"/>
                <a:gd name="T29" fmla="*/ 13627 h 262"/>
                <a:gd name="T30" fmla="*/ 370208 w 480"/>
                <a:gd name="T31" fmla="*/ 0 h 262"/>
                <a:gd name="T32" fmla="*/ 404276 w 480"/>
                <a:gd name="T33" fmla="*/ 4542 h 262"/>
                <a:gd name="T34" fmla="*/ 442886 w 480"/>
                <a:gd name="T35" fmla="*/ 74950 h 262"/>
                <a:gd name="T36" fmla="*/ 492853 w 480"/>
                <a:gd name="T37" fmla="*/ 161256 h 262"/>
                <a:gd name="T38" fmla="*/ 511023 w 480"/>
                <a:gd name="T39" fmla="*/ 190782 h 262"/>
                <a:gd name="T40" fmla="*/ 545091 w 480"/>
                <a:gd name="T41" fmla="*/ 222579 h 262"/>
                <a:gd name="T42" fmla="*/ 531464 w 480"/>
                <a:gd name="T43" fmla="*/ 240749 h 262"/>
                <a:gd name="T44" fmla="*/ 506480 w 480"/>
                <a:gd name="T45" fmla="*/ 258918 h 262"/>
                <a:gd name="T46" fmla="*/ 481497 w 480"/>
                <a:gd name="T47" fmla="*/ 258918 h 262"/>
                <a:gd name="T48" fmla="*/ 467870 w 480"/>
                <a:gd name="T49" fmla="*/ 270274 h 262"/>
                <a:gd name="T50" fmla="*/ 447429 w 480"/>
                <a:gd name="T51" fmla="*/ 292987 h 262"/>
                <a:gd name="T52" fmla="*/ 395191 w 480"/>
                <a:gd name="T53" fmla="*/ 295258 h 262"/>
                <a:gd name="T54" fmla="*/ 352038 w 480"/>
                <a:gd name="T55" fmla="*/ 297529 h 262"/>
                <a:gd name="T56" fmla="*/ 333868 w 480"/>
                <a:gd name="T57" fmla="*/ 288444 h 262"/>
                <a:gd name="T58" fmla="*/ 338411 w 480"/>
                <a:gd name="T59" fmla="*/ 263461 h 262"/>
                <a:gd name="T60" fmla="*/ 342953 w 480"/>
                <a:gd name="T61" fmla="*/ 243020 h 262"/>
                <a:gd name="T62" fmla="*/ 352038 w 480"/>
                <a:gd name="T63" fmla="*/ 222579 h 262"/>
                <a:gd name="T64" fmla="*/ 352038 w 480"/>
                <a:gd name="T65" fmla="*/ 208952 h 262"/>
                <a:gd name="T66" fmla="*/ 352038 w 480"/>
                <a:gd name="T67" fmla="*/ 177155 h 262"/>
                <a:gd name="T68" fmla="*/ 304342 w 480"/>
                <a:gd name="T69" fmla="*/ 154443 h 262"/>
                <a:gd name="T70" fmla="*/ 272546 w 480"/>
                <a:gd name="T71" fmla="*/ 145358 h 262"/>
                <a:gd name="T72" fmla="*/ 161256 w 480"/>
                <a:gd name="T73" fmla="*/ 172612 h 262"/>
                <a:gd name="T74" fmla="*/ 84035 w 480"/>
                <a:gd name="T75" fmla="*/ 84035 h 262"/>
                <a:gd name="T76" fmla="*/ 0 w 480"/>
                <a:gd name="T77" fmla="*/ 86306 h 26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80" h="262">
                  <a:moveTo>
                    <a:pt x="0" y="76"/>
                  </a:moveTo>
                  <a:lnTo>
                    <a:pt x="0" y="50"/>
                  </a:lnTo>
                  <a:lnTo>
                    <a:pt x="10" y="32"/>
                  </a:lnTo>
                  <a:lnTo>
                    <a:pt x="36" y="14"/>
                  </a:lnTo>
                  <a:lnTo>
                    <a:pt x="68" y="12"/>
                  </a:lnTo>
                  <a:lnTo>
                    <a:pt x="110" y="6"/>
                  </a:lnTo>
                  <a:lnTo>
                    <a:pt x="174" y="14"/>
                  </a:lnTo>
                  <a:lnTo>
                    <a:pt x="208" y="22"/>
                  </a:lnTo>
                  <a:lnTo>
                    <a:pt x="250" y="40"/>
                  </a:lnTo>
                  <a:lnTo>
                    <a:pt x="280" y="56"/>
                  </a:lnTo>
                  <a:lnTo>
                    <a:pt x="292" y="50"/>
                  </a:lnTo>
                  <a:lnTo>
                    <a:pt x="296" y="38"/>
                  </a:lnTo>
                  <a:lnTo>
                    <a:pt x="290" y="26"/>
                  </a:lnTo>
                  <a:lnTo>
                    <a:pt x="294" y="18"/>
                  </a:lnTo>
                  <a:lnTo>
                    <a:pt x="312" y="12"/>
                  </a:lnTo>
                  <a:lnTo>
                    <a:pt x="326" y="0"/>
                  </a:lnTo>
                  <a:lnTo>
                    <a:pt x="356" y="4"/>
                  </a:lnTo>
                  <a:lnTo>
                    <a:pt x="390" y="66"/>
                  </a:lnTo>
                  <a:lnTo>
                    <a:pt x="434" y="142"/>
                  </a:lnTo>
                  <a:lnTo>
                    <a:pt x="450" y="168"/>
                  </a:lnTo>
                  <a:lnTo>
                    <a:pt x="480" y="196"/>
                  </a:lnTo>
                  <a:lnTo>
                    <a:pt x="468" y="212"/>
                  </a:lnTo>
                  <a:lnTo>
                    <a:pt x="446" y="228"/>
                  </a:lnTo>
                  <a:lnTo>
                    <a:pt x="424" y="228"/>
                  </a:lnTo>
                  <a:lnTo>
                    <a:pt x="412" y="238"/>
                  </a:lnTo>
                  <a:lnTo>
                    <a:pt x="394" y="258"/>
                  </a:lnTo>
                  <a:lnTo>
                    <a:pt x="348" y="260"/>
                  </a:lnTo>
                  <a:lnTo>
                    <a:pt x="310" y="262"/>
                  </a:lnTo>
                  <a:lnTo>
                    <a:pt x="294" y="254"/>
                  </a:lnTo>
                  <a:lnTo>
                    <a:pt x="298" y="232"/>
                  </a:lnTo>
                  <a:lnTo>
                    <a:pt x="302" y="214"/>
                  </a:lnTo>
                  <a:lnTo>
                    <a:pt x="310" y="196"/>
                  </a:lnTo>
                  <a:lnTo>
                    <a:pt x="310" y="184"/>
                  </a:lnTo>
                  <a:lnTo>
                    <a:pt x="310" y="156"/>
                  </a:lnTo>
                  <a:lnTo>
                    <a:pt x="268" y="136"/>
                  </a:lnTo>
                  <a:lnTo>
                    <a:pt x="240" y="128"/>
                  </a:lnTo>
                  <a:lnTo>
                    <a:pt x="142" y="152"/>
                  </a:lnTo>
                  <a:lnTo>
                    <a:pt x="74" y="74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45" name="Freeform 7"/>
            <p:cNvSpPr>
              <a:spLocks/>
            </p:cNvSpPr>
            <p:nvPr/>
          </p:nvSpPr>
          <p:spPr bwMode="auto">
            <a:xfrm>
              <a:off x="1897940" y="3216225"/>
              <a:ext cx="613228" cy="549634"/>
            </a:xfrm>
            <a:custGeom>
              <a:avLst/>
              <a:gdLst>
                <a:gd name="T0" fmla="*/ 9085 w 540"/>
                <a:gd name="T1" fmla="*/ 329326 h 484"/>
                <a:gd name="T2" fmla="*/ 0 w 540"/>
                <a:gd name="T3" fmla="*/ 279359 h 484"/>
                <a:gd name="T4" fmla="*/ 0 w 540"/>
                <a:gd name="T5" fmla="*/ 256647 h 484"/>
                <a:gd name="T6" fmla="*/ 18170 w 540"/>
                <a:gd name="T7" fmla="*/ 222579 h 484"/>
                <a:gd name="T8" fmla="*/ 40882 w 540"/>
                <a:gd name="T9" fmla="*/ 218037 h 484"/>
                <a:gd name="T10" fmla="*/ 59052 w 540"/>
                <a:gd name="T11" fmla="*/ 197596 h 484"/>
                <a:gd name="T12" fmla="*/ 88577 w 540"/>
                <a:gd name="T13" fmla="*/ 172612 h 484"/>
                <a:gd name="T14" fmla="*/ 104476 w 540"/>
                <a:gd name="T15" fmla="*/ 140815 h 484"/>
                <a:gd name="T16" fmla="*/ 111290 w 540"/>
                <a:gd name="T17" fmla="*/ 113561 h 484"/>
                <a:gd name="T18" fmla="*/ 122646 w 540"/>
                <a:gd name="T19" fmla="*/ 88577 h 484"/>
                <a:gd name="T20" fmla="*/ 138544 w 540"/>
                <a:gd name="T21" fmla="*/ 70408 h 484"/>
                <a:gd name="T22" fmla="*/ 165799 w 540"/>
                <a:gd name="T23" fmla="*/ 45424 h 484"/>
                <a:gd name="T24" fmla="*/ 186240 w 540"/>
                <a:gd name="T25" fmla="*/ 29526 h 484"/>
                <a:gd name="T26" fmla="*/ 197596 w 540"/>
                <a:gd name="T27" fmla="*/ 20441 h 484"/>
                <a:gd name="T28" fmla="*/ 227121 w 540"/>
                <a:gd name="T29" fmla="*/ 0 h 484"/>
                <a:gd name="T30" fmla="*/ 295258 w 540"/>
                <a:gd name="T31" fmla="*/ 45424 h 484"/>
                <a:gd name="T32" fmla="*/ 327055 w 540"/>
                <a:gd name="T33" fmla="*/ 88577 h 484"/>
                <a:gd name="T34" fmla="*/ 358852 w 540"/>
                <a:gd name="T35" fmla="*/ 99933 h 484"/>
                <a:gd name="T36" fmla="*/ 433802 w 540"/>
                <a:gd name="T37" fmla="*/ 161256 h 484"/>
                <a:gd name="T38" fmla="*/ 533735 w 540"/>
                <a:gd name="T39" fmla="*/ 154443 h 484"/>
                <a:gd name="T40" fmla="*/ 613228 w 540"/>
                <a:gd name="T41" fmla="*/ 211223 h 484"/>
                <a:gd name="T42" fmla="*/ 599601 w 540"/>
                <a:gd name="T43" fmla="*/ 218037 h 484"/>
                <a:gd name="T44" fmla="*/ 529193 w 540"/>
                <a:gd name="T45" fmla="*/ 227121 h 484"/>
                <a:gd name="T46" fmla="*/ 499667 w 540"/>
                <a:gd name="T47" fmla="*/ 249834 h 484"/>
                <a:gd name="T48" fmla="*/ 492854 w 540"/>
                <a:gd name="T49" fmla="*/ 272546 h 484"/>
                <a:gd name="T50" fmla="*/ 492854 w 540"/>
                <a:gd name="T51" fmla="*/ 286173 h 484"/>
                <a:gd name="T52" fmla="*/ 470141 w 540"/>
                <a:gd name="T53" fmla="*/ 299800 h 484"/>
                <a:gd name="T54" fmla="*/ 476955 w 540"/>
                <a:gd name="T55" fmla="*/ 329326 h 484"/>
                <a:gd name="T56" fmla="*/ 479226 w 540"/>
                <a:gd name="T57" fmla="*/ 361123 h 484"/>
                <a:gd name="T58" fmla="*/ 458785 w 540"/>
                <a:gd name="T59" fmla="*/ 372479 h 484"/>
                <a:gd name="T60" fmla="*/ 433802 w 540"/>
                <a:gd name="T61" fmla="*/ 381564 h 484"/>
                <a:gd name="T62" fmla="*/ 458785 w 540"/>
                <a:gd name="T63" fmla="*/ 408819 h 484"/>
                <a:gd name="T64" fmla="*/ 426988 w 540"/>
                <a:gd name="T65" fmla="*/ 406547 h 484"/>
                <a:gd name="T66" fmla="*/ 415632 w 540"/>
                <a:gd name="T67" fmla="*/ 417904 h 484"/>
                <a:gd name="T68" fmla="*/ 438344 w 540"/>
                <a:gd name="T69" fmla="*/ 456514 h 484"/>
                <a:gd name="T70" fmla="*/ 422446 w 540"/>
                <a:gd name="T71" fmla="*/ 474684 h 484"/>
                <a:gd name="T72" fmla="*/ 377022 w 540"/>
                <a:gd name="T73" fmla="*/ 497396 h 484"/>
                <a:gd name="T74" fmla="*/ 342953 w 540"/>
                <a:gd name="T75" fmla="*/ 513295 h 484"/>
                <a:gd name="T76" fmla="*/ 304343 w 540"/>
                <a:gd name="T77" fmla="*/ 538278 h 484"/>
                <a:gd name="T78" fmla="*/ 279359 w 540"/>
                <a:gd name="T79" fmla="*/ 549634 h 484"/>
                <a:gd name="T80" fmla="*/ 249834 w 540"/>
                <a:gd name="T81" fmla="*/ 536007 h 484"/>
                <a:gd name="T82" fmla="*/ 227121 w 540"/>
                <a:gd name="T83" fmla="*/ 545092 h 484"/>
                <a:gd name="T84" fmla="*/ 195324 w 540"/>
                <a:gd name="T85" fmla="*/ 547363 h 484"/>
                <a:gd name="T86" fmla="*/ 177155 w 540"/>
                <a:gd name="T87" fmla="*/ 515566 h 484"/>
                <a:gd name="T88" fmla="*/ 161256 w 540"/>
                <a:gd name="T89" fmla="*/ 492854 h 484"/>
                <a:gd name="T90" fmla="*/ 152171 w 540"/>
                <a:gd name="T91" fmla="*/ 490582 h 484"/>
                <a:gd name="T92" fmla="*/ 113561 w 540"/>
                <a:gd name="T93" fmla="*/ 476955 h 484"/>
                <a:gd name="T94" fmla="*/ 90849 w 540"/>
                <a:gd name="T95" fmla="*/ 463328 h 484"/>
                <a:gd name="T96" fmla="*/ 84035 w 540"/>
                <a:gd name="T97" fmla="*/ 442887 h 484"/>
                <a:gd name="T98" fmla="*/ 65865 w 540"/>
                <a:gd name="T99" fmla="*/ 426988 h 484"/>
                <a:gd name="T100" fmla="*/ 54509 w 540"/>
                <a:gd name="T101" fmla="*/ 438344 h 484"/>
                <a:gd name="T102" fmla="*/ 24983 w 540"/>
                <a:gd name="T103" fmla="*/ 422446 h 484"/>
                <a:gd name="T104" fmla="*/ 22712 w 540"/>
                <a:gd name="T105" fmla="*/ 397463 h 484"/>
                <a:gd name="T106" fmla="*/ 24983 w 540"/>
                <a:gd name="T107" fmla="*/ 374750 h 484"/>
                <a:gd name="T108" fmla="*/ 20441 w 540"/>
                <a:gd name="T109" fmla="*/ 347496 h 484"/>
                <a:gd name="T110" fmla="*/ 9085 w 540"/>
                <a:gd name="T111" fmla="*/ 329326 h 48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40" h="484">
                  <a:moveTo>
                    <a:pt x="8" y="290"/>
                  </a:moveTo>
                  <a:lnTo>
                    <a:pt x="0" y="246"/>
                  </a:lnTo>
                  <a:lnTo>
                    <a:pt x="0" y="226"/>
                  </a:lnTo>
                  <a:lnTo>
                    <a:pt x="16" y="196"/>
                  </a:lnTo>
                  <a:lnTo>
                    <a:pt x="36" y="192"/>
                  </a:lnTo>
                  <a:lnTo>
                    <a:pt x="52" y="174"/>
                  </a:lnTo>
                  <a:lnTo>
                    <a:pt x="78" y="152"/>
                  </a:lnTo>
                  <a:lnTo>
                    <a:pt x="92" y="124"/>
                  </a:lnTo>
                  <a:lnTo>
                    <a:pt x="98" y="100"/>
                  </a:lnTo>
                  <a:lnTo>
                    <a:pt x="108" y="78"/>
                  </a:lnTo>
                  <a:lnTo>
                    <a:pt x="122" y="62"/>
                  </a:lnTo>
                  <a:lnTo>
                    <a:pt x="146" y="40"/>
                  </a:lnTo>
                  <a:lnTo>
                    <a:pt x="164" y="26"/>
                  </a:lnTo>
                  <a:lnTo>
                    <a:pt x="174" y="18"/>
                  </a:lnTo>
                  <a:lnTo>
                    <a:pt x="200" y="0"/>
                  </a:lnTo>
                  <a:lnTo>
                    <a:pt x="260" y="40"/>
                  </a:lnTo>
                  <a:lnTo>
                    <a:pt x="288" y="78"/>
                  </a:lnTo>
                  <a:lnTo>
                    <a:pt x="316" y="88"/>
                  </a:lnTo>
                  <a:lnTo>
                    <a:pt x="382" y="142"/>
                  </a:lnTo>
                  <a:lnTo>
                    <a:pt x="470" y="136"/>
                  </a:lnTo>
                  <a:lnTo>
                    <a:pt x="540" y="186"/>
                  </a:lnTo>
                  <a:lnTo>
                    <a:pt x="528" y="192"/>
                  </a:lnTo>
                  <a:lnTo>
                    <a:pt x="466" y="200"/>
                  </a:lnTo>
                  <a:lnTo>
                    <a:pt x="440" y="220"/>
                  </a:lnTo>
                  <a:lnTo>
                    <a:pt x="434" y="240"/>
                  </a:lnTo>
                  <a:lnTo>
                    <a:pt x="434" y="252"/>
                  </a:lnTo>
                  <a:lnTo>
                    <a:pt x="414" y="264"/>
                  </a:lnTo>
                  <a:lnTo>
                    <a:pt x="420" y="290"/>
                  </a:lnTo>
                  <a:lnTo>
                    <a:pt x="422" y="318"/>
                  </a:lnTo>
                  <a:lnTo>
                    <a:pt x="404" y="328"/>
                  </a:lnTo>
                  <a:lnTo>
                    <a:pt x="382" y="336"/>
                  </a:lnTo>
                  <a:lnTo>
                    <a:pt x="404" y="360"/>
                  </a:lnTo>
                  <a:lnTo>
                    <a:pt x="376" y="358"/>
                  </a:lnTo>
                  <a:lnTo>
                    <a:pt x="366" y="368"/>
                  </a:lnTo>
                  <a:lnTo>
                    <a:pt x="386" y="402"/>
                  </a:lnTo>
                  <a:lnTo>
                    <a:pt x="372" y="418"/>
                  </a:lnTo>
                  <a:lnTo>
                    <a:pt x="332" y="438"/>
                  </a:lnTo>
                  <a:lnTo>
                    <a:pt x="302" y="452"/>
                  </a:lnTo>
                  <a:lnTo>
                    <a:pt x="268" y="474"/>
                  </a:lnTo>
                  <a:lnTo>
                    <a:pt x="246" y="484"/>
                  </a:lnTo>
                  <a:lnTo>
                    <a:pt x="220" y="472"/>
                  </a:lnTo>
                  <a:lnTo>
                    <a:pt x="200" y="480"/>
                  </a:lnTo>
                  <a:lnTo>
                    <a:pt x="172" y="482"/>
                  </a:lnTo>
                  <a:lnTo>
                    <a:pt x="156" y="454"/>
                  </a:lnTo>
                  <a:lnTo>
                    <a:pt x="142" y="434"/>
                  </a:lnTo>
                  <a:lnTo>
                    <a:pt x="134" y="432"/>
                  </a:lnTo>
                  <a:lnTo>
                    <a:pt x="100" y="420"/>
                  </a:lnTo>
                  <a:lnTo>
                    <a:pt x="80" y="408"/>
                  </a:lnTo>
                  <a:lnTo>
                    <a:pt x="74" y="390"/>
                  </a:lnTo>
                  <a:lnTo>
                    <a:pt x="58" y="376"/>
                  </a:lnTo>
                  <a:lnTo>
                    <a:pt x="48" y="386"/>
                  </a:lnTo>
                  <a:lnTo>
                    <a:pt x="22" y="372"/>
                  </a:lnTo>
                  <a:lnTo>
                    <a:pt x="20" y="350"/>
                  </a:lnTo>
                  <a:lnTo>
                    <a:pt x="22" y="330"/>
                  </a:lnTo>
                  <a:lnTo>
                    <a:pt x="18" y="306"/>
                  </a:lnTo>
                  <a:lnTo>
                    <a:pt x="8" y="29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46" name="Freeform 8"/>
            <p:cNvSpPr>
              <a:spLocks/>
            </p:cNvSpPr>
            <p:nvPr/>
          </p:nvSpPr>
          <p:spPr bwMode="auto">
            <a:xfrm>
              <a:off x="1972890" y="3327514"/>
              <a:ext cx="1142420" cy="754043"/>
            </a:xfrm>
            <a:custGeom>
              <a:avLst/>
              <a:gdLst>
                <a:gd name="T0" fmla="*/ 15898 w 1006"/>
                <a:gd name="T1" fmla="*/ 688178 h 664"/>
                <a:gd name="T2" fmla="*/ 2271 w 1006"/>
                <a:gd name="T3" fmla="*/ 654110 h 664"/>
                <a:gd name="T4" fmla="*/ 40882 w 1006"/>
                <a:gd name="T5" fmla="*/ 638211 h 664"/>
                <a:gd name="T6" fmla="*/ 77221 w 1006"/>
                <a:gd name="T7" fmla="*/ 629126 h 664"/>
                <a:gd name="T8" fmla="*/ 61323 w 1006"/>
                <a:gd name="T9" fmla="*/ 576888 h 664"/>
                <a:gd name="T10" fmla="*/ 22712 w 1006"/>
                <a:gd name="T11" fmla="*/ 511023 h 664"/>
                <a:gd name="T12" fmla="*/ 0 w 1006"/>
                <a:gd name="T13" fmla="*/ 479226 h 664"/>
                <a:gd name="T14" fmla="*/ 47695 w 1006"/>
                <a:gd name="T15" fmla="*/ 456514 h 664"/>
                <a:gd name="T16" fmla="*/ 115832 w 1006"/>
                <a:gd name="T17" fmla="*/ 417903 h 664"/>
                <a:gd name="T18" fmla="*/ 149900 w 1006"/>
                <a:gd name="T19" fmla="*/ 431531 h 664"/>
                <a:gd name="T20" fmla="*/ 218036 w 1006"/>
                <a:gd name="T21" fmla="*/ 440615 h 664"/>
                <a:gd name="T22" fmla="*/ 295258 w 1006"/>
                <a:gd name="T23" fmla="*/ 386106 h 664"/>
                <a:gd name="T24" fmla="*/ 354309 w 1006"/>
                <a:gd name="T25" fmla="*/ 347496 h 664"/>
                <a:gd name="T26" fmla="*/ 354309 w 1006"/>
                <a:gd name="T27" fmla="*/ 292987 h 664"/>
                <a:gd name="T28" fmla="*/ 365665 w 1006"/>
                <a:gd name="T29" fmla="*/ 268003 h 664"/>
                <a:gd name="T30" fmla="*/ 404276 w 1006"/>
                <a:gd name="T31" fmla="*/ 224850 h 664"/>
                <a:gd name="T32" fmla="*/ 426988 w 1006"/>
                <a:gd name="T33" fmla="*/ 179426 h 664"/>
                <a:gd name="T34" fmla="*/ 576888 w 1006"/>
                <a:gd name="T35" fmla="*/ 263461 h 664"/>
                <a:gd name="T36" fmla="*/ 694991 w 1006"/>
                <a:gd name="T37" fmla="*/ 245291 h 664"/>
                <a:gd name="T38" fmla="*/ 765399 w 1006"/>
                <a:gd name="T39" fmla="*/ 317970 h 664"/>
                <a:gd name="T40" fmla="*/ 751771 w 1006"/>
                <a:gd name="T41" fmla="*/ 381564 h 664"/>
                <a:gd name="T42" fmla="*/ 869874 w 1006"/>
                <a:gd name="T43" fmla="*/ 388378 h 664"/>
                <a:gd name="T44" fmla="*/ 928926 w 1006"/>
                <a:gd name="T45" fmla="*/ 352038 h 664"/>
                <a:gd name="T46" fmla="*/ 962994 w 1006"/>
                <a:gd name="T47" fmla="*/ 320241 h 664"/>
                <a:gd name="T48" fmla="*/ 863061 w 1006"/>
                <a:gd name="T49" fmla="*/ 172612 h 664"/>
                <a:gd name="T50" fmla="*/ 1037944 w 1006"/>
                <a:gd name="T51" fmla="*/ 13627 h 664"/>
                <a:gd name="T52" fmla="*/ 1060656 w 1006"/>
                <a:gd name="T53" fmla="*/ 84035 h 664"/>
                <a:gd name="T54" fmla="*/ 1037944 w 1006"/>
                <a:gd name="T55" fmla="*/ 152171 h 664"/>
                <a:gd name="T56" fmla="*/ 1115165 w 1006"/>
                <a:gd name="T57" fmla="*/ 211223 h 664"/>
                <a:gd name="T58" fmla="*/ 1108352 w 1006"/>
                <a:gd name="T59" fmla="*/ 324784 h 664"/>
                <a:gd name="T60" fmla="*/ 978893 w 1006"/>
                <a:gd name="T61" fmla="*/ 560990 h 664"/>
                <a:gd name="T62" fmla="*/ 915299 w 1006"/>
                <a:gd name="T63" fmla="*/ 617770 h 664"/>
                <a:gd name="T64" fmla="*/ 876688 w 1006"/>
                <a:gd name="T65" fmla="*/ 663194 h 664"/>
                <a:gd name="T66" fmla="*/ 844891 w 1006"/>
                <a:gd name="T67" fmla="*/ 713161 h 664"/>
                <a:gd name="T68" fmla="*/ 799467 w 1006"/>
                <a:gd name="T69" fmla="*/ 740416 h 664"/>
                <a:gd name="T70" fmla="*/ 776755 w 1006"/>
                <a:gd name="T71" fmla="*/ 724517 h 664"/>
                <a:gd name="T72" fmla="*/ 481497 w 1006"/>
                <a:gd name="T73" fmla="*/ 574617 h 664"/>
                <a:gd name="T74" fmla="*/ 420174 w 1006"/>
                <a:gd name="T75" fmla="*/ 590516 h 664"/>
                <a:gd name="T76" fmla="*/ 338411 w 1006"/>
                <a:gd name="T77" fmla="*/ 629126 h 664"/>
                <a:gd name="T78" fmla="*/ 292986 w 1006"/>
                <a:gd name="T79" fmla="*/ 608685 h 664"/>
                <a:gd name="T80" fmla="*/ 238477 w 1006"/>
                <a:gd name="T81" fmla="*/ 658652 h 664"/>
                <a:gd name="T82" fmla="*/ 193053 w 1006"/>
                <a:gd name="T83" fmla="*/ 654110 h 664"/>
                <a:gd name="T84" fmla="*/ 165799 w 1006"/>
                <a:gd name="T85" fmla="*/ 595058 h 664"/>
                <a:gd name="T86" fmla="*/ 124917 w 1006"/>
                <a:gd name="T87" fmla="*/ 617770 h 664"/>
                <a:gd name="T88" fmla="*/ 154442 w 1006"/>
                <a:gd name="T89" fmla="*/ 674551 h 664"/>
                <a:gd name="T90" fmla="*/ 163527 w 1006"/>
                <a:gd name="T91" fmla="*/ 719975 h 664"/>
                <a:gd name="T92" fmla="*/ 99933 w 1006"/>
                <a:gd name="T93" fmla="*/ 710890 h 664"/>
                <a:gd name="T94" fmla="*/ 27255 w 1006"/>
                <a:gd name="T95" fmla="*/ 722246 h 66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006" h="664">
                  <a:moveTo>
                    <a:pt x="24" y="636"/>
                  </a:moveTo>
                  <a:lnTo>
                    <a:pt x="14" y="606"/>
                  </a:lnTo>
                  <a:lnTo>
                    <a:pt x="4" y="592"/>
                  </a:lnTo>
                  <a:lnTo>
                    <a:pt x="2" y="576"/>
                  </a:lnTo>
                  <a:lnTo>
                    <a:pt x="16" y="558"/>
                  </a:lnTo>
                  <a:lnTo>
                    <a:pt x="36" y="562"/>
                  </a:lnTo>
                  <a:lnTo>
                    <a:pt x="62" y="566"/>
                  </a:lnTo>
                  <a:lnTo>
                    <a:pt x="68" y="554"/>
                  </a:lnTo>
                  <a:lnTo>
                    <a:pt x="64" y="538"/>
                  </a:lnTo>
                  <a:lnTo>
                    <a:pt x="54" y="508"/>
                  </a:lnTo>
                  <a:lnTo>
                    <a:pt x="48" y="484"/>
                  </a:lnTo>
                  <a:lnTo>
                    <a:pt x="20" y="450"/>
                  </a:lnTo>
                  <a:lnTo>
                    <a:pt x="10" y="440"/>
                  </a:lnTo>
                  <a:lnTo>
                    <a:pt x="0" y="422"/>
                  </a:lnTo>
                  <a:lnTo>
                    <a:pt x="14" y="406"/>
                  </a:lnTo>
                  <a:lnTo>
                    <a:pt x="42" y="402"/>
                  </a:lnTo>
                  <a:lnTo>
                    <a:pt x="66" y="390"/>
                  </a:lnTo>
                  <a:lnTo>
                    <a:pt x="102" y="368"/>
                  </a:lnTo>
                  <a:lnTo>
                    <a:pt x="108" y="384"/>
                  </a:lnTo>
                  <a:lnTo>
                    <a:pt x="132" y="380"/>
                  </a:lnTo>
                  <a:lnTo>
                    <a:pt x="154" y="374"/>
                  </a:lnTo>
                  <a:lnTo>
                    <a:pt x="192" y="388"/>
                  </a:lnTo>
                  <a:lnTo>
                    <a:pt x="204" y="372"/>
                  </a:lnTo>
                  <a:lnTo>
                    <a:pt x="260" y="340"/>
                  </a:lnTo>
                  <a:lnTo>
                    <a:pt x="306" y="316"/>
                  </a:lnTo>
                  <a:lnTo>
                    <a:pt x="312" y="306"/>
                  </a:lnTo>
                  <a:lnTo>
                    <a:pt x="302" y="272"/>
                  </a:lnTo>
                  <a:lnTo>
                    <a:pt x="312" y="258"/>
                  </a:lnTo>
                  <a:lnTo>
                    <a:pt x="336" y="260"/>
                  </a:lnTo>
                  <a:lnTo>
                    <a:pt x="322" y="236"/>
                  </a:lnTo>
                  <a:lnTo>
                    <a:pt x="356" y="218"/>
                  </a:lnTo>
                  <a:lnTo>
                    <a:pt x="356" y="198"/>
                  </a:lnTo>
                  <a:lnTo>
                    <a:pt x="354" y="164"/>
                  </a:lnTo>
                  <a:lnTo>
                    <a:pt x="376" y="158"/>
                  </a:lnTo>
                  <a:lnTo>
                    <a:pt x="442" y="160"/>
                  </a:lnTo>
                  <a:lnTo>
                    <a:pt x="508" y="232"/>
                  </a:lnTo>
                  <a:lnTo>
                    <a:pt x="524" y="236"/>
                  </a:lnTo>
                  <a:lnTo>
                    <a:pt x="612" y="216"/>
                  </a:lnTo>
                  <a:lnTo>
                    <a:pt x="678" y="240"/>
                  </a:lnTo>
                  <a:lnTo>
                    <a:pt x="674" y="280"/>
                  </a:lnTo>
                  <a:lnTo>
                    <a:pt x="666" y="304"/>
                  </a:lnTo>
                  <a:lnTo>
                    <a:pt x="662" y="336"/>
                  </a:lnTo>
                  <a:lnTo>
                    <a:pt x="680" y="348"/>
                  </a:lnTo>
                  <a:lnTo>
                    <a:pt x="766" y="342"/>
                  </a:lnTo>
                  <a:lnTo>
                    <a:pt x="794" y="314"/>
                  </a:lnTo>
                  <a:lnTo>
                    <a:pt x="818" y="310"/>
                  </a:lnTo>
                  <a:lnTo>
                    <a:pt x="830" y="294"/>
                  </a:lnTo>
                  <a:lnTo>
                    <a:pt x="848" y="282"/>
                  </a:lnTo>
                  <a:lnTo>
                    <a:pt x="824" y="250"/>
                  </a:lnTo>
                  <a:lnTo>
                    <a:pt x="760" y="152"/>
                  </a:lnTo>
                  <a:lnTo>
                    <a:pt x="894" y="0"/>
                  </a:lnTo>
                  <a:lnTo>
                    <a:pt x="914" y="12"/>
                  </a:lnTo>
                  <a:lnTo>
                    <a:pt x="930" y="40"/>
                  </a:lnTo>
                  <a:lnTo>
                    <a:pt x="934" y="74"/>
                  </a:lnTo>
                  <a:lnTo>
                    <a:pt x="930" y="110"/>
                  </a:lnTo>
                  <a:lnTo>
                    <a:pt x="914" y="134"/>
                  </a:lnTo>
                  <a:lnTo>
                    <a:pt x="916" y="156"/>
                  </a:lnTo>
                  <a:lnTo>
                    <a:pt x="982" y="186"/>
                  </a:lnTo>
                  <a:lnTo>
                    <a:pt x="1006" y="212"/>
                  </a:lnTo>
                  <a:lnTo>
                    <a:pt x="976" y="286"/>
                  </a:lnTo>
                  <a:lnTo>
                    <a:pt x="982" y="296"/>
                  </a:lnTo>
                  <a:lnTo>
                    <a:pt x="862" y="494"/>
                  </a:lnTo>
                  <a:lnTo>
                    <a:pt x="836" y="548"/>
                  </a:lnTo>
                  <a:lnTo>
                    <a:pt x="806" y="544"/>
                  </a:lnTo>
                  <a:lnTo>
                    <a:pt x="806" y="558"/>
                  </a:lnTo>
                  <a:lnTo>
                    <a:pt x="772" y="584"/>
                  </a:lnTo>
                  <a:lnTo>
                    <a:pt x="760" y="602"/>
                  </a:lnTo>
                  <a:lnTo>
                    <a:pt x="744" y="628"/>
                  </a:lnTo>
                  <a:lnTo>
                    <a:pt x="734" y="656"/>
                  </a:lnTo>
                  <a:lnTo>
                    <a:pt x="704" y="652"/>
                  </a:lnTo>
                  <a:lnTo>
                    <a:pt x="700" y="664"/>
                  </a:lnTo>
                  <a:lnTo>
                    <a:pt x="684" y="638"/>
                  </a:lnTo>
                  <a:lnTo>
                    <a:pt x="490" y="548"/>
                  </a:lnTo>
                  <a:lnTo>
                    <a:pt x="424" y="506"/>
                  </a:lnTo>
                  <a:lnTo>
                    <a:pt x="398" y="512"/>
                  </a:lnTo>
                  <a:lnTo>
                    <a:pt x="370" y="520"/>
                  </a:lnTo>
                  <a:lnTo>
                    <a:pt x="316" y="562"/>
                  </a:lnTo>
                  <a:lnTo>
                    <a:pt x="298" y="554"/>
                  </a:lnTo>
                  <a:lnTo>
                    <a:pt x="276" y="550"/>
                  </a:lnTo>
                  <a:lnTo>
                    <a:pt x="258" y="536"/>
                  </a:lnTo>
                  <a:lnTo>
                    <a:pt x="246" y="578"/>
                  </a:lnTo>
                  <a:lnTo>
                    <a:pt x="210" y="580"/>
                  </a:lnTo>
                  <a:lnTo>
                    <a:pt x="182" y="576"/>
                  </a:lnTo>
                  <a:lnTo>
                    <a:pt x="170" y="576"/>
                  </a:lnTo>
                  <a:lnTo>
                    <a:pt x="158" y="536"/>
                  </a:lnTo>
                  <a:lnTo>
                    <a:pt x="146" y="524"/>
                  </a:lnTo>
                  <a:lnTo>
                    <a:pt x="126" y="538"/>
                  </a:lnTo>
                  <a:lnTo>
                    <a:pt x="110" y="544"/>
                  </a:lnTo>
                  <a:lnTo>
                    <a:pt x="120" y="582"/>
                  </a:lnTo>
                  <a:lnTo>
                    <a:pt x="136" y="594"/>
                  </a:lnTo>
                  <a:lnTo>
                    <a:pt x="144" y="612"/>
                  </a:lnTo>
                  <a:lnTo>
                    <a:pt x="144" y="634"/>
                  </a:lnTo>
                  <a:lnTo>
                    <a:pt x="120" y="634"/>
                  </a:lnTo>
                  <a:lnTo>
                    <a:pt x="88" y="626"/>
                  </a:lnTo>
                  <a:lnTo>
                    <a:pt x="68" y="632"/>
                  </a:lnTo>
                  <a:lnTo>
                    <a:pt x="24" y="63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47" name="Freeform 9"/>
            <p:cNvSpPr>
              <a:spLocks/>
            </p:cNvSpPr>
            <p:nvPr/>
          </p:nvSpPr>
          <p:spPr bwMode="auto">
            <a:xfrm>
              <a:off x="1457325" y="3904402"/>
              <a:ext cx="1523984" cy="1017504"/>
            </a:xfrm>
            <a:custGeom>
              <a:avLst/>
              <a:gdLst>
                <a:gd name="T0" fmla="*/ 685906 w 1342"/>
                <a:gd name="T1" fmla="*/ 134002 h 896"/>
                <a:gd name="T2" fmla="*/ 674550 w 1342"/>
                <a:gd name="T3" fmla="*/ 109018 h 896"/>
                <a:gd name="T4" fmla="*/ 645025 w 1342"/>
                <a:gd name="T5" fmla="*/ 38611 h 896"/>
                <a:gd name="T6" fmla="*/ 692720 w 1342"/>
                <a:gd name="T7" fmla="*/ 38611 h 896"/>
                <a:gd name="T8" fmla="*/ 747229 w 1342"/>
                <a:gd name="T9" fmla="*/ 79493 h 896"/>
                <a:gd name="T10" fmla="*/ 797196 w 1342"/>
                <a:gd name="T11" fmla="*/ 52238 h 896"/>
                <a:gd name="T12" fmla="*/ 833535 w 1342"/>
                <a:gd name="T13" fmla="*/ 43153 h 896"/>
                <a:gd name="T14" fmla="*/ 938011 w 1342"/>
                <a:gd name="T15" fmla="*/ 11356 h 896"/>
                <a:gd name="T16" fmla="*/ 1072013 w 1342"/>
                <a:gd name="T17" fmla="*/ 43153 h 896"/>
                <a:gd name="T18" fmla="*/ 1310490 w 1342"/>
                <a:gd name="T19" fmla="*/ 170341 h 896"/>
                <a:gd name="T20" fmla="*/ 1346829 w 1342"/>
                <a:gd name="T21" fmla="*/ 170341 h 896"/>
                <a:gd name="T22" fmla="*/ 1394525 w 1342"/>
                <a:gd name="T23" fmla="*/ 88577 h 896"/>
                <a:gd name="T24" fmla="*/ 1442220 w 1342"/>
                <a:gd name="T25" fmla="*/ 104476 h 896"/>
                <a:gd name="T26" fmla="*/ 1523984 w 1342"/>
                <a:gd name="T27" fmla="*/ 277088 h 896"/>
                <a:gd name="T28" fmla="*/ 1455848 w 1342"/>
                <a:gd name="T29" fmla="*/ 313428 h 896"/>
                <a:gd name="T30" fmla="*/ 1408152 w 1342"/>
                <a:gd name="T31" fmla="*/ 377022 h 896"/>
                <a:gd name="T32" fmla="*/ 1380898 w 1342"/>
                <a:gd name="T33" fmla="*/ 442887 h 896"/>
                <a:gd name="T34" fmla="*/ 1355914 w 1342"/>
                <a:gd name="T35" fmla="*/ 504210 h 896"/>
                <a:gd name="T36" fmla="*/ 1308219 w 1342"/>
                <a:gd name="T37" fmla="*/ 529193 h 896"/>
                <a:gd name="T38" fmla="*/ 1255981 w 1342"/>
                <a:gd name="T39" fmla="*/ 565532 h 896"/>
                <a:gd name="T40" fmla="*/ 1249167 w 1342"/>
                <a:gd name="T41" fmla="*/ 597329 h 896"/>
                <a:gd name="T42" fmla="*/ 1217370 w 1342"/>
                <a:gd name="T43" fmla="*/ 626855 h 896"/>
                <a:gd name="T44" fmla="*/ 1185573 w 1342"/>
                <a:gd name="T45" fmla="*/ 674551 h 896"/>
                <a:gd name="T46" fmla="*/ 1174217 w 1342"/>
                <a:gd name="T47" fmla="*/ 729060 h 896"/>
                <a:gd name="T48" fmla="*/ 1128793 w 1342"/>
                <a:gd name="T49" fmla="*/ 769942 h 896"/>
                <a:gd name="T50" fmla="*/ 1056114 w 1342"/>
                <a:gd name="T51" fmla="*/ 817637 h 896"/>
                <a:gd name="T52" fmla="*/ 999334 w 1342"/>
                <a:gd name="T53" fmla="*/ 844892 h 896"/>
                <a:gd name="T54" fmla="*/ 990249 w 1342"/>
                <a:gd name="T55" fmla="*/ 1017504 h 896"/>
                <a:gd name="T56" fmla="*/ 0 w 1342"/>
                <a:gd name="T57" fmla="*/ 511023 h 896"/>
                <a:gd name="T58" fmla="*/ 22712 w 1342"/>
                <a:gd name="T59" fmla="*/ 440616 h 896"/>
                <a:gd name="T60" fmla="*/ 79492 w 1342"/>
                <a:gd name="T61" fmla="*/ 404276 h 896"/>
                <a:gd name="T62" fmla="*/ 120374 w 1342"/>
                <a:gd name="T63" fmla="*/ 424717 h 896"/>
                <a:gd name="T64" fmla="*/ 202138 w 1342"/>
                <a:gd name="T65" fmla="*/ 399734 h 896"/>
                <a:gd name="T66" fmla="*/ 270274 w 1342"/>
                <a:gd name="T67" fmla="*/ 390649 h 896"/>
                <a:gd name="T68" fmla="*/ 311156 w 1342"/>
                <a:gd name="T69" fmla="*/ 358852 h 896"/>
                <a:gd name="T70" fmla="*/ 347496 w 1342"/>
                <a:gd name="T71" fmla="*/ 320241 h 896"/>
                <a:gd name="T72" fmla="*/ 386106 w 1342"/>
                <a:gd name="T73" fmla="*/ 331597 h 896"/>
                <a:gd name="T74" fmla="*/ 424717 w 1342"/>
                <a:gd name="T75" fmla="*/ 345225 h 896"/>
                <a:gd name="T76" fmla="*/ 501938 w 1342"/>
                <a:gd name="T77" fmla="*/ 349767 h 896"/>
                <a:gd name="T78" fmla="*/ 492853 w 1342"/>
                <a:gd name="T79" fmla="*/ 297529 h 896"/>
                <a:gd name="T80" fmla="*/ 501938 w 1342"/>
                <a:gd name="T81" fmla="*/ 283902 h 896"/>
                <a:gd name="T82" fmla="*/ 522379 w 1342"/>
                <a:gd name="T83" fmla="*/ 270275 h 896"/>
                <a:gd name="T84" fmla="*/ 526921 w 1342"/>
                <a:gd name="T85" fmla="*/ 229393 h 896"/>
                <a:gd name="T86" fmla="*/ 515565 w 1342"/>
                <a:gd name="T87" fmla="*/ 181697 h 896"/>
                <a:gd name="T88" fmla="*/ 538278 w 1342"/>
                <a:gd name="T89" fmla="*/ 168070 h 896"/>
                <a:gd name="T90" fmla="*/ 560990 w 1342"/>
                <a:gd name="T91" fmla="*/ 138544 h 896"/>
                <a:gd name="T92" fmla="*/ 676822 w 1342"/>
                <a:gd name="T93" fmla="*/ 147629 h 89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342" h="896">
                  <a:moveTo>
                    <a:pt x="596" y="130"/>
                  </a:moveTo>
                  <a:lnTo>
                    <a:pt x="604" y="118"/>
                  </a:lnTo>
                  <a:lnTo>
                    <a:pt x="596" y="110"/>
                  </a:lnTo>
                  <a:lnTo>
                    <a:pt x="594" y="96"/>
                  </a:lnTo>
                  <a:lnTo>
                    <a:pt x="572" y="64"/>
                  </a:lnTo>
                  <a:lnTo>
                    <a:pt x="568" y="34"/>
                  </a:lnTo>
                  <a:lnTo>
                    <a:pt x="596" y="18"/>
                  </a:lnTo>
                  <a:lnTo>
                    <a:pt x="610" y="34"/>
                  </a:lnTo>
                  <a:lnTo>
                    <a:pt x="622" y="66"/>
                  </a:lnTo>
                  <a:lnTo>
                    <a:pt x="658" y="70"/>
                  </a:lnTo>
                  <a:lnTo>
                    <a:pt x="708" y="68"/>
                  </a:lnTo>
                  <a:lnTo>
                    <a:pt x="702" y="46"/>
                  </a:lnTo>
                  <a:lnTo>
                    <a:pt x="716" y="28"/>
                  </a:lnTo>
                  <a:lnTo>
                    <a:pt x="734" y="38"/>
                  </a:lnTo>
                  <a:lnTo>
                    <a:pt x="776" y="52"/>
                  </a:lnTo>
                  <a:lnTo>
                    <a:pt x="826" y="10"/>
                  </a:lnTo>
                  <a:lnTo>
                    <a:pt x="878" y="0"/>
                  </a:lnTo>
                  <a:lnTo>
                    <a:pt x="944" y="38"/>
                  </a:lnTo>
                  <a:lnTo>
                    <a:pt x="1136" y="126"/>
                  </a:lnTo>
                  <a:lnTo>
                    <a:pt x="1154" y="150"/>
                  </a:lnTo>
                  <a:lnTo>
                    <a:pt x="1166" y="144"/>
                  </a:lnTo>
                  <a:lnTo>
                    <a:pt x="1186" y="150"/>
                  </a:lnTo>
                  <a:lnTo>
                    <a:pt x="1200" y="130"/>
                  </a:lnTo>
                  <a:lnTo>
                    <a:pt x="1228" y="78"/>
                  </a:lnTo>
                  <a:lnTo>
                    <a:pt x="1258" y="50"/>
                  </a:lnTo>
                  <a:lnTo>
                    <a:pt x="1270" y="92"/>
                  </a:lnTo>
                  <a:lnTo>
                    <a:pt x="1306" y="96"/>
                  </a:lnTo>
                  <a:lnTo>
                    <a:pt x="1342" y="244"/>
                  </a:lnTo>
                  <a:lnTo>
                    <a:pt x="1312" y="256"/>
                  </a:lnTo>
                  <a:lnTo>
                    <a:pt x="1282" y="276"/>
                  </a:lnTo>
                  <a:lnTo>
                    <a:pt x="1262" y="310"/>
                  </a:lnTo>
                  <a:lnTo>
                    <a:pt x="1240" y="332"/>
                  </a:lnTo>
                  <a:lnTo>
                    <a:pt x="1226" y="358"/>
                  </a:lnTo>
                  <a:lnTo>
                    <a:pt x="1216" y="390"/>
                  </a:lnTo>
                  <a:lnTo>
                    <a:pt x="1194" y="422"/>
                  </a:lnTo>
                  <a:lnTo>
                    <a:pt x="1194" y="444"/>
                  </a:lnTo>
                  <a:lnTo>
                    <a:pt x="1176" y="462"/>
                  </a:lnTo>
                  <a:lnTo>
                    <a:pt x="1152" y="466"/>
                  </a:lnTo>
                  <a:lnTo>
                    <a:pt x="1126" y="478"/>
                  </a:lnTo>
                  <a:lnTo>
                    <a:pt x="1106" y="498"/>
                  </a:lnTo>
                  <a:lnTo>
                    <a:pt x="1112" y="514"/>
                  </a:lnTo>
                  <a:lnTo>
                    <a:pt x="1100" y="526"/>
                  </a:lnTo>
                  <a:lnTo>
                    <a:pt x="1080" y="530"/>
                  </a:lnTo>
                  <a:lnTo>
                    <a:pt x="1072" y="552"/>
                  </a:lnTo>
                  <a:lnTo>
                    <a:pt x="1046" y="576"/>
                  </a:lnTo>
                  <a:lnTo>
                    <a:pt x="1044" y="594"/>
                  </a:lnTo>
                  <a:lnTo>
                    <a:pt x="1042" y="620"/>
                  </a:lnTo>
                  <a:lnTo>
                    <a:pt x="1034" y="642"/>
                  </a:lnTo>
                  <a:lnTo>
                    <a:pt x="1016" y="654"/>
                  </a:lnTo>
                  <a:lnTo>
                    <a:pt x="994" y="678"/>
                  </a:lnTo>
                  <a:lnTo>
                    <a:pt x="970" y="702"/>
                  </a:lnTo>
                  <a:lnTo>
                    <a:pt x="930" y="720"/>
                  </a:lnTo>
                  <a:lnTo>
                    <a:pt x="902" y="738"/>
                  </a:lnTo>
                  <a:lnTo>
                    <a:pt x="880" y="744"/>
                  </a:lnTo>
                  <a:lnTo>
                    <a:pt x="882" y="752"/>
                  </a:lnTo>
                  <a:lnTo>
                    <a:pt x="872" y="896"/>
                  </a:lnTo>
                  <a:lnTo>
                    <a:pt x="34" y="504"/>
                  </a:lnTo>
                  <a:lnTo>
                    <a:pt x="0" y="450"/>
                  </a:lnTo>
                  <a:lnTo>
                    <a:pt x="8" y="414"/>
                  </a:lnTo>
                  <a:lnTo>
                    <a:pt x="20" y="388"/>
                  </a:lnTo>
                  <a:lnTo>
                    <a:pt x="56" y="358"/>
                  </a:lnTo>
                  <a:lnTo>
                    <a:pt x="70" y="356"/>
                  </a:lnTo>
                  <a:lnTo>
                    <a:pt x="82" y="362"/>
                  </a:lnTo>
                  <a:lnTo>
                    <a:pt x="106" y="374"/>
                  </a:lnTo>
                  <a:lnTo>
                    <a:pt x="150" y="360"/>
                  </a:lnTo>
                  <a:lnTo>
                    <a:pt x="178" y="352"/>
                  </a:lnTo>
                  <a:lnTo>
                    <a:pt x="208" y="346"/>
                  </a:lnTo>
                  <a:lnTo>
                    <a:pt x="238" y="344"/>
                  </a:lnTo>
                  <a:lnTo>
                    <a:pt x="270" y="342"/>
                  </a:lnTo>
                  <a:lnTo>
                    <a:pt x="274" y="316"/>
                  </a:lnTo>
                  <a:lnTo>
                    <a:pt x="292" y="290"/>
                  </a:lnTo>
                  <a:lnTo>
                    <a:pt x="306" y="282"/>
                  </a:lnTo>
                  <a:lnTo>
                    <a:pt x="320" y="274"/>
                  </a:lnTo>
                  <a:lnTo>
                    <a:pt x="340" y="292"/>
                  </a:lnTo>
                  <a:lnTo>
                    <a:pt x="360" y="304"/>
                  </a:lnTo>
                  <a:lnTo>
                    <a:pt x="374" y="304"/>
                  </a:lnTo>
                  <a:lnTo>
                    <a:pt x="402" y="300"/>
                  </a:lnTo>
                  <a:lnTo>
                    <a:pt x="442" y="308"/>
                  </a:lnTo>
                  <a:lnTo>
                    <a:pt x="440" y="276"/>
                  </a:lnTo>
                  <a:lnTo>
                    <a:pt x="434" y="262"/>
                  </a:lnTo>
                  <a:lnTo>
                    <a:pt x="428" y="252"/>
                  </a:lnTo>
                  <a:lnTo>
                    <a:pt x="442" y="250"/>
                  </a:lnTo>
                  <a:lnTo>
                    <a:pt x="452" y="244"/>
                  </a:lnTo>
                  <a:lnTo>
                    <a:pt x="460" y="238"/>
                  </a:lnTo>
                  <a:lnTo>
                    <a:pt x="458" y="214"/>
                  </a:lnTo>
                  <a:lnTo>
                    <a:pt x="464" y="202"/>
                  </a:lnTo>
                  <a:lnTo>
                    <a:pt x="456" y="180"/>
                  </a:lnTo>
                  <a:lnTo>
                    <a:pt x="454" y="160"/>
                  </a:lnTo>
                  <a:lnTo>
                    <a:pt x="462" y="156"/>
                  </a:lnTo>
                  <a:lnTo>
                    <a:pt x="474" y="148"/>
                  </a:lnTo>
                  <a:lnTo>
                    <a:pt x="474" y="124"/>
                  </a:lnTo>
                  <a:lnTo>
                    <a:pt x="494" y="122"/>
                  </a:lnTo>
                  <a:lnTo>
                    <a:pt x="536" y="122"/>
                  </a:lnTo>
                  <a:lnTo>
                    <a:pt x="596" y="13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48" name="Freeform 10"/>
            <p:cNvSpPr>
              <a:spLocks/>
            </p:cNvSpPr>
            <p:nvPr/>
          </p:nvSpPr>
          <p:spPr bwMode="auto">
            <a:xfrm>
              <a:off x="3251584" y="3625043"/>
              <a:ext cx="490582" cy="365665"/>
            </a:xfrm>
            <a:custGeom>
              <a:avLst/>
              <a:gdLst>
                <a:gd name="T0" fmla="*/ 29526 w 432"/>
                <a:gd name="T1" fmla="*/ 0 h 322"/>
                <a:gd name="T2" fmla="*/ 195324 w 432"/>
                <a:gd name="T3" fmla="*/ 65865 h 322"/>
                <a:gd name="T4" fmla="*/ 215765 w 432"/>
                <a:gd name="T5" fmla="*/ 74950 h 322"/>
                <a:gd name="T6" fmla="*/ 236206 w 432"/>
                <a:gd name="T7" fmla="*/ 86306 h 322"/>
                <a:gd name="T8" fmla="*/ 261189 w 432"/>
                <a:gd name="T9" fmla="*/ 81764 h 322"/>
                <a:gd name="T10" fmla="*/ 288444 w 432"/>
                <a:gd name="T11" fmla="*/ 93120 h 322"/>
                <a:gd name="T12" fmla="*/ 490582 w 432"/>
                <a:gd name="T13" fmla="*/ 252104 h 322"/>
                <a:gd name="T14" fmla="*/ 249833 w 432"/>
                <a:gd name="T15" fmla="*/ 365665 h 322"/>
                <a:gd name="T16" fmla="*/ 238477 w 432"/>
                <a:gd name="T17" fmla="*/ 322512 h 322"/>
                <a:gd name="T18" fmla="*/ 227121 w 432"/>
                <a:gd name="T19" fmla="*/ 231664 h 322"/>
                <a:gd name="T20" fmla="*/ 43153 w 432"/>
                <a:gd name="T21" fmla="*/ 129459 h 322"/>
                <a:gd name="T22" fmla="*/ 6814 w 432"/>
                <a:gd name="T23" fmla="*/ 124917 h 322"/>
                <a:gd name="T24" fmla="*/ 0 w 432"/>
                <a:gd name="T25" fmla="*/ 111289 h 322"/>
                <a:gd name="T26" fmla="*/ 6814 w 432"/>
                <a:gd name="T27" fmla="*/ 84035 h 322"/>
                <a:gd name="T28" fmla="*/ 18170 w 432"/>
                <a:gd name="T29" fmla="*/ 54509 h 322"/>
                <a:gd name="T30" fmla="*/ 29526 w 432"/>
                <a:gd name="T31" fmla="*/ 0 h 3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2" h="322">
                  <a:moveTo>
                    <a:pt x="26" y="0"/>
                  </a:moveTo>
                  <a:lnTo>
                    <a:pt x="172" y="58"/>
                  </a:lnTo>
                  <a:lnTo>
                    <a:pt x="190" y="66"/>
                  </a:lnTo>
                  <a:lnTo>
                    <a:pt x="208" y="76"/>
                  </a:lnTo>
                  <a:lnTo>
                    <a:pt x="230" y="72"/>
                  </a:lnTo>
                  <a:lnTo>
                    <a:pt x="254" y="82"/>
                  </a:lnTo>
                  <a:lnTo>
                    <a:pt x="432" y="222"/>
                  </a:lnTo>
                  <a:lnTo>
                    <a:pt x="220" y="322"/>
                  </a:lnTo>
                  <a:lnTo>
                    <a:pt x="210" y="284"/>
                  </a:lnTo>
                  <a:lnTo>
                    <a:pt x="200" y="204"/>
                  </a:lnTo>
                  <a:lnTo>
                    <a:pt x="38" y="114"/>
                  </a:lnTo>
                  <a:lnTo>
                    <a:pt x="6" y="110"/>
                  </a:lnTo>
                  <a:lnTo>
                    <a:pt x="0" y="98"/>
                  </a:lnTo>
                  <a:lnTo>
                    <a:pt x="6" y="74"/>
                  </a:lnTo>
                  <a:lnTo>
                    <a:pt x="16" y="4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49" name="Freeform 11"/>
            <p:cNvSpPr>
              <a:spLocks/>
            </p:cNvSpPr>
            <p:nvPr/>
          </p:nvSpPr>
          <p:spPr bwMode="auto">
            <a:xfrm>
              <a:off x="3274296" y="3050426"/>
              <a:ext cx="992520" cy="1037945"/>
            </a:xfrm>
            <a:custGeom>
              <a:avLst/>
              <a:gdLst>
                <a:gd name="T0" fmla="*/ 554176 w 874"/>
                <a:gd name="T1" fmla="*/ 0 h 914"/>
                <a:gd name="T2" fmla="*/ 595058 w 874"/>
                <a:gd name="T3" fmla="*/ 70408 h 914"/>
                <a:gd name="T4" fmla="*/ 629126 w 874"/>
                <a:gd name="T5" fmla="*/ 145358 h 914"/>
                <a:gd name="T6" fmla="*/ 649567 w 874"/>
                <a:gd name="T7" fmla="*/ 204409 h 914"/>
                <a:gd name="T8" fmla="*/ 685906 w 874"/>
                <a:gd name="T9" fmla="*/ 313428 h 914"/>
                <a:gd name="T10" fmla="*/ 683635 w 874"/>
                <a:gd name="T11" fmla="*/ 349767 h 914"/>
                <a:gd name="T12" fmla="*/ 769941 w 874"/>
                <a:gd name="T13" fmla="*/ 488311 h 914"/>
                <a:gd name="T14" fmla="*/ 815365 w 874"/>
                <a:gd name="T15" fmla="*/ 547363 h 914"/>
                <a:gd name="T16" fmla="*/ 833535 w 874"/>
                <a:gd name="T17" fmla="*/ 567804 h 914"/>
                <a:gd name="T18" fmla="*/ 822179 w 874"/>
                <a:gd name="T19" fmla="*/ 583702 h 914"/>
                <a:gd name="T20" fmla="*/ 853976 w 874"/>
                <a:gd name="T21" fmla="*/ 601872 h 914"/>
                <a:gd name="T22" fmla="*/ 894858 w 874"/>
                <a:gd name="T23" fmla="*/ 654110 h 914"/>
                <a:gd name="T24" fmla="*/ 922112 w 874"/>
                <a:gd name="T25" fmla="*/ 651839 h 914"/>
                <a:gd name="T26" fmla="*/ 992520 w 874"/>
                <a:gd name="T27" fmla="*/ 742687 h 914"/>
                <a:gd name="T28" fmla="*/ 949367 w 874"/>
                <a:gd name="T29" fmla="*/ 781298 h 914"/>
                <a:gd name="T30" fmla="*/ 974350 w 874"/>
                <a:gd name="T31" fmla="*/ 817637 h 914"/>
                <a:gd name="T32" fmla="*/ 962994 w 874"/>
                <a:gd name="T33" fmla="*/ 844892 h 914"/>
                <a:gd name="T34" fmla="*/ 949367 w 874"/>
                <a:gd name="T35" fmla="*/ 840349 h 914"/>
                <a:gd name="T36" fmla="*/ 935740 w 874"/>
                <a:gd name="T37" fmla="*/ 851705 h 914"/>
                <a:gd name="T38" fmla="*/ 949367 w 874"/>
                <a:gd name="T39" fmla="*/ 876689 h 914"/>
                <a:gd name="T40" fmla="*/ 944825 w 874"/>
                <a:gd name="T41" fmla="*/ 892587 h 914"/>
                <a:gd name="T42" fmla="*/ 767670 w 874"/>
                <a:gd name="T43" fmla="*/ 1035674 h 914"/>
                <a:gd name="T44" fmla="*/ 738144 w 874"/>
                <a:gd name="T45" fmla="*/ 1008419 h 914"/>
                <a:gd name="T46" fmla="*/ 704076 w 874"/>
                <a:gd name="T47" fmla="*/ 1037945 h 914"/>
                <a:gd name="T48" fmla="*/ 649567 w 874"/>
                <a:gd name="T49" fmla="*/ 944825 h 914"/>
                <a:gd name="T50" fmla="*/ 506480 w 874"/>
                <a:gd name="T51" fmla="*/ 815366 h 914"/>
                <a:gd name="T52" fmla="*/ 467870 w 874"/>
                <a:gd name="T53" fmla="*/ 819908 h 914"/>
                <a:gd name="T54" fmla="*/ 292986 w 874"/>
                <a:gd name="T55" fmla="*/ 683636 h 914"/>
                <a:gd name="T56" fmla="*/ 265732 w 874"/>
                <a:gd name="T57" fmla="*/ 667737 h 914"/>
                <a:gd name="T58" fmla="*/ 243020 w 874"/>
                <a:gd name="T59" fmla="*/ 656381 h 914"/>
                <a:gd name="T60" fmla="*/ 218036 w 874"/>
                <a:gd name="T61" fmla="*/ 663195 h 914"/>
                <a:gd name="T62" fmla="*/ 202138 w 874"/>
                <a:gd name="T63" fmla="*/ 647296 h 914"/>
                <a:gd name="T64" fmla="*/ 0 w 874"/>
                <a:gd name="T65" fmla="*/ 570075 h 914"/>
                <a:gd name="T66" fmla="*/ 68136 w 874"/>
                <a:gd name="T67" fmla="*/ 356581 h 914"/>
                <a:gd name="T68" fmla="*/ 115832 w 874"/>
                <a:gd name="T69" fmla="*/ 279359 h 914"/>
                <a:gd name="T70" fmla="*/ 136273 w 874"/>
                <a:gd name="T71" fmla="*/ 279359 h 914"/>
                <a:gd name="T72" fmla="*/ 131730 w 874"/>
                <a:gd name="T73" fmla="*/ 295258 h 914"/>
                <a:gd name="T74" fmla="*/ 143086 w 874"/>
                <a:gd name="T75" fmla="*/ 317970 h 914"/>
                <a:gd name="T76" fmla="*/ 161256 w 874"/>
                <a:gd name="T77" fmla="*/ 331597 h 914"/>
                <a:gd name="T78" fmla="*/ 195324 w 874"/>
                <a:gd name="T79" fmla="*/ 304343 h 914"/>
                <a:gd name="T80" fmla="*/ 215765 w 874"/>
                <a:gd name="T81" fmla="*/ 277088 h 914"/>
                <a:gd name="T82" fmla="*/ 249833 w 874"/>
                <a:gd name="T83" fmla="*/ 265732 h 914"/>
                <a:gd name="T84" fmla="*/ 277088 w 874"/>
                <a:gd name="T85" fmla="*/ 265732 h 914"/>
                <a:gd name="T86" fmla="*/ 311156 w 874"/>
                <a:gd name="T87" fmla="*/ 154443 h 914"/>
                <a:gd name="T88" fmla="*/ 461056 w 874"/>
                <a:gd name="T89" fmla="*/ 36339 h 914"/>
                <a:gd name="T90" fmla="*/ 508752 w 874"/>
                <a:gd name="T91" fmla="*/ 18170 h 914"/>
                <a:gd name="T92" fmla="*/ 554176 w 874"/>
                <a:gd name="T93" fmla="*/ 0 h 91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74" h="914">
                  <a:moveTo>
                    <a:pt x="488" y="0"/>
                  </a:moveTo>
                  <a:lnTo>
                    <a:pt x="524" y="62"/>
                  </a:lnTo>
                  <a:lnTo>
                    <a:pt x="554" y="128"/>
                  </a:lnTo>
                  <a:lnTo>
                    <a:pt x="572" y="180"/>
                  </a:lnTo>
                  <a:lnTo>
                    <a:pt x="604" y="276"/>
                  </a:lnTo>
                  <a:lnTo>
                    <a:pt x="602" y="308"/>
                  </a:lnTo>
                  <a:lnTo>
                    <a:pt x="678" y="430"/>
                  </a:lnTo>
                  <a:lnTo>
                    <a:pt x="718" y="482"/>
                  </a:lnTo>
                  <a:lnTo>
                    <a:pt x="734" y="500"/>
                  </a:lnTo>
                  <a:lnTo>
                    <a:pt x="724" y="514"/>
                  </a:lnTo>
                  <a:lnTo>
                    <a:pt x="752" y="530"/>
                  </a:lnTo>
                  <a:lnTo>
                    <a:pt x="788" y="576"/>
                  </a:lnTo>
                  <a:lnTo>
                    <a:pt x="812" y="574"/>
                  </a:lnTo>
                  <a:lnTo>
                    <a:pt x="874" y="654"/>
                  </a:lnTo>
                  <a:lnTo>
                    <a:pt x="836" y="688"/>
                  </a:lnTo>
                  <a:lnTo>
                    <a:pt x="858" y="720"/>
                  </a:lnTo>
                  <a:lnTo>
                    <a:pt x="848" y="744"/>
                  </a:lnTo>
                  <a:lnTo>
                    <a:pt x="836" y="740"/>
                  </a:lnTo>
                  <a:lnTo>
                    <a:pt x="824" y="750"/>
                  </a:lnTo>
                  <a:lnTo>
                    <a:pt x="836" y="772"/>
                  </a:lnTo>
                  <a:lnTo>
                    <a:pt x="832" y="786"/>
                  </a:lnTo>
                  <a:lnTo>
                    <a:pt x="676" y="912"/>
                  </a:lnTo>
                  <a:lnTo>
                    <a:pt x="650" y="888"/>
                  </a:lnTo>
                  <a:lnTo>
                    <a:pt x="620" y="914"/>
                  </a:lnTo>
                  <a:lnTo>
                    <a:pt x="572" y="832"/>
                  </a:lnTo>
                  <a:lnTo>
                    <a:pt x="446" y="718"/>
                  </a:lnTo>
                  <a:lnTo>
                    <a:pt x="412" y="722"/>
                  </a:lnTo>
                  <a:lnTo>
                    <a:pt x="258" y="602"/>
                  </a:lnTo>
                  <a:lnTo>
                    <a:pt x="234" y="588"/>
                  </a:lnTo>
                  <a:lnTo>
                    <a:pt x="214" y="578"/>
                  </a:lnTo>
                  <a:lnTo>
                    <a:pt x="192" y="584"/>
                  </a:lnTo>
                  <a:lnTo>
                    <a:pt x="178" y="570"/>
                  </a:lnTo>
                  <a:lnTo>
                    <a:pt x="0" y="502"/>
                  </a:lnTo>
                  <a:lnTo>
                    <a:pt x="60" y="314"/>
                  </a:lnTo>
                  <a:lnTo>
                    <a:pt x="102" y="246"/>
                  </a:lnTo>
                  <a:lnTo>
                    <a:pt x="120" y="246"/>
                  </a:lnTo>
                  <a:lnTo>
                    <a:pt x="116" y="260"/>
                  </a:lnTo>
                  <a:lnTo>
                    <a:pt x="126" y="280"/>
                  </a:lnTo>
                  <a:lnTo>
                    <a:pt x="142" y="292"/>
                  </a:lnTo>
                  <a:lnTo>
                    <a:pt x="172" y="268"/>
                  </a:lnTo>
                  <a:lnTo>
                    <a:pt x="190" y="244"/>
                  </a:lnTo>
                  <a:lnTo>
                    <a:pt x="220" y="234"/>
                  </a:lnTo>
                  <a:lnTo>
                    <a:pt x="244" y="234"/>
                  </a:lnTo>
                  <a:lnTo>
                    <a:pt x="274" y="136"/>
                  </a:lnTo>
                  <a:lnTo>
                    <a:pt x="406" y="32"/>
                  </a:lnTo>
                  <a:lnTo>
                    <a:pt x="448" y="16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50" name="Freeform 12"/>
            <p:cNvSpPr>
              <a:spLocks/>
            </p:cNvSpPr>
            <p:nvPr/>
          </p:nvSpPr>
          <p:spPr bwMode="auto">
            <a:xfrm>
              <a:off x="3821658" y="2916425"/>
              <a:ext cx="683635" cy="940282"/>
            </a:xfrm>
            <a:custGeom>
              <a:avLst/>
              <a:gdLst>
                <a:gd name="T0" fmla="*/ 0 w 602"/>
                <a:gd name="T1" fmla="*/ 102205 h 828"/>
                <a:gd name="T2" fmla="*/ 236206 w 602"/>
                <a:gd name="T3" fmla="*/ 0 h 828"/>
                <a:gd name="T4" fmla="*/ 277088 w 602"/>
                <a:gd name="T5" fmla="*/ 31797 h 828"/>
                <a:gd name="T6" fmla="*/ 306614 w 602"/>
                <a:gd name="T7" fmla="*/ 54509 h 828"/>
                <a:gd name="T8" fmla="*/ 338411 w 602"/>
                <a:gd name="T9" fmla="*/ 111289 h 828"/>
                <a:gd name="T10" fmla="*/ 358852 w 602"/>
                <a:gd name="T11" fmla="*/ 143086 h 828"/>
                <a:gd name="T12" fmla="*/ 367936 w 602"/>
                <a:gd name="T13" fmla="*/ 181697 h 828"/>
                <a:gd name="T14" fmla="*/ 402005 w 602"/>
                <a:gd name="T15" fmla="*/ 236206 h 828"/>
                <a:gd name="T16" fmla="*/ 463327 w 602"/>
                <a:gd name="T17" fmla="*/ 215765 h 828"/>
                <a:gd name="T18" fmla="*/ 524650 w 602"/>
                <a:gd name="T19" fmla="*/ 283902 h 828"/>
                <a:gd name="T20" fmla="*/ 601871 w 602"/>
                <a:gd name="T21" fmla="*/ 342953 h 828"/>
                <a:gd name="T22" fmla="*/ 667737 w 602"/>
                <a:gd name="T23" fmla="*/ 383835 h 828"/>
                <a:gd name="T24" fmla="*/ 585973 w 602"/>
                <a:gd name="T25" fmla="*/ 501938 h 828"/>
                <a:gd name="T26" fmla="*/ 683635 w 602"/>
                <a:gd name="T27" fmla="*/ 638211 h 828"/>
                <a:gd name="T28" fmla="*/ 601871 w 602"/>
                <a:gd name="T29" fmla="*/ 801738 h 828"/>
                <a:gd name="T30" fmla="*/ 424717 w 602"/>
                <a:gd name="T31" fmla="*/ 940282 h 828"/>
                <a:gd name="T32" fmla="*/ 408818 w 602"/>
                <a:gd name="T33" fmla="*/ 913027 h 828"/>
                <a:gd name="T34" fmla="*/ 445158 w 602"/>
                <a:gd name="T35" fmla="*/ 874417 h 828"/>
                <a:gd name="T36" fmla="*/ 377021 w 602"/>
                <a:gd name="T37" fmla="*/ 788111 h 828"/>
                <a:gd name="T38" fmla="*/ 347496 w 602"/>
                <a:gd name="T39" fmla="*/ 790382 h 828"/>
                <a:gd name="T40" fmla="*/ 313427 w 602"/>
                <a:gd name="T41" fmla="*/ 733602 h 828"/>
                <a:gd name="T42" fmla="*/ 279359 w 602"/>
                <a:gd name="T43" fmla="*/ 715432 h 828"/>
                <a:gd name="T44" fmla="*/ 283902 w 602"/>
                <a:gd name="T45" fmla="*/ 701805 h 828"/>
                <a:gd name="T46" fmla="*/ 136273 w 602"/>
                <a:gd name="T47" fmla="*/ 481497 h 828"/>
                <a:gd name="T48" fmla="*/ 138544 w 602"/>
                <a:gd name="T49" fmla="*/ 447429 h 828"/>
                <a:gd name="T50" fmla="*/ 84035 w 602"/>
                <a:gd name="T51" fmla="*/ 288444 h 828"/>
                <a:gd name="T52" fmla="*/ 0 w 602"/>
                <a:gd name="T53" fmla="*/ 102205 h 8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02" h="828">
                  <a:moveTo>
                    <a:pt x="0" y="90"/>
                  </a:moveTo>
                  <a:lnTo>
                    <a:pt x="208" y="0"/>
                  </a:lnTo>
                  <a:lnTo>
                    <a:pt x="244" y="28"/>
                  </a:lnTo>
                  <a:lnTo>
                    <a:pt x="270" y="48"/>
                  </a:lnTo>
                  <a:lnTo>
                    <a:pt x="298" y="98"/>
                  </a:lnTo>
                  <a:lnTo>
                    <a:pt x="316" y="126"/>
                  </a:lnTo>
                  <a:lnTo>
                    <a:pt x="324" y="160"/>
                  </a:lnTo>
                  <a:lnTo>
                    <a:pt x="354" y="208"/>
                  </a:lnTo>
                  <a:lnTo>
                    <a:pt x="408" y="190"/>
                  </a:lnTo>
                  <a:lnTo>
                    <a:pt x="462" y="250"/>
                  </a:lnTo>
                  <a:lnTo>
                    <a:pt x="530" y="302"/>
                  </a:lnTo>
                  <a:lnTo>
                    <a:pt x="588" y="338"/>
                  </a:lnTo>
                  <a:lnTo>
                    <a:pt x="516" y="442"/>
                  </a:lnTo>
                  <a:lnTo>
                    <a:pt x="602" y="562"/>
                  </a:lnTo>
                  <a:lnTo>
                    <a:pt x="530" y="706"/>
                  </a:lnTo>
                  <a:lnTo>
                    <a:pt x="374" y="828"/>
                  </a:lnTo>
                  <a:lnTo>
                    <a:pt x="360" y="804"/>
                  </a:lnTo>
                  <a:lnTo>
                    <a:pt x="392" y="770"/>
                  </a:lnTo>
                  <a:lnTo>
                    <a:pt x="332" y="694"/>
                  </a:lnTo>
                  <a:lnTo>
                    <a:pt x="306" y="696"/>
                  </a:lnTo>
                  <a:lnTo>
                    <a:pt x="276" y="646"/>
                  </a:lnTo>
                  <a:lnTo>
                    <a:pt x="246" y="630"/>
                  </a:lnTo>
                  <a:lnTo>
                    <a:pt x="250" y="618"/>
                  </a:lnTo>
                  <a:lnTo>
                    <a:pt x="120" y="424"/>
                  </a:lnTo>
                  <a:lnTo>
                    <a:pt x="122" y="394"/>
                  </a:lnTo>
                  <a:lnTo>
                    <a:pt x="74" y="254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51" name="Freeform 13"/>
            <p:cNvSpPr>
              <a:spLocks/>
            </p:cNvSpPr>
            <p:nvPr/>
          </p:nvSpPr>
          <p:spPr bwMode="auto">
            <a:xfrm>
              <a:off x="4039695" y="3543280"/>
              <a:ext cx="1078826" cy="817637"/>
            </a:xfrm>
            <a:custGeom>
              <a:avLst/>
              <a:gdLst>
                <a:gd name="T0" fmla="*/ 492853 w 950"/>
                <a:gd name="T1" fmla="*/ 0 h 720"/>
                <a:gd name="T2" fmla="*/ 520108 w 950"/>
                <a:gd name="T3" fmla="*/ 56780 h 720"/>
                <a:gd name="T4" fmla="*/ 690449 w 950"/>
                <a:gd name="T5" fmla="*/ 84035 h 720"/>
                <a:gd name="T6" fmla="*/ 792653 w 950"/>
                <a:gd name="T7" fmla="*/ 165799 h 720"/>
                <a:gd name="T8" fmla="*/ 810823 w 950"/>
                <a:gd name="T9" fmla="*/ 206680 h 720"/>
                <a:gd name="T10" fmla="*/ 833535 w 950"/>
                <a:gd name="T11" fmla="*/ 254376 h 720"/>
                <a:gd name="T12" fmla="*/ 940282 w 950"/>
                <a:gd name="T13" fmla="*/ 270274 h 720"/>
                <a:gd name="T14" fmla="*/ 1026588 w 950"/>
                <a:gd name="T15" fmla="*/ 299800 h 720"/>
                <a:gd name="T16" fmla="*/ 1072012 w 950"/>
                <a:gd name="T17" fmla="*/ 313428 h 720"/>
                <a:gd name="T18" fmla="*/ 1067470 w 950"/>
                <a:gd name="T19" fmla="*/ 345225 h 720"/>
                <a:gd name="T20" fmla="*/ 1010690 w 950"/>
                <a:gd name="T21" fmla="*/ 426988 h 720"/>
                <a:gd name="T22" fmla="*/ 1008418 w 950"/>
                <a:gd name="T23" fmla="*/ 501938 h 720"/>
                <a:gd name="T24" fmla="*/ 928926 w 950"/>
                <a:gd name="T25" fmla="*/ 533735 h 720"/>
                <a:gd name="T26" fmla="*/ 849434 w 950"/>
                <a:gd name="T27" fmla="*/ 563261 h 720"/>
                <a:gd name="T28" fmla="*/ 915299 w 950"/>
                <a:gd name="T29" fmla="*/ 595058 h 720"/>
                <a:gd name="T30" fmla="*/ 890315 w 950"/>
                <a:gd name="T31" fmla="*/ 651838 h 720"/>
                <a:gd name="T32" fmla="*/ 683635 w 950"/>
                <a:gd name="T33" fmla="*/ 717704 h 720"/>
                <a:gd name="T34" fmla="*/ 697262 w 950"/>
                <a:gd name="T35" fmla="*/ 792654 h 720"/>
                <a:gd name="T36" fmla="*/ 663194 w 950"/>
                <a:gd name="T37" fmla="*/ 810823 h 720"/>
                <a:gd name="T38" fmla="*/ 615499 w 950"/>
                <a:gd name="T39" fmla="*/ 794925 h 720"/>
                <a:gd name="T40" fmla="*/ 601871 w 950"/>
                <a:gd name="T41" fmla="*/ 697263 h 720"/>
                <a:gd name="T42" fmla="*/ 604143 w 950"/>
                <a:gd name="T43" fmla="*/ 670008 h 720"/>
                <a:gd name="T44" fmla="*/ 554176 w 950"/>
                <a:gd name="T45" fmla="*/ 651838 h 720"/>
                <a:gd name="T46" fmla="*/ 411089 w 950"/>
                <a:gd name="T47" fmla="*/ 670008 h 720"/>
                <a:gd name="T48" fmla="*/ 181697 w 950"/>
                <a:gd name="T49" fmla="*/ 701805 h 720"/>
                <a:gd name="T50" fmla="*/ 111289 w 950"/>
                <a:gd name="T51" fmla="*/ 679093 h 720"/>
                <a:gd name="T52" fmla="*/ 13627 w 950"/>
                <a:gd name="T53" fmla="*/ 631397 h 720"/>
                <a:gd name="T54" fmla="*/ 0 w 950"/>
                <a:gd name="T55" fmla="*/ 547363 h 720"/>
                <a:gd name="T56" fmla="*/ 179426 w 950"/>
                <a:gd name="T57" fmla="*/ 381564 h 720"/>
                <a:gd name="T58" fmla="*/ 183968 w 950"/>
                <a:gd name="T59" fmla="*/ 345225 h 720"/>
                <a:gd name="T60" fmla="*/ 206680 w 950"/>
                <a:gd name="T61" fmla="*/ 336140 h 720"/>
                <a:gd name="T62" fmla="*/ 379293 w 950"/>
                <a:gd name="T63" fmla="*/ 174883 h 72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50" h="720">
                  <a:moveTo>
                    <a:pt x="412" y="12"/>
                  </a:moveTo>
                  <a:lnTo>
                    <a:pt x="434" y="0"/>
                  </a:lnTo>
                  <a:lnTo>
                    <a:pt x="474" y="16"/>
                  </a:lnTo>
                  <a:lnTo>
                    <a:pt x="458" y="50"/>
                  </a:lnTo>
                  <a:lnTo>
                    <a:pt x="574" y="118"/>
                  </a:lnTo>
                  <a:lnTo>
                    <a:pt x="608" y="74"/>
                  </a:lnTo>
                  <a:lnTo>
                    <a:pt x="688" y="122"/>
                  </a:lnTo>
                  <a:lnTo>
                    <a:pt x="698" y="146"/>
                  </a:lnTo>
                  <a:lnTo>
                    <a:pt x="722" y="158"/>
                  </a:lnTo>
                  <a:lnTo>
                    <a:pt x="714" y="182"/>
                  </a:lnTo>
                  <a:lnTo>
                    <a:pt x="718" y="198"/>
                  </a:lnTo>
                  <a:lnTo>
                    <a:pt x="734" y="224"/>
                  </a:lnTo>
                  <a:lnTo>
                    <a:pt x="786" y="238"/>
                  </a:lnTo>
                  <a:lnTo>
                    <a:pt x="828" y="238"/>
                  </a:lnTo>
                  <a:lnTo>
                    <a:pt x="864" y="256"/>
                  </a:lnTo>
                  <a:lnTo>
                    <a:pt x="904" y="264"/>
                  </a:lnTo>
                  <a:lnTo>
                    <a:pt x="926" y="264"/>
                  </a:lnTo>
                  <a:lnTo>
                    <a:pt x="944" y="276"/>
                  </a:lnTo>
                  <a:lnTo>
                    <a:pt x="948" y="290"/>
                  </a:lnTo>
                  <a:lnTo>
                    <a:pt x="940" y="304"/>
                  </a:lnTo>
                  <a:lnTo>
                    <a:pt x="950" y="350"/>
                  </a:lnTo>
                  <a:lnTo>
                    <a:pt x="890" y="376"/>
                  </a:lnTo>
                  <a:lnTo>
                    <a:pt x="912" y="434"/>
                  </a:lnTo>
                  <a:lnTo>
                    <a:pt x="888" y="442"/>
                  </a:lnTo>
                  <a:lnTo>
                    <a:pt x="876" y="472"/>
                  </a:lnTo>
                  <a:lnTo>
                    <a:pt x="818" y="470"/>
                  </a:lnTo>
                  <a:lnTo>
                    <a:pt x="780" y="482"/>
                  </a:lnTo>
                  <a:lnTo>
                    <a:pt x="748" y="496"/>
                  </a:lnTo>
                  <a:lnTo>
                    <a:pt x="768" y="530"/>
                  </a:lnTo>
                  <a:lnTo>
                    <a:pt x="806" y="524"/>
                  </a:lnTo>
                  <a:lnTo>
                    <a:pt x="848" y="570"/>
                  </a:lnTo>
                  <a:lnTo>
                    <a:pt x="784" y="574"/>
                  </a:lnTo>
                  <a:lnTo>
                    <a:pt x="696" y="600"/>
                  </a:lnTo>
                  <a:lnTo>
                    <a:pt x="602" y="632"/>
                  </a:lnTo>
                  <a:lnTo>
                    <a:pt x="590" y="666"/>
                  </a:lnTo>
                  <a:lnTo>
                    <a:pt x="614" y="698"/>
                  </a:lnTo>
                  <a:lnTo>
                    <a:pt x="616" y="720"/>
                  </a:lnTo>
                  <a:lnTo>
                    <a:pt x="584" y="714"/>
                  </a:lnTo>
                  <a:lnTo>
                    <a:pt x="560" y="706"/>
                  </a:lnTo>
                  <a:lnTo>
                    <a:pt x="542" y="700"/>
                  </a:lnTo>
                  <a:lnTo>
                    <a:pt x="550" y="634"/>
                  </a:lnTo>
                  <a:lnTo>
                    <a:pt x="530" y="614"/>
                  </a:lnTo>
                  <a:lnTo>
                    <a:pt x="526" y="602"/>
                  </a:lnTo>
                  <a:lnTo>
                    <a:pt x="532" y="590"/>
                  </a:lnTo>
                  <a:lnTo>
                    <a:pt x="516" y="568"/>
                  </a:lnTo>
                  <a:lnTo>
                    <a:pt x="488" y="574"/>
                  </a:lnTo>
                  <a:lnTo>
                    <a:pt x="476" y="588"/>
                  </a:lnTo>
                  <a:lnTo>
                    <a:pt x="362" y="590"/>
                  </a:lnTo>
                  <a:lnTo>
                    <a:pt x="272" y="610"/>
                  </a:lnTo>
                  <a:lnTo>
                    <a:pt x="160" y="618"/>
                  </a:lnTo>
                  <a:lnTo>
                    <a:pt x="128" y="592"/>
                  </a:lnTo>
                  <a:lnTo>
                    <a:pt x="98" y="598"/>
                  </a:lnTo>
                  <a:lnTo>
                    <a:pt x="74" y="592"/>
                  </a:lnTo>
                  <a:lnTo>
                    <a:pt x="12" y="556"/>
                  </a:lnTo>
                  <a:lnTo>
                    <a:pt x="10" y="524"/>
                  </a:lnTo>
                  <a:lnTo>
                    <a:pt x="0" y="482"/>
                  </a:lnTo>
                  <a:lnTo>
                    <a:pt x="154" y="348"/>
                  </a:lnTo>
                  <a:lnTo>
                    <a:pt x="158" y="336"/>
                  </a:lnTo>
                  <a:lnTo>
                    <a:pt x="150" y="316"/>
                  </a:lnTo>
                  <a:lnTo>
                    <a:pt x="162" y="304"/>
                  </a:lnTo>
                  <a:lnTo>
                    <a:pt x="178" y="308"/>
                  </a:lnTo>
                  <a:lnTo>
                    <a:pt x="182" y="296"/>
                  </a:lnTo>
                  <a:lnTo>
                    <a:pt x="190" y="272"/>
                  </a:lnTo>
                  <a:lnTo>
                    <a:pt x="334" y="154"/>
                  </a:lnTo>
                  <a:lnTo>
                    <a:pt x="412" y="1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52" name="Freeform 14"/>
            <p:cNvSpPr>
              <a:spLocks/>
            </p:cNvSpPr>
            <p:nvPr/>
          </p:nvSpPr>
          <p:spPr bwMode="auto">
            <a:xfrm>
              <a:off x="3658131" y="4061116"/>
              <a:ext cx="583702" cy="617770"/>
            </a:xfrm>
            <a:custGeom>
              <a:avLst/>
              <a:gdLst>
                <a:gd name="T0" fmla="*/ 320241 w 514"/>
                <a:gd name="T1" fmla="*/ 24983 h 544"/>
                <a:gd name="T2" fmla="*/ 352038 w 514"/>
                <a:gd name="T3" fmla="*/ 0 h 544"/>
                <a:gd name="T4" fmla="*/ 379293 w 514"/>
                <a:gd name="T5" fmla="*/ 20441 h 544"/>
                <a:gd name="T6" fmla="*/ 390649 w 514"/>
                <a:gd name="T7" fmla="*/ 81764 h 544"/>
                <a:gd name="T8" fmla="*/ 397462 w 514"/>
                <a:gd name="T9" fmla="*/ 115832 h 544"/>
                <a:gd name="T10" fmla="*/ 472413 w 514"/>
                <a:gd name="T11" fmla="*/ 154443 h 544"/>
                <a:gd name="T12" fmla="*/ 492853 w 514"/>
                <a:gd name="T13" fmla="*/ 158985 h 544"/>
                <a:gd name="T14" fmla="*/ 470141 w 514"/>
                <a:gd name="T15" fmla="*/ 199867 h 544"/>
                <a:gd name="T16" fmla="*/ 540549 w 514"/>
                <a:gd name="T17" fmla="*/ 277088 h 544"/>
                <a:gd name="T18" fmla="*/ 545091 w 514"/>
                <a:gd name="T19" fmla="*/ 302071 h 544"/>
                <a:gd name="T20" fmla="*/ 542820 w 514"/>
                <a:gd name="T21" fmla="*/ 347496 h 544"/>
                <a:gd name="T22" fmla="*/ 545091 w 514"/>
                <a:gd name="T23" fmla="*/ 363394 h 544"/>
                <a:gd name="T24" fmla="*/ 570075 w 514"/>
                <a:gd name="T25" fmla="*/ 383835 h 544"/>
                <a:gd name="T26" fmla="*/ 583702 w 514"/>
                <a:gd name="T27" fmla="*/ 399734 h 544"/>
                <a:gd name="T28" fmla="*/ 476955 w 514"/>
                <a:gd name="T29" fmla="*/ 483768 h 544"/>
                <a:gd name="T30" fmla="*/ 372479 w 514"/>
                <a:gd name="T31" fmla="*/ 547362 h 544"/>
                <a:gd name="T32" fmla="*/ 320241 w 514"/>
                <a:gd name="T33" fmla="*/ 517837 h 544"/>
                <a:gd name="T34" fmla="*/ 199867 w 514"/>
                <a:gd name="T35" fmla="*/ 617770 h 544"/>
                <a:gd name="T36" fmla="*/ 20441 w 514"/>
                <a:gd name="T37" fmla="*/ 406547 h 544"/>
                <a:gd name="T38" fmla="*/ 61323 w 514"/>
                <a:gd name="T39" fmla="*/ 333868 h 544"/>
                <a:gd name="T40" fmla="*/ 9085 w 514"/>
                <a:gd name="T41" fmla="*/ 304343 h 544"/>
                <a:gd name="T42" fmla="*/ 9085 w 514"/>
                <a:gd name="T43" fmla="*/ 256647 h 544"/>
                <a:gd name="T44" fmla="*/ 0 w 514"/>
                <a:gd name="T45" fmla="*/ 231664 h 544"/>
                <a:gd name="T46" fmla="*/ 20441 w 514"/>
                <a:gd name="T47" fmla="*/ 215765 h 544"/>
                <a:gd name="T48" fmla="*/ 47695 w 514"/>
                <a:gd name="T49" fmla="*/ 136273 h 544"/>
                <a:gd name="T50" fmla="*/ 109018 w 514"/>
                <a:gd name="T51" fmla="*/ 143086 h 544"/>
                <a:gd name="T52" fmla="*/ 154443 w 514"/>
                <a:gd name="T53" fmla="*/ 147629 h 544"/>
                <a:gd name="T54" fmla="*/ 195324 w 514"/>
                <a:gd name="T55" fmla="*/ 174883 h 544"/>
                <a:gd name="T56" fmla="*/ 261190 w 514"/>
                <a:gd name="T57" fmla="*/ 181697 h 544"/>
                <a:gd name="T58" fmla="*/ 306614 w 514"/>
                <a:gd name="T59" fmla="*/ 31797 h 544"/>
                <a:gd name="T60" fmla="*/ 320241 w 514"/>
                <a:gd name="T61" fmla="*/ 24983 h 54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" h="544">
                  <a:moveTo>
                    <a:pt x="282" y="22"/>
                  </a:moveTo>
                  <a:lnTo>
                    <a:pt x="310" y="0"/>
                  </a:lnTo>
                  <a:lnTo>
                    <a:pt x="334" y="18"/>
                  </a:lnTo>
                  <a:lnTo>
                    <a:pt x="344" y="72"/>
                  </a:lnTo>
                  <a:lnTo>
                    <a:pt x="350" y="102"/>
                  </a:lnTo>
                  <a:lnTo>
                    <a:pt x="416" y="136"/>
                  </a:lnTo>
                  <a:lnTo>
                    <a:pt x="434" y="140"/>
                  </a:lnTo>
                  <a:lnTo>
                    <a:pt x="414" y="176"/>
                  </a:lnTo>
                  <a:lnTo>
                    <a:pt x="476" y="244"/>
                  </a:lnTo>
                  <a:lnTo>
                    <a:pt x="480" y="266"/>
                  </a:lnTo>
                  <a:lnTo>
                    <a:pt x="478" y="306"/>
                  </a:lnTo>
                  <a:lnTo>
                    <a:pt x="480" y="320"/>
                  </a:lnTo>
                  <a:lnTo>
                    <a:pt x="502" y="338"/>
                  </a:lnTo>
                  <a:lnTo>
                    <a:pt x="514" y="352"/>
                  </a:lnTo>
                  <a:lnTo>
                    <a:pt x="420" y="426"/>
                  </a:lnTo>
                  <a:lnTo>
                    <a:pt x="328" y="482"/>
                  </a:lnTo>
                  <a:lnTo>
                    <a:pt x="282" y="456"/>
                  </a:lnTo>
                  <a:lnTo>
                    <a:pt x="176" y="544"/>
                  </a:lnTo>
                  <a:lnTo>
                    <a:pt x="18" y="358"/>
                  </a:lnTo>
                  <a:lnTo>
                    <a:pt x="54" y="294"/>
                  </a:lnTo>
                  <a:lnTo>
                    <a:pt x="8" y="268"/>
                  </a:lnTo>
                  <a:lnTo>
                    <a:pt x="8" y="226"/>
                  </a:lnTo>
                  <a:lnTo>
                    <a:pt x="0" y="204"/>
                  </a:lnTo>
                  <a:lnTo>
                    <a:pt x="18" y="190"/>
                  </a:lnTo>
                  <a:lnTo>
                    <a:pt x="42" y="120"/>
                  </a:lnTo>
                  <a:lnTo>
                    <a:pt x="96" y="126"/>
                  </a:lnTo>
                  <a:lnTo>
                    <a:pt x="136" y="130"/>
                  </a:lnTo>
                  <a:lnTo>
                    <a:pt x="172" y="154"/>
                  </a:lnTo>
                  <a:lnTo>
                    <a:pt x="230" y="160"/>
                  </a:lnTo>
                  <a:lnTo>
                    <a:pt x="270" y="28"/>
                  </a:lnTo>
                  <a:lnTo>
                    <a:pt x="282" y="2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53" name="Freeform 15"/>
            <p:cNvSpPr>
              <a:spLocks/>
            </p:cNvSpPr>
            <p:nvPr/>
          </p:nvSpPr>
          <p:spPr bwMode="auto">
            <a:xfrm>
              <a:off x="2745103" y="4186033"/>
              <a:ext cx="554176" cy="551905"/>
            </a:xfrm>
            <a:custGeom>
              <a:avLst/>
              <a:gdLst>
                <a:gd name="T0" fmla="*/ 227121 w 488"/>
                <a:gd name="T1" fmla="*/ 0 h 486"/>
                <a:gd name="T2" fmla="*/ 258918 w 488"/>
                <a:gd name="T3" fmla="*/ 152171 h 486"/>
                <a:gd name="T4" fmla="*/ 268003 w 488"/>
                <a:gd name="T5" fmla="*/ 190782 h 486"/>
                <a:gd name="T6" fmla="*/ 283902 w 488"/>
                <a:gd name="T7" fmla="*/ 204409 h 486"/>
                <a:gd name="T8" fmla="*/ 317970 w 488"/>
                <a:gd name="T9" fmla="*/ 213494 h 486"/>
                <a:gd name="T10" fmla="*/ 370208 w 488"/>
                <a:gd name="T11" fmla="*/ 208952 h 486"/>
                <a:gd name="T12" fmla="*/ 501938 w 488"/>
                <a:gd name="T13" fmla="*/ 129459 h 486"/>
                <a:gd name="T14" fmla="*/ 536006 w 488"/>
                <a:gd name="T15" fmla="*/ 181697 h 486"/>
                <a:gd name="T16" fmla="*/ 524650 w 488"/>
                <a:gd name="T17" fmla="*/ 211223 h 486"/>
                <a:gd name="T18" fmla="*/ 551905 w 488"/>
                <a:gd name="T19" fmla="*/ 236206 h 486"/>
                <a:gd name="T20" fmla="*/ 545091 w 488"/>
                <a:gd name="T21" fmla="*/ 265732 h 486"/>
                <a:gd name="T22" fmla="*/ 554176 w 488"/>
                <a:gd name="T23" fmla="*/ 283902 h 486"/>
                <a:gd name="T24" fmla="*/ 540549 w 488"/>
                <a:gd name="T25" fmla="*/ 315699 h 486"/>
                <a:gd name="T26" fmla="*/ 531464 w 488"/>
                <a:gd name="T27" fmla="*/ 340682 h 486"/>
                <a:gd name="T28" fmla="*/ 547362 w 488"/>
                <a:gd name="T29" fmla="*/ 363394 h 486"/>
                <a:gd name="T30" fmla="*/ 549634 w 488"/>
                <a:gd name="T31" fmla="*/ 424717 h 486"/>
                <a:gd name="T32" fmla="*/ 522379 w 488"/>
                <a:gd name="T33" fmla="*/ 447429 h 486"/>
                <a:gd name="T34" fmla="*/ 474684 w 488"/>
                <a:gd name="T35" fmla="*/ 495125 h 486"/>
                <a:gd name="T36" fmla="*/ 463327 w 488"/>
                <a:gd name="T37" fmla="*/ 551905 h 486"/>
                <a:gd name="T38" fmla="*/ 411090 w 488"/>
                <a:gd name="T39" fmla="*/ 545091 h 486"/>
                <a:gd name="T40" fmla="*/ 377021 w 488"/>
                <a:gd name="T41" fmla="*/ 540549 h 486"/>
                <a:gd name="T42" fmla="*/ 329326 w 488"/>
                <a:gd name="T43" fmla="*/ 526922 h 486"/>
                <a:gd name="T44" fmla="*/ 302071 w 488"/>
                <a:gd name="T45" fmla="*/ 533735 h 486"/>
                <a:gd name="T46" fmla="*/ 254376 w 488"/>
                <a:gd name="T47" fmla="*/ 490582 h 486"/>
                <a:gd name="T48" fmla="*/ 231664 w 488"/>
                <a:gd name="T49" fmla="*/ 447429 h 486"/>
                <a:gd name="T50" fmla="*/ 202138 w 488"/>
                <a:gd name="T51" fmla="*/ 408819 h 486"/>
                <a:gd name="T52" fmla="*/ 158985 w 488"/>
                <a:gd name="T53" fmla="*/ 374750 h 486"/>
                <a:gd name="T54" fmla="*/ 129459 w 488"/>
                <a:gd name="T55" fmla="*/ 338411 h 486"/>
                <a:gd name="T56" fmla="*/ 0 w 488"/>
                <a:gd name="T57" fmla="*/ 265732 h 486"/>
                <a:gd name="T58" fmla="*/ 13627 w 488"/>
                <a:gd name="T59" fmla="*/ 249834 h 486"/>
                <a:gd name="T60" fmla="*/ 47695 w 488"/>
                <a:gd name="T61" fmla="*/ 240749 h 486"/>
                <a:gd name="T62" fmla="*/ 65865 w 488"/>
                <a:gd name="T63" fmla="*/ 227121 h 486"/>
                <a:gd name="T64" fmla="*/ 68136 w 488"/>
                <a:gd name="T65" fmla="*/ 193053 h 486"/>
                <a:gd name="T66" fmla="*/ 95391 w 488"/>
                <a:gd name="T67" fmla="*/ 163527 h 486"/>
                <a:gd name="T68" fmla="*/ 106747 w 488"/>
                <a:gd name="T69" fmla="*/ 122646 h 486"/>
                <a:gd name="T70" fmla="*/ 122646 w 488"/>
                <a:gd name="T71" fmla="*/ 93120 h 486"/>
                <a:gd name="T72" fmla="*/ 168070 w 488"/>
                <a:gd name="T73" fmla="*/ 34068 h 486"/>
                <a:gd name="T74" fmla="*/ 195324 w 488"/>
                <a:gd name="T75" fmla="*/ 6814 h 486"/>
                <a:gd name="T76" fmla="*/ 227121 w 488"/>
                <a:gd name="T77" fmla="*/ 0 h 48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88" h="486">
                  <a:moveTo>
                    <a:pt x="200" y="0"/>
                  </a:moveTo>
                  <a:lnTo>
                    <a:pt x="228" y="134"/>
                  </a:lnTo>
                  <a:lnTo>
                    <a:pt x="236" y="168"/>
                  </a:lnTo>
                  <a:lnTo>
                    <a:pt x="250" y="180"/>
                  </a:lnTo>
                  <a:lnTo>
                    <a:pt x="280" y="188"/>
                  </a:lnTo>
                  <a:lnTo>
                    <a:pt x="326" y="184"/>
                  </a:lnTo>
                  <a:lnTo>
                    <a:pt x="442" y="114"/>
                  </a:lnTo>
                  <a:lnTo>
                    <a:pt x="472" y="160"/>
                  </a:lnTo>
                  <a:lnTo>
                    <a:pt x="462" y="186"/>
                  </a:lnTo>
                  <a:lnTo>
                    <a:pt x="486" y="208"/>
                  </a:lnTo>
                  <a:lnTo>
                    <a:pt x="480" y="234"/>
                  </a:lnTo>
                  <a:lnTo>
                    <a:pt x="488" y="250"/>
                  </a:lnTo>
                  <a:lnTo>
                    <a:pt x="476" y="278"/>
                  </a:lnTo>
                  <a:lnTo>
                    <a:pt x="468" y="300"/>
                  </a:lnTo>
                  <a:lnTo>
                    <a:pt x="482" y="320"/>
                  </a:lnTo>
                  <a:lnTo>
                    <a:pt x="484" y="374"/>
                  </a:lnTo>
                  <a:lnTo>
                    <a:pt x="460" y="394"/>
                  </a:lnTo>
                  <a:lnTo>
                    <a:pt x="418" y="436"/>
                  </a:lnTo>
                  <a:lnTo>
                    <a:pt x="408" y="486"/>
                  </a:lnTo>
                  <a:lnTo>
                    <a:pt x="362" y="480"/>
                  </a:lnTo>
                  <a:lnTo>
                    <a:pt x="332" y="476"/>
                  </a:lnTo>
                  <a:lnTo>
                    <a:pt x="290" y="464"/>
                  </a:lnTo>
                  <a:lnTo>
                    <a:pt x="266" y="470"/>
                  </a:lnTo>
                  <a:lnTo>
                    <a:pt x="224" y="432"/>
                  </a:lnTo>
                  <a:lnTo>
                    <a:pt x="204" y="394"/>
                  </a:lnTo>
                  <a:lnTo>
                    <a:pt x="178" y="360"/>
                  </a:lnTo>
                  <a:lnTo>
                    <a:pt x="140" y="330"/>
                  </a:lnTo>
                  <a:lnTo>
                    <a:pt x="114" y="298"/>
                  </a:lnTo>
                  <a:lnTo>
                    <a:pt x="0" y="234"/>
                  </a:lnTo>
                  <a:lnTo>
                    <a:pt x="12" y="220"/>
                  </a:lnTo>
                  <a:lnTo>
                    <a:pt x="42" y="212"/>
                  </a:lnTo>
                  <a:lnTo>
                    <a:pt x="58" y="200"/>
                  </a:lnTo>
                  <a:lnTo>
                    <a:pt x="60" y="170"/>
                  </a:lnTo>
                  <a:lnTo>
                    <a:pt x="84" y="144"/>
                  </a:lnTo>
                  <a:lnTo>
                    <a:pt x="94" y="108"/>
                  </a:lnTo>
                  <a:lnTo>
                    <a:pt x="108" y="82"/>
                  </a:lnTo>
                  <a:lnTo>
                    <a:pt x="148" y="30"/>
                  </a:lnTo>
                  <a:lnTo>
                    <a:pt x="172" y="6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54" name="Freeform 16"/>
            <p:cNvSpPr>
              <a:spLocks/>
            </p:cNvSpPr>
            <p:nvPr/>
          </p:nvSpPr>
          <p:spPr bwMode="auto">
            <a:xfrm>
              <a:off x="3249312" y="4176948"/>
              <a:ext cx="844891" cy="1112895"/>
            </a:xfrm>
            <a:custGeom>
              <a:avLst/>
              <a:gdLst>
                <a:gd name="T0" fmla="*/ 127188 w 744"/>
                <a:gd name="T1" fmla="*/ 61323 h 980"/>
                <a:gd name="T2" fmla="*/ 202138 w 744"/>
                <a:gd name="T3" fmla="*/ 38611 h 980"/>
                <a:gd name="T4" fmla="*/ 231664 w 744"/>
                <a:gd name="T5" fmla="*/ 24983 h 980"/>
                <a:gd name="T6" fmla="*/ 292986 w 744"/>
                <a:gd name="T7" fmla="*/ 31797 h 980"/>
                <a:gd name="T8" fmla="*/ 352038 w 744"/>
                <a:gd name="T9" fmla="*/ 13627 h 980"/>
                <a:gd name="T10" fmla="*/ 358852 w 744"/>
                <a:gd name="T11" fmla="*/ 88577 h 980"/>
                <a:gd name="T12" fmla="*/ 370208 w 744"/>
                <a:gd name="T13" fmla="*/ 136273 h 980"/>
                <a:gd name="T14" fmla="*/ 417903 w 744"/>
                <a:gd name="T15" fmla="*/ 138544 h 980"/>
                <a:gd name="T16" fmla="*/ 422446 w 744"/>
                <a:gd name="T17" fmla="*/ 186240 h 980"/>
                <a:gd name="T18" fmla="*/ 433802 w 744"/>
                <a:gd name="T19" fmla="*/ 288444 h 980"/>
                <a:gd name="T20" fmla="*/ 708618 w 744"/>
                <a:gd name="T21" fmla="*/ 417903 h 980"/>
                <a:gd name="T22" fmla="*/ 844891 w 744"/>
                <a:gd name="T23" fmla="*/ 565532 h 980"/>
                <a:gd name="T24" fmla="*/ 842620 w 744"/>
                <a:gd name="T25" fmla="*/ 622313 h 980"/>
                <a:gd name="T26" fmla="*/ 779026 w 744"/>
                <a:gd name="T27" fmla="*/ 651839 h 980"/>
                <a:gd name="T28" fmla="*/ 731330 w 744"/>
                <a:gd name="T29" fmla="*/ 674551 h 980"/>
                <a:gd name="T30" fmla="*/ 747229 w 744"/>
                <a:gd name="T31" fmla="*/ 760857 h 980"/>
                <a:gd name="T32" fmla="*/ 649567 w 744"/>
                <a:gd name="T33" fmla="*/ 797196 h 980"/>
                <a:gd name="T34" fmla="*/ 735873 w 744"/>
                <a:gd name="T35" fmla="*/ 883502 h 980"/>
                <a:gd name="T36" fmla="*/ 729059 w 744"/>
                <a:gd name="T37" fmla="*/ 1012962 h 980"/>
                <a:gd name="T38" fmla="*/ 731330 w 744"/>
                <a:gd name="T39" fmla="*/ 1090183 h 980"/>
                <a:gd name="T40" fmla="*/ 631397 w 744"/>
                <a:gd name="T41" fmla="*/ 1087912 h 980"/>
                <a:gd name="T42" fmla="*/ 560989 w 744"/>
                <a:gd name="T43" fmla="*/ 976622 h 980"/>
                <a:gd name="T44" fmla="*/ 531464 w 744"/>
                <a:gd name="T45" fmla="*/ 847163 h 980"/>
                <a:gd name="T46" fmla="*/ 486039 w 744"/>
                <a:gd name="T47" fmla="*/ 699534 h 980"/>
                <a:gd name="T48" fmla="*/ 415632 w 744"/>
                <a:gd name="T49" fmla="*/ 747230 h 980"/>
                <a:gd name="T50" fmla="*/ 220308 w 744"/>
                <a:gd name="T51" fmla="*/ 433802 h 980"/>
                <a:gd name="T52" fmla="*/ 177155 w 744"/>
                <a:gd name="T53" fmla="*/ 379293 h 980"/>
                <a:gd name="T54" fmla="*/ 170341 w 744"/>
                <a:gd name="T55" fmla="*/ 327055 h 980"/>
                <a:gd name="T56" fmla="*/ 186239 w 744"/>
                <a:gd name="T57" fmla="*/ 297529 h 980"/>
                <a:gd name="T58" fmla="*/ 138544 w 744"/>
                <a:gd name="T59" fmla="*/ 288444 h 980"/>
                <a:gd name="T60" fmla="*/ 93120 w 744"/>
                <a:gd name="T61" fmla="*/ 252105 h 980"/>
                <a:gd name="T62" fmla="*/ 79492 w 744"/>
                <a:gd name="T63" fmla="*/ 218037 h 980"/>
                <a:gd name="T64" fmla="*/ 27255 w 744"/>
                <a:gd name="T65" fmla="*/ 195324 h 9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44" h="980">
                  <a:moveTo>
                    <a:pt x="0" y="122"/>
                  </a:moveTo>
                  <a:lnTo>
                    <a:pt x="112" y="54"/>
                  </a:lnTo>
                  <a:lnTo>
                    <a:pt x="160" y="54"/>
                  </a:lnTo>
                  <a:lnTo>
                    <a:pt x="178" y="34"/>
                  </a:lnTo>
                  <a:lnTo>
                    <a:pt x="196" y="44"/>
                  </a:lnTo>
                  <a:lnTo>
                    <a:pt x="204" y="22"/>
                  </a:lnTo>
                  <a:lnTo>
                    <a:pt x="218" y="14"/>
                  </a:lnTo>
                  <a:lnTo>
                    <a:pt x="258" y="28"/>
                  </a:lnTo>
                  <a:lnTo>
                    <a:pt x="280" y="0"/>
                  </a:lnTo>
                  <a:lnTo>
                    <a:pt x="310" y="12"/>
                  </a:lnTo>
                  <a:lnTo>
                    <a:pt x="304" y="60"/>
                  </a:lnTo>
                  <a:lnTo>
                    <a:pt x="316" y="78"/>
                  </a:lnTo>
                  <a:lnTo>
                    <a:pt x="314" y="114"/>
                  </a:lnTo>
                  <a:lnTo>
                    <a:pt x="326" y="120"/>
                  </a:lnTo>
                  <a:lnTo>
                    <a:pt x="360" y="102"/>
                  </a:lnTo>
                  <a:lnTo>
                    <a:pt x="368" y="122"/>
                  </a:lnTo>
                  <a:lnTo>
                    <a:pt x="364" y="150"/>
                  </a:lnTo>
                  <a:lnTo>
                    <a:pt x="372" y="164"/>
                  </a:lnTo>
                  <a:lnTo>
                    <a:pt x="416" y="190"/>
                  </a:lnTo>
                  <a:lnTo>
                    <a:pt x="382" y="254"/>
                  </a:lnTo>
                  <a:lnTo>
                    <a:pt x="538" y="442"/>
                  </a:lnTo>
                  <a:lnTo>
                    <a:pt x="624" y="368"/>
                  </a:lnTo>
                  <a:lnTo>
                    <a:pt x="732" y="480"/>
                  </a:lnTo>
                  <a:lnTo>
                    <a:pt x="744" y="498"/>
                  </a:lnTo>
                  <a:lnTo>
                    <a:pt x="744" y="520"/>
                  </a:lnTo>
                  <a:lnTo>
                    <a:pt x="742" y="548"/>
                  </a:lnTo>
                  <a:lnTo>
                    <a:pt x="716" y="572"/>
                  </a:lnTo>
                  <a:lnTo>
                    <a:pt x="686" y="574"/>
                  </a:lnTo>
                  <a:lnTo>
                    <a:pt x="650" y="576"/>
                  </a:lnTo>
                  <a:lnTo>
                    <a:pt x="644" y="594"/>
                  </a:lnTo>
                  <a:lnTo>
                    <a:pt x="620" y="604"/>
                  </a:lnTo>
                  <a:lnTo>
                    <a:pt x="658" y="670"/>
                  </a:lnTo>
                  <a:lnTo>
                    <a:pt x="582" y="698"/>
                  </a:lnTo>
                  <a:lnTo>
                    <a:pt x="572" y="702"/>
                  </a:lnTo>
                  <a:lnTo>
                    <a:pt x="596" y="756"/>
                  </a:lnTo>
                  <a:lnTo>
                    <a:pt x="648" y="778"/>
                  </a:lnTo>
                  <a:lnTo>
                    <a:pt x="646" y="840"/>
                  </a:lnTo>
                  <a:lnTo>
                    <a:pt x="642" y="892"/>
                  </a:lnTo>
                  <a:lnTo>
                    <a:pt x="632" y="912"/>
                  </a:lnTo>
                  <a:lnTo>
                    <a:pt x="644" y="960"/>
                  </a:lnTo>
                  <a:lnTo>
                    <a:pt x="598" y="980"/>
                  </a:lnTo>
                  <a:lnTo>
                    <a:pt x="556" y="958"/>
                  </a:lnTo>
                  <a:lnTo>
                    <a:pt x="522" y="916"/>
                  </a:lnTo>
                  <a:lnTo>
                    <a:pt x="494" y="860"/>
                  </a:lnTo>
                  <a:lnTo>
                    <a:pt x="490" y="794"/>
                  </a:lnTo>
                  <a:lnTo>
                    <a:pt x="468" y="746"/>
                  </a:lnTo>
                  <a:lnTo>
                    <a:pt x="442" y="666"/>
                  </a:lnTo>
                  <a:lnTo>
                    <a:pt x="428" y="616"/>
                  </a:lnTo>
                  <a:lnTo>
                    <a:pt x="414" y="612"/>
                  </a:lnTo>
                  <a:lnTo>
                    <a:pt x="366" y="658"/>
                  </a:lnTo>
                  <a:lnTo>
                    <a:pt x="228" y="416"/>
                  </a:lnTo>
                  <a:lnTo>
                    <a:pt x="194" y="382"/>
                  </a:lnTo>
                  <a:lnTo>
                    <a:pt x="172" y="356"/>
                  </a:lnTo>
                  <a:lnTo>
                    <a:pt x="156" y="334"/>
                  </a:lnTo>
                  <a:lnTo>
                    <a:pt x="146" y="320"/>
                  </a:lnTo>
                  <a:lnTo>
                    <a:pt x="150" y="288"/>
                  </a:lnTo>
                  <a:lnTo>
                    <a:pt x="168" y="278"/>
                  </a:lnTo>
                  <a:lnTo>
                    <a:pt x="164" y="262"/>
                  </a:lnTo>
                  <a:lnTo>
                    <a:pt x="154" y="256"/>
                  </a:lnTo>
                  <a:lnTo>
                    <a:pt x="122" y="254"/>
                  </a:lnTo>
                  <a:lnTo>
                    <a:pt x="96" y="244"/>
                  </a:lnTo>
                  <a:lnTo>
                    <a:pt x="82" y="222"/>
                  </a:lnTo>
                  <a:lnTo>
                    <a:pt x="72" y="216"/>
                  </a:lnTo>
                  <a:lnTo>
                    <a:pt x="70" y="192"/>
                  </a:lnTo>
                  <a:lnTo>
                    <a:pt x="50" y="182"/>
                  </a:lnTo>
                  <a:lnTo>
                    <a:pt x="24" y="172"/>
                  </a:lnTo>
                  <a:lnTo>
                    <a:pt x="0" y="12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55" name="Freeform 17"/>
            <p:cNvSpPr>
              <a:spLocks/>
            </p:cNvSpPr>
            <p:nvPr/>
          </p:nvSpPr>
          <p:spPr bwMode="auto">
            <a:xfrm>
              <a:off x="3103955" y="4467663"/>
              <a:ext cx="413361" cy="442887"/>
            </a:xfrm>
            <a:custGeom>
              <a:avLst/>
              <a:gdLst>
                <a:gd name="T0" fmla="*/ 120374 w 364"/>
                <a:gd name="T1" fmla="*/ 204409 h 390"/>
                <a:gd name="T2" fmla="*/ 193053 w 364"/>
                <a:gd name="T3" fmla="*/ 143087 h 390"/>
                <a:gd name="T4" fmla="*/ 186240 w 364"/>
                <a:gd name="T5" fmla="*/ 74950 h 390"/>
                <a:gd name="T6" fmla="*/ 172612 w 364"/>
                <a:gd name="T7" fmla="*/ 45424 h 390"/>
                <a:gd name="T8" fmla="*/ 197596 w 364"/>
                <a:gd name="T9" fmla="*/ 0 h 390"/>
                <a:gd name="T10" fmla="*/ 263461 w 364"/>
                <a:gd name="T11" fmla="*/ 90849 h 390"/>
                <a:gd name="T12" fmla="*/ 252105 w 364"/>
                <a:gd name="T13" fmla="*/ 115832 h 390"/>
                <a:gd name="T14" fmla="*/ 272546 w 364"/>
                <a:gd name="T15" fmla="*/ 115832 h 390"/>
                <a:gd name="T16" fmla="*/ 286173 w 364"/>
                <a:gd name="T17" fmla="*/ 134002 h 390"/>
                <a:gd name="T18" fmla="*/ 302072 w 364"/>
                <a:gd name="T19" fmla="*/ 143087 h 390"/>
                <a:gd name="T20" fmla="*/ 311156 w 364"/>
                <a:gd name="T21" fmla="*/ 168070 h 390"/>
                <a:gd name="T22" fmla="*/ 311156 w 364"/>
                <a:gd name="T23" fmla="*/ 181697 h 390"/>
                <a:gd name="T24" fmla="*/ 331597 w 364"/>
                <a:gd name="T25" fmla="*/ 204409 h 390"/>
                <a:gd name="T26" fmla="*/ 349767 w 364"/>
                <a:gd name="T27" fmla="*/ 199867 h 390"/>
                <a:gd name="T28" fmla="*/ 340682 w 364"/>
                <a:gd name="T29" fmla="*/ 261190 h 390"/>
                <a:gd name="T30" fmla="*/ 397463 w 364"/>
                <a:gd name="T31" fmla="*/ 313428 h 390"/>
                <a:gd name="T32" fmla="*/ 404276 w 364"/>
                <a:gd name="T33" fmla="*/ 345225 h 390"/>
                <a:gd name="T34" fmla="*/ 406547 w 364"/>
                <a:gd name="T35" fmla="*/ 377022 h 390"/>
                <a:gd name="T36" fmla="*/ 413361 w 364"/>
                <a:gd name="T37" fmla="*/ 413361 h 390"/>
                <a:gd name="T38" fmla="*/ 370208 w 364"/>
                <a:gd name="T39" fmla="*/ 433802 h 390"/>
                <a:gd name="T40" fmla="*/ 363394 w 364"/>
                <a:gd name="T41" fmla="*/ 399734 h 390"/>
                <a:gd name="T42" fmla="*/ 347496 w 364"/>
                <a:gd name="T43" fmla="*/ 370208 h 390"/>
                <a:gd name="T44" fmla="*/ 322512 w 364"/>
                <a:gd name="T45" fmla="*/ 381564 h 390"/>
                <a:gd name="T46" fmla="*/ 270275 w 364"/>
                <a:gd name="T47" fmla="*/ 406548 h 390"/>
                <a:gd name="T48" fmla="*/ 224850 w 364"/>
                <a:gd name="T49" fmla="*/ 377022 h 390"/>
                <a:gd name="T50" fmla="*/ 186240 w 364"/>
                <a:gd name="T51" fmla="*/ 383835 h 390"/>
                <a:gd name="T52" fmla="*/ 183968 w 364"/>
                <a:gd name="T53" fmla="*/ 408819 h 390"/>
                <a:gd name="T54" fmla="*/ 168070 w 364"/>
                <a:gd name="T55" fmla="*/ 436073 h 390"/>
                <a:gd name="T56" fmla="*/ 11356 w 364"/>
                <a:gd name="T57" fmla="*/ 442887 h 390"/>
                <a:gd name="T58" fmla="*/ 0 w 364"/>
                <a:gd name="T59" fmla="*/ 395191 h 390"/>
                <a:gd name="T60" fmla="*/ 59052 w 364"/>
                <a:gd name="T61" fmla="*/ 399734 h 390"/>
                <a:gd name="T62" fmla="*/ 84035 w 364"/>
                <a:gd name="T63" fmla="*/ 329326 h 390"/>
                <a:gd name="T64" fmla="*/ 106747 w 364"/>
                <a:gd name="T65" fmla="*/ 256647 h 390"/>
                <a:gd name="T66" fmla="*/ 120374 w 364"/>
                <a:gd name="T67" fmla="*/ 204409 h 39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64" h="390">
                  <a:moveTo>
                    <a:pt x="106" y="180"/>
                  </a:moveTo>
                  <a:lnTo>
                    <a:pt x="170" y="126"/>
                  </a:lnTo>
                  <a:lnTo>
                    <a:pt x="164" y="66"/>
                  </a:lnTo>
                  <a:lnTo>
                    <a:pt x="152" y="40"/>
                  </a:lnTo>
                  <a:lnTo>
                    <a:pt x="174" y="0"/>
                  </a:lnTo>
                  <a:lnTo>
                    <a:pt x="232" y="80"/>
                  </a:lnTo>
                  <a:lnTo>
                    <a:pt x="222" y="102"/>
                  </a:lnTo>
                  <a:lnTo>
                    <a:pt x="240" y="102"/>
                  </a:lnTo>
                  <a:lnTo>
                    <a:pt x="252" y="118"/>
                  </a:lnTo>
                  <a:lnTo>
                    <a:pt x="266" y="126"/>
                  </a:lnTo>
                  <a:lnTo>
                    <a:pt x="274" y="148"/>
                  </a:lnTo>
                  <a:lnTo>
                    <a:pt x="274" y="160"/>
                  </a:lnTo>
                  <a:lnTo>
                    <a:pt x="292" y="180"/>
                  </a:lnTo>
                  <a:lnTo>
                    <a:pt x="308" y="176"/>
                  </a:lnTo>
                  <a:lnTo>
                    <a:pt x="300" y="230"/>
                  </a:lnTo>
                  <a:lnTo>
                    <a:pt x="350" y="276"/>
                  </a:lnTo>
                  <a:lnTo>
                    <a:pt x="356" y="304"/>
                  </a:lnTo>
                  <a:lnTo>
                    <a:pt x="358" y="332"/>
                  </a:lnTo>
                  <a:lnTo>
                    <a:pt x="364" y="364"/>
                  </a:lnTo>
                  <a:lnTo>
                    <a:pt x="326" y="382"/>
                  </a:lnTo>
                  <a:lnTo>
                    <a:pt x="320" y="352"/>
                  </a:lnTo>
                  <a:lnTo>
                    <a:pt x="306" y="326"/>
                  </a:lnTo>
                  <a:lnTo>
                    <a:pt x="284" y="336"/>
                  </a:lnTo>
                  <a:lnTo>
                    <a:pt x="238" y="358"/>
                  </a:lnTo>
                  <a:lnTo>
                    <a:pt x="198" y="332"/>
                  </a:lnTo>
                  <a:lnTo>
                    <a:pt x="164" y="338"/>
                  </a:lnTo>
                  <a:lnTo>
                    <a:pt x="162" y="360"/>
                  </a:lnTo>
                  <a:lnTo>
                    <a:pt x="148" y="384"/>
                  </a:lnTo>
                  <a:lnTo>
                    <a:pt x="10" y="390"/>
                  </a:lnTo>
                  <a:lnTo>
                    <a:pt x="0" y="348"/>
                  </a:lnTo>
                  <a:lnTo>
                    <a:pt x="52" y="352"/>
                  </a:lnTo>
                  <a:lnTo>
                    <a:pt x="74" y="290"/>
                  </a:lnTo>
                  <a:lnTo>
                    <a:pt x="94" y="226"/>
                  </a:lnTo>
                  <a:lnTo>
                    <a:pt x="106" y="1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56" name="Freeform 18"/>
            <p:cNvSpPr>
              <a:spLocks/>
            </p:cNvSpPr>
            <p:nvPr/>
          </p:nvSpPr>
          <p:spPr bwMode="auto">
            <a:xfrm>
              <a:off x="2450981" y="4446087"/>
              <a:ext cx="756314" cy="922113"/>
            </a:xfrm>
            <a:custGeom>
              <a:avLst/>
              <a:gdLst>
                <a:gd name="T0" fmla="*/ 289580 w 666"/>
                <a:gd name="T1" fmla="*/ 0 h 812"/>
                <a:gd name="T2" fmla="*/ 425852 w 666"/>
                <a:gd name="T3" fmla="*/ 74950 h 812"/>
                <a:gd name="T4" fmla="*/ 446293 w 666"/>
                <a:gd name="T5" fmla="*/ 111290 h 812"/>
                <a:gd name="T6" fmla="*/ 497396 w 666"/>
                <a:gd name="T7" fmla="*/ 149900 h 812"/>
                <a:gd name="T8" fmla="*/ 528057 w 666"/>
                <a:gd name="T9" fmla="*/ 189646 h 812"/>
                <a:gd name="T10" fmla="*/ 551905 w 666"/>
                <a:gd name="T11" fmla="*/ 235071 h 812"/>
                <a:gd name="T12" fmla="*/ 600736 w 666"/>
                <a:gd name="T13" fmla="*/ 274817 h 812"/>
                <a:gd name="T14" fmla="*/ 623448 w 666"/>
                <a:gd name="T15" fmla="*/ 268003 h 812"/>
                <a:gd name="T16" fmla="*/ 668872 w 666"/>
                <a:gd name="T17" fmla="*/ 279359 h 812"/>
                <a:gd name="T18" fmla="*/ 756314 w 666"/>
                <a:gd name="T19" fmla="*/ 291851 h 812"/>
                <a:gd name="T20" fmla="*/ 713161 w 666"/>
                <a:gd name="T21" fmla="*/ 422446 h 812"/>
                <a:gd name="T22" fmla="*/ 655245 w 666"/>
                <a:gd name="T23" fmla="*/ 415632 h 812"/>
                <a:gd name="T24" fmla="*/ 665465 w 666"/>
                <a:gd name="T25" fmla="*/ 469006 h 812"/>
                <a:gd name="T26" fmla="*/ 631397 w 666"/>
                <a:gd name="T27" fmla="*/ 469006 h 812"/>
                <a:gd name="T28" fmla="*/ 597329 w 666"/>
                <a:gd name="T29" fmla="*/ 479226 h 812"/>
                <a:gd name="T30" fmla="*/ 576888 w 666"/>
                <a:gd name="T31" fmla="*/ 458785 h 812"/>
                <a:gd name="T32" fmla="*/ 546227 w 666"/>
                <a:gd name="T33" fmla="*/ 442887 h 812"/>
                <a:gd name="T34" fmla="*/ 522379 w 666"/>
                <a:gd name="T35" fmla="*/ 439480 h 812"/>
                <a:gd name="T36" fmla="*/ 488311 w 666"/>
                <a:gd name="T37" fmla="*/ 445158 h 812"/>
                <a:gd name="T38" fmla="*/ 476955 w 666"/>
                <a:gd name="T39" fmla="*/ 456514 h 812"/>
                <a:gd name="T40" fmla="*/ 464463 w 666"/>
                <a:gd name="T41" fmla="*/ 480362 h 812"/>
                <a:gd name="T42" fmla="*/ 450836 w 666"/>
                <a:gd name="T43" fmla="*/ 489447 h 812"/>
                <a:gd name="T44" fmla="*/ 430395 w 666"/>
                <a:gd name="T45" fmla="*/ 504210 h 812"/>
                <a:gd name="T46" fmla="*/ 471277 w 666"/>
                <a:gd name="T47" fmla="*/ 550769 h 812"/>
                <a:gd name="T48" fmla="*/ 473548 w 666"/>
                <a:gd name="T49" fmla="*/ 572346 h 812"/>
                <a:gd name="T50" fmla="*/ 461056 w 666"/>
                <a:gd name="T51" fmla="*/ 598465 h 812"/>
                <a:gd name="T52" fmla="*/ 439480 w 666"/>
                <a:gd name="T53" fmla="*/ 598465 h 812"/>
                <a:gd name="T54" fmla="*/ 442887 w 666"/>
                <a:gd name="T55" fmla="*/ 629126 h 812"/>
                <a:gd name="T56" fmla="*/ 413361 w 666"/>
                <a:gd name="T57" fmla="*/ 633669 h 812"/>
                <a:gd name="T58" fmla="*/ 389513 w 666"/>
                <a:gd name="T59" fmla="*/ 643889 h 812"/>
                <a:gd name="T60" fmla="*/ 361123 w 666"/>
                <a:gd name="T61" fmla="*/ 688178 h 812"/>
                <a:gd name="T62" fmla="*/ 335004 w 666"/>
                <a:gd name="T63" fmla="*/ 688178 h 812"/>
                <a:gd name="T64" fmla="*/ 321377 w 666"/>
                <a:gd name="T65" fmla="*/ 683636 h 812"/>
                <a:gd name="T66" fmla="*/ 307749 w 666"/>
                <a:gd name="T67" fmla="*/ 705212 h 812"/>
                <a:gd name="T68" fmla="*/ 289580 w 666"/>
                <a:gd name="T69" fmla="*/ 708619 h 812"/>
                <a:gd name="T70" fmla="*/ 255511 w 666"/>
                <a:gd name="T71" fmla="*/ 708619 h 812"/>
                <a:gd name="T72" fmla="*/ 252105 w 666"/>
                <a:gd name="T73" fmla="*/ 744958 h 812"/>
                <a:gd name="T74" fmla="*/ 231664 w 666"/>
                <a:gd name="T75" fmla="*/ 785840 h 812"/>
                <a:gd name="T76" fmla="*/ 219172 w 666"/>
                <a:gd name="T77" fmla="*/ 806281 h 812"/>
                <a:gd name="T78" fmla="*/ 207816 w 666"/>
                <a:gd name="T79" fmla="*/ 840349 h 812"/>
                <a:gd name="T80" fmla="*/ 187375 w 666"/>
                <a:gd name="T81" fmla="*/ 850570 h 812"/>
                <a:gd name="T82" fmla="*/ 166934 w 666"/>
                <a:gd name="T83" fmla="*/ 857383 h 812"/>
                <a:gd name="T84" fmla="*/ 119239 w 666"/>
                <a:gd name="T85" fmla="*/ 861926 h 812"/>
                <a:gd name="T86" fmla="*/ 93120 w 666"/>
                <a:gd name="T87" fmla="*/ 884638 h 812"/>
                <a:gd name="T88" fmla="*/ 21577 w 666"/>
                <a:gd name="T89" fmla="*/ 922113 h 812"/>
                <a:gd name="T90" fmla="*/ 0 w 666"/>
                <a:gd name="T91" fmla="*/ 472413 h 812"/>
                <a:gd name="T92" fmla="*/ 3407 w 666"/>
                <a:gd name="T93" fmla="*/ 305478 h 812"/>
                <a:gd name="T94" fmla="*/ 35204 w 666"/>
                <a:gd name="T95" fmla="*/ 292987 h 812"/>
                <a:gd name="T96" fmla="*/ 69272 w 666"/>
                <a:gd name="T97" fmla="*/ 272546 h 812"/>
                <a:gd name="T98" fmla="*/ 109018 w 666"/>
                <a:gd name="T99" fmla="*/ 257783 h 812"/>
                <a:gd name="T100" fmla="*/ 160121 w 666"/>
                <a:gd name="T101" fmla="*/ 199867 h 812"/>
                <a:gd name="T102" fmla="*/ 178290 w 666"/>
                <a:gd name="T103" fmla="*/ 190782 h 812"/>
                <a:gd name="T104" fmla="*/ 191918 w 666"/>
                <a:gd name="T105" fmla="*/ 163527 h 812"/>
                <a:gd name="T106" fmla="*/ 195324 w 666"/>
                <a:gd name="T107" fmla="*/ 119239 h 812"/>
                <a:gd name="T108" fmla="*/ 202138 w 666"/>
                <a:gd name="T109" fmla="*/ 107883 h 812"/>
                <a:gd name="T110" fmla="*/ 221443 w 666"/>
                <a:gd name="T111" fmla="*/ 90849 h 812"/>
                <a:gd name="T112" fmla="*/ 229393 w 666"/>
                <a:gd name="T113" fmla="*/ 61323 h 812"/>
                <a:gd name="T114" fmla="*/ 255511 w 666"/>
                <a:gd name="T115" fmla="*/ 54509 h 812"/>
                <a:gd name="T116" fmla="*/ 266868 w 666"/>
                <a:gd name="T117" fmla="*/ 39746 h 812"/>
                <a:gd name="T118" fmla="*/ 265732 w 666"/>
                <a:gd name="T119" fmla="*/ 20441 h 812"/>
                <a:gd name="T120" fmla="*/ 289580 w 666"/>
                <a:gd name="T121" fmla="*/ 0 h 81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66" h="812">
                  <a:moveTo>
                    <a:pt x="255" y="0"/>
                  </a:moveTo>
                  <a:lnTo>
                    <a:pt x="375" y="66"/>
                  </a:lnTo>
                  <a:lnTo>
                    <a:pt x="393" y="98"/>
                  </a:lnTo>
                  <a:lnTo>
                    <a:pt x="438" y="132"/>
                  </a:lnTo>
                  <a:lnTo>
                    <a:pt x="465" y="167"/>
                  </a:lnTo>
                  <a:lnTo>
                    <a:pt x="486" y="207"/>
                  </a:lnTo>
                  <a:lnTo>
                    <a:pt x="529" y="242"/>
                  </a:lnTo>
                  <a:lnTo>
                    <a:pt x="549" y="236"/>
                  </a:lnTo>
                  <a:lnTo>
                    <a:pt x="589" y="246"/>
                  </a:lnTo>
                  <a:lnTo>
                    <a:pt x="666" y="257"/>
                  </a:lnTo>
                  <a:lnTo>
                    <a:pt x="628" y="372"/>
                  </a:lnTo>
                  <a:lnTo>
                    <a:pt x="577" y="366"/>
                  </a:lnTo>
                  <a:lnTo>
                    <a:pt x="586" y="413"/>
                  </a:lnTo>
                  <a:lnTo>
                    <a:pt x="556" y="413"/>
                  </a:lnTo>
                  <a:lnTo>
                    <a:pt x="526" y="422"/>
                  </a:lnTo>
                  <a:lnTo>
                    <a:pt x="508" y="404"/>
                  </a:lnTo>
                  <a:lnTo>
                    <a:pt x="481" y="390"/>
                  </a:lnTo>
                  <a:lnTo>
                    <a:pt x="460" y="387"/>
                  </a:lnTo>
                  <a:lnTo>
                    <a:pt x="430" y="392"/>
                  </a:lnTo>
                  <a:lnTo>
                    <a:pt x="420" y="402"/>
                  </a:lnTo>
                  <a:lnTo>
                    <a:pt x="409" y="423"/>
                  </a:lnTo>
                  <a:lnTo>
                    <a:pt x="397" y="431"/>
                  </a:lnTo>
                  <a:lnTo>
                    <a:pt x="379" y="444"/>
                  </a:lnTo>
                  <a:lnTo>
                    <a:pt x="415" y="485"/>
                  </a:lnTo>
                  <a:lnTo>
                    <a:pt x="417" y="504"/>
                  </a:lnTo>
                  <a:lnTo>
                    <a:pt x="406" y="527"/>
                  </a:lnTo>
                  <a:lnTo>
                    <a:pt x="387" y="527"/>
                  </a:lnTo>
                  <a:lnTo>
                    <a:pt x="390" y="554"/>
                  </a:lnTo>
                  <a:lnTo>
                    <a:pt x="364" y="558"/>
                  </a:lnTo>
                  <a:lnTo>
                    <a:pt x="343" y="567"/>
                  </a:lnTo>
                  <a:lnTo>
                    <a:pt x="318" y="606"/>
                  </a:lnTo>
                  <a:lnTo>
                    <a:pt x="295" y="606"/>
                  </a:lnTo>
                  <a:lnTo>
                    <a:pt x="283" y="602"/>
                  </a:lnTo>
                  <a:lnTo>
                    <a:pt x="271" y="621"/>
                  </a:lnTo>
                  <a:lnTo>
                    <a:pt x="255" y="624"/>
                  </a:lnTo>
                  <a:lnTo>
                    <a:pt x="225" y="624"/>
                  </a:lnTo>
                  <a:lnTo>
                    <a:pt x="222" y="656"/>
                  </a:lnTo>
                  <a:lnTo>
                    <a:pt x="204" y="692"/>
                  </a:lnTo>
                  <a:lnTo>
                    <a:pt x="193" y="710"/>
                  </a:lnTo>
                  <a:lnTo>
                    <a:pt x="183" y="740"/>
                  </a:lnTo>
                  <a:lnTo>
                    <a:pt x="165" y="749"/>
                  </a:lnTo>
                  <a:lnTo>
                    <a:pt x="147" y="755"/>
                  </a:lnTo>
                  <a:lnTo>
                    <a:pt x="105" y="759"/>
                  </a:lnTo>
                  <a:lnTo>
                    <a:pt x="82" y="779"/>
                  </a:lnTo>
                  <a:lnTo>
                    <a:pt x="19" y="812"/>
                  </a:lnTo>
                  <a:lnTo>
                    <a:pt x="0" y="416"/>
                  </a:lnTo>
                  <a:lnTo>
                    <a:pt x="3" y="269"/>
                  </a:lnTo>
                  <a:lnTo>
                    <a:pt x="31" y="258"/>
                  </a:lnTo>
                  <a:lnTo>
                    <a:pt x="61" y="240"/>
                  </a:lnTo>
                  <a:lnTo>
                    <a:pt x="96" y="227"/>
                  </a:lnTo>
                  <a:lnTo>
                    <a:pt x="141" y="176"/>
                  </a:lnTo>
                  <a:lnTo>
                    <a:pt x="157" y="168"/>
                  </a:lnTo>
                  <a:lnTo>
                    <a:pt x="169" y="144"/>
                  </a:lnTo>
                  <a:lnTo>
                    <a:pt x="172" y="105"/>
                  </a:lnTo>
                  <a:lnTo>
                    <a:pt x="178" y="95"/>
                  </a:lnTo>
                  <a:lnTo>
                    <a:pt x="195" y="80"/>
                  </a:lnTo>
                  <a:lnTo>
                    <a:pt x="202" y="54"/>
                  </a:lnTo>
                  <a:lnTo>
                    <a:pt x="225" y="48"/>
                  </a:lnTo>
                  <a:lnTo>
                    <a:pt x="235" y="35"/>
                  </a:lnTo>
                  <a:lnTo>
                    <a:pt x="234" y="18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57" name="Freeform 19"/>
            <p:cNvSpPr>
              <a:spLocks/>
            </p:cNvSpPr>
            <p:nvPr/>
          </p:nvSpPr>
          <p:spPr bwMode="auto">
            <a:xfrm>
              <a:off x="2479371" y="4840142"/>
              <a:ext cx="1774953" cy="1479696"/>
            </a:xfrm>
            <a:custGeom>
              <a:avLst/>
              <a:gdLst>
                <a:gd name="T0" fmla="*/ 90849 w 1563"/>
                <a:gd name="T1" fmla="*/ 467870 h 1303"/>
                <a:gd name="T2" fmla="*/ 179426 w 1563"/>
                <a:gd name="T3" fmla="*/ 444022 h 1303"/>
                <a:gd name="T4" fmla="*/ 224850 w 1563"/>
                <a:gd name="T5" fmla="*/ 344089 h 1303"/>
                <a:gd name="T6" fmla="*/ 295258 w 1563"/>
                <a:gd name="T7" fmla="*/ 289580 h 1303"/>
                <a:gd name="T8" fmla="*/ 357716 w 1563"/>
                <a:gd name="T9" fmla="*/ 252105 h 1303"/>
                <a:gd name="T10" fmla="*/ 414496 w 1563"/>
                <a:gd name="T11" fmla="*/ 202138 h 1303"/>
                <a:gd name="T12" fmla="*/ 445158 w 1563"/>
                <a:gd name="T13" fmla="*/ 157849 h 1303"/>
                <a:gd name="T14" fmla="*/ 448565 w 1563"/>
                <a:gd name="T15" fmla="*/ 64730 h 1303"/>
                <a:gd name="T16" fmla="*/ 521243 w 1563"/>
                <a:gd name="T17" fmla="*/ 48831 h 1303"/>
                <a:gd name="T18" fmla="*/ 599600 w 1563"/>
                <a:gd name="T19" fmla="*/ 76086 h 1303"/>
                <a:gd name="T20" fmla="*/ 772212 w 1563"/>
                <a:gd name="T21" fmla="*/ 64730 h 1303"/>
                <a:gd name="T22" fmla="*/ 814230 w 1563"/>
                <a:gd name="T23" fmla="*/ 4542 h 1303"/>
                <a:gd name="T24" fmla="*/ 970944 w 1563"/>
                <a:gd name="T25" fmla="*/ 0 h 1303"/>
                <a:gd name="T26" fmla="*/ 984571 w 1563"/>
                <a:gd name="T27" fmla="*/ 76086 h 1303"/>
                <a:gd name="T28" fmla="*/ 1037944 w 1563"/>
                <a:gd name="T29" fmla="*/ 219172 h 1303"/>
                <a:gd name="T30" fmla="*/ 1052707 w 1563"/>
                <a:gd name="T31" fmla="*/ 292987 h 1303"/>
                <a:gd name="T32" fmla="*/ 1076555 w 1563"/>
                <a:gd name="T33" fmla="*/ 384971 h 1303"/>
                <a:gd name="T34" fmla="*/ 1134471 w 1563"/>
                <a:gd name="T35" fmla="*/ 446294 h 1303"/>
                <a:gd name="T36" fmla="*/ 1143556 w 1563"/>
                <a:gd name="T37" fmla="*/ 474684 h 1303"/>
                <a:gd name="T38" fmla="*/ 1508085 w 1563"/>
                <a:gd name="T39" fmla="*/ 546227 h 1303"/>
                <a:gd name="T40" fmla="*/ 1576222 w 1563"/>
                <a:gd name="T41" fmla="*/ 613228 h 1303"/>
                <a:gd name="T42" fmla="*/ 1606883 w 1563"/>
                <a:gd name="T43" fmla="*/ 647296 h 1303"/>
                <a:gd name="T44" fmla="*/ 1593256 w 1563"/>
                <a:gd name="T45" fmla="*/ 705212 h 1303"/>
                <a:gd name="T46" fmla="*/ 1519442 w 1563"/>
                <a:gd name="T47" fmla="*/ 759721 h 1303"/>
                <a:gd name="T48" fmla="*/ 1502407 w 1563"/>
                <a:gd name="T49" fmla="*/ 801739 h 1303"/>
                <a:gd name="T50" fmla="*/ 1255981 w 1563"/>
                <a:gd name="T51" fmla="*/ 1479696 h 1303"/>
                <a:gd name="T52" fmla="*/ 1228726 w 1563"/>
                <a:gd name="T53" fmla="*/ 1343423 h 1303"/>
                <a:gd name="T54" fmla="*/ 911892 w 1563"/>
                <a:gd name="T55" fmla="*/ 1217371 h 1303"/>
                <a:gd name="T56" fmla="*/ 889180 w 1563"/>
                <a:gd name="T57" fmla="*/ 1240083 h 1303"/>
                <a:gd name="T58" fmla="*/ 792653 w 1563"/>
                <a:gd name="T59" fmla="*/ 1212828 h 1303"/>
                <a:gd name="T60" fmla="*/ 698398 w 1563"/>
                <a:gd name="T61" fmla="*/ 1190116 h 1303"/>
                <a:gd name="T62" fmla="*/ 612092 w 1563"/>
                <a:gd name="T63" fmla="*/ 1148099 h 1303"/>
                <a:gd name="T64" fmla="*/ 524650 w 1563"/>
                <a:gd name="T65" fmla="*/ 1185574 h 1303"/>
                <a:gd name="T66" fmla="*/ 342953 w 1563"/>
                <a:gd name="T67" fmla="*/ 1151506 h 1303"/>
                <a:gd name="T68" fmla="*/ 281630 w 1563"/>
                <a:gd name="T69" fmla="*/ 1076555 h 1303"/>
                <a:gd name="T70" fmla="*/ 223714 w 1563"/>
                <a:gd name="T71" fmla="*/ 995927 h 1303"/>
                <a:gd name="T72" fmla="*/ 165799 w 1563"/>
                <a:gd name="T73" fmla="*/ 926655 h 1303"/>
                <a:gd name="T74" fmla="*/ 129459 w 1563"/>
                <a:gd name="T75" fmla="*/ 834671 h 1303"/>
                <a:gd name="T76" fmla="*/ 124917 w 1563"/>
                <a:gd name="T77" fmla="*/ 774484 h 1303"/>
                <a:gd name="T78" fmla="*/ 109018 w 1563"/>
                <a:gd name="T79" fmla="*/ 696127 h 1303"/>
                <a:gd name="T80" fmla="*/ 102205 w 1563"/>
                <a:gd name="T81" fmla="*/ 648432 h 1303"/>
                <a:gd name="T82" fmla="*/ 84035 w 1563"/>
                <a:gd name="T83" fmla="*/ 589380 h 1303"/>
                <a:gd name="T84" fmla="*/ 39746 w 1563"/>
                <a:gd name="T85" fmla="*/ 572346 h 1303"/>
                <a:gd name="T86" fmla="*/ 0 w 1563"/>
                <a:gd name="T87" fmla="*/ 528057 h 130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63" h="1303">
                  <a:moveTo>
                    <a:pt x="0" y="465"/>
                  </a:moveTo>
                  <a:lnTo>
                    <a:pt x="50" y="438"/>
                  </a:lnTo>
                  <a:lnTo>
                    <a:pt x="80" y="412"/>
                  </a:lnTo>
                  <a:lnTo>
                    <a:pt x="107" y="405"/>
                  </a:lnTo>
                  <a:lnTo>
                    <a:pt x="131" y="405"/>
                  </a:lnTo>
                  <a:lnTo>
                    <a:pt x="158" y="391"/>
                  </a:lnTo>
                  <a:lnTo>
                    <a:pt x="171" y="358"/>
                  </a:lnTo>
                  <a:lnTo>
                    <a:pt x="179" y="346"/>
                  </a:lnTo>
                  <a:lnTo>
                    <a:pt x="198" y="303"/>
                  </a:lnTo>
                  <a:lnTo>
                    <a:pt x="201" y="279"/>
                  </a:lnTo>
                  <a:lnTo>
                    <a:pt x="243" y="276"/>
                  </a:lnTo>
                  <a:lnTo>
                    <a:pt x="260" y="255"/>
                  </a:lnTo>
                  <a:lnTo>
                    <a:pt x="279" y="259"/>
                  </a:lnTo>
                  <a:lnTo>
                    <a:pt x="297" y="259"/>
                  </a:lnTo>
                  <a:lnTo>
                    <a:pt x="315" y="222"/>
                  </a:lnTo>
                  <a:lnTo>
                    <a:pt x="335" y="211"/>
                  </a:lnTo>
                  <a:lnTo>
                    <a:pt x="360" y="207"/>
                  </a:lnTo>
                  <a:lnTo>
                    <a:pt x="365" y="178"/>
                  </a:lnTo>
                  <a:lnTo>
                    <a:pt x="386" y="177"/>
                  </a:lnTo>
                  <a:lnTo>
                    <a:pt x="393" y="162"/>
                  </a:lnTo>
                  <a:lnTo>
                    <a:pt x="392" y="139"/>
                  </a:lnTo>
                  <a:lnTo>
                    <a:pt x="357" y="94"/>
                  </a:lnTo>
                  <a:lnTo>
                    <a:pt x="384" y="78"/>
                  </a:lnTo>
                  <a:lnTo>
                    <a:pt x="395" y="57"/>
                  </a:lnTo>
                  <a:lnTo>
                    <a:pt x="410" y="45"/>
                  </a:lnTo>
                  <a:lnTo>
                    <a:pt x="437" y="40"/>
                  </a:lnTo>
                  <a:lnTo>
                    <a:pt x="459" y="43"/>
                  </a:lnTo>
                  <a:lnTo>
                    <a:pt x="500" y="73"/>
                  </a:lnTo>
                  <a:lnTo>
                    <a:pt x="509" y="70"/>
                  </a:lnTo>
                  <a:lnTo>
                    <a:pt x="528" y="67"/>
                  </a:lnTo>
                  <a:lnTo>
                    <a:pt x="552" y="66"/>
                  </a:lnTo>
                  <a:lnTo>
                    <a:pt x="564" y="61"/>
                  </a:lnTo>
                  <a:lnTo>
                    <a:pt x="680" y="57"/>
                  </a:lnTo>
                  <a:lnTo>
                    <a:pt x="699" y="52"/>
                  </a:lnTo>
                  <a:lnTo>
                    <a:pt x="713" y="30"/>
                  </a:lnTo>
                  <a:lnTo>
                    <a:pt x="717" y="4"/>
                  </a:lnTo>
                  <a:lnTo>
                    <a:pt x="753" y="6"/>
                  </a:lnTo>
                  <a:lnTo>
                    <a:pt x="791" y="30"/>
                  </a:lnTo>
                  <a:lnTo>
                    <a:pt x="855" y="0"/>
                  </a:lnTo>
                  <a:lnTo>
                    <a:pt x="869" y="21"/>
                  </a:lnTo>
                  <a:lnTo>
                    <a:pt x="875" y="43"/>
                  </a:lnTo>
                  <a:lnTo>
                    <a:pt x="867" y="67"/>
                  </a:lnTo>
                  <a:lnTo>
                    <a:pt x="869" y="109"/>
                  </a:lnTo>
                  <a:lnTo>
                    <a:pt x="891" y="177"/>
                  </a:lnTo>
                  <a:lnTo>
                    <a:pt x="914" y="193"/>
                  </a:lnTo>
                  <a:lnTo>
                    <a:pt x="948" y="216"/>
                  </a:lnTo>
                  <a:lnTo>
                    <a:pt x="945" y="238"/>
                  </a:lnTo>
                  <a:lnTo>
                    <a:pt x="927" y="258"/>
                  </a:lnTo>
                  <a:lnTo>
                    <a:pt x="936" y="298"/>
                  </a:lnTo>
                  <a:lnTo>
                    <a:pt x="941" y="325"/>
                  </a:lnTo>
                  <a:lnTo>
                    <a:pt x="948" y="339"/>
                  </a:lnTo>
                  <a:lnTo>
                    <a:pt x="960" y="355"/>
                  </a:lnTo>
                  <a:lnTo>
                    <a:pt x="972" y="372"/>
                  </a:lnTo>
                  <a:lnTo>
                    <a:pt x="999" y="393"/>
                  </a:lnTo>
                  <a:lnTo>
                    <a:pt x="1023" y="388"/>
                  </a:lnTo>
                  <a:lnTo>
                    <a:pt x="1025" y="408"/>
                  </a:lnTo>
                  <a:lnTo>
                    <a:pt x="1007" y="418"/>
                  </a:lnTo>
                  <a:lnTo>
                    <a:pt x="995" y="424"/>
                  </a:lnTo>
                  <a:lnTo>
                    <a:pt x="1298" y="487"/>
                  </a:lnTo>
                  <a:lnTo>
                    <a:pt x="1328" y="481"/>
                  </a:lnTo>
                  <a:lnTo>
                    <a:pt x="1355" y="492"/>
                  </a:lnTo>
                  <a:lnTo>
                    <a:pt x="1374" y="496"/>
                  </a:lnTo>
                  <a:lnTo>
                    <a:pt x="1388" y="540"/>
                  </a:lnTo>
                  <a:lnTo>
                    <a:pt x="1385" y="553"/>
                  </a:lnTo>
                  <a:lnTo>
                    <a:pt x="1397" y="568"/>
                  </a:lnTo>
                  <a:lnTo>
                    <a:pt x="1415" y="570"/>
                  </a:lnTo>
                  <a:lnTo>
                    <a:pt x="1431" y="588"/>
                  </a:lnTo>
                  <a:lnTo>
                    <a:pt x="1425" y="606"/>
                  </a:lnTo>
                  <a:lnTo>
                    <a:pt x="1403" y="621"/>
                  </a:lnTo>
                  <a:lnTo>
                    <a:pt x="1404" y="633"/>
                  </a:lnTo>
                  <a:lnTo>
                    <a:pt x="1377" y="646"/>
                  </a:lnTo>
                  <a:lnTo>
                    <a:pt x="1338" y="669"/>
                  </a:lnTo>
                  <a:lnTo>
                    <a:pt x="1325" y="673"/>
                  </a:lnTo>
                  <a:lnTo>
                    <a:pt x="1308" y="684"/>
                  </a:lnTo>
                  <a:lnTo>
                    <a:pt x="1323" y="706"/>
                  </a:lnTo>
                  <a:lnTo>
                    <a:pt x="1563" y="1090"/>
                  </a:lnTo>
                  <a:lnTo>
                    <a:pt x="1554" y="1099"/>
                  </a:lnTo>
                  <a:lnTo>
                    <a:pt x="1106" y="1303"/>
                  </a:lnTo>
                  <a:lnTo>
                    <a:pt x="1098" y="1293"/>
                  </a:lnTo>
                  <a:lnTo>
                    <a:pt x="1098" y="1185"/>
                  </a:lnTo>
                  <a:lnTo>
                    <a:pt x="1082" y="1183"/>
                  </a:lnTo>
                  <a:lnTo>
                    <a:pt x="1076" y="1170"/>
                  </a:lnTo>
                  <a:lnTo>
                    <a:pt x="810" y="1074"/>
                  </a:lnTo>
                  <a:lnTo>
                    <a:pt x="803" y="1072"/>
                  </a:lnTo>
                  <a:lnTo>
                    <a:pt x="810" y="1108"/>
                  </a:lnTo>
                  <a:lnTo>
                    <a:pt x="800" y="1116"/>
                  </a:lnTo>
                  <a:lnTo>
                    <a:pt x="783" y="1092"/>
                  </a:lnTo>
                  <a:lnTo>
                    <a:pt x="753" y="1087"/>
                  </a:lnTo>
                  <a:lnTo>
                    <a:pt x="729" y="1078"/>
                  </a:lnTo>
                  <a:lnTo>
                    <a:pt x="698" y="1068"/>
                  </a:lnTo>
                  <a:lnTo>
                    <a:pt x="672" y="1063"/>
                  </a:lnTo>
                  <a:lnTo>
                    <a:pt x="633" y="1063"/>
                  </a:lnTo>
                  <a:lnTo>
                    <a:pt x="615" y="1048"/>
                  </a:lnTo>
                  <a:lnTo>
                    <a:pt x="567" y="1035"/>
                  </a:lnTo>
                  <a:lnTo>
                    <a:pt x="552" y="1024"/>
                  </a:lnTo>
                  <a:lnTo>
                    <a:pt x="539" y="1011"/>
                  </a:lnTo>
                  <a:lnTo>
                    <a:pt x="507" y="1015"/>
                  </a:lnTo>
                  <a:lnTo>
                    <a:pt x="477" y="1038"/>
                  </a:lnTo>
                  <a:lnTo>
                    <a:pt x="462" y="1044"/>
                  </a:lnTo>
                  <a:lnTo>
                    <a:pt x="443" y="1059"/>
                  </a:lnTo>
                  <a:lnTo>
                    <a:pt x="362" y="1039"/>
                  </a:lnTo>
                  <a:lnTo>
                    <a:pt x="302" y="1014"/>
                  </a:lnTo>
                  <a:lnTo>
                    <a:pt x="285" y="982"/>
                  </a:lnTo>
                  <a:lnTo>
                    <a:pt x="270" y="958"/>
                  </a:lnTo>
                  <a:lnTo>
                    <a:pt x="248" y="948"/>
                  </a:lnTo>
                  <a:lnTo>
                    <a:pt x="236" y="927"/>
                  </a:lnTo>
                  <a:lnTo>
                    <a:pt x="203" y="900"/>
                  </a:lnTo>
                  <a:lnTo>
                    <a:pt x="197" y="877"/>
                  </a:lnTo>
                  <a:lnTo>
                    <a:pt x="174" y="846"/>
                  </a:lnTo>
                  <a:lnTo>
                    <a:pt x="155" y="835"/>
                  </a:lnTo>
                  <a:lnTo>
                    <a:pt x="146" y="816"/>
                  </a:lnTo>
                  <a:lnTo>
                    <a:pt x="146" y="793"/>
                  </a:lnTo>
                  <a:lnTo>
                    <a:pt x="129" y="750"/>
                  </a:lnTo>
                  <a:lnTo>
                    <a:pt x="114" y="735"/>
                  </a:lnTo>
                  <a:lnTo>
                    <a:pt x="114" y="706"/>
                  </a:lnTo>
                  <a:lnTo>
                    <a:pt x="120" y="690"/>
                  </a:lnTo>
                  <a:lnTo>
                    <a:pt x="110" y="682"/>
                  </a:lnTo>
                  <a:lnTo>
                    <a:pt x="108" y="652"/>
                  </a:lnTo>
                  <a:lnTo>
                    <a:pt x="99" y="634"/>
                  </a:lnTo>
                  <a:lnTo>
                    <a:pt x="96" y="613"/>
                  </a:lnTo>
                  <a:lnTo>
                    <a:pt x="96" y="598"/>
                  </a:lnTo>
                  <a:lnTo>
                    <a:pt x="96" y="585"/>
                  </a:lnTo>
                  <a:lnTo>
                    <a:pt x="90" y="571"/>
                  </a:lnTo>
                  <a:lnTo>
                    <a:pt x="92" y="540"/>
                  </a:lnTo>
                  <a:lnTo>
                    <a:pt x="84" y="532"/>
                  </a:lnTo>
                  <a:lnTo>
                    <a:pt x="74" y="519"/>
                  </a:lnTo>
                  <a:lnTo>
                    <a:pt x="66" y="504"/>
                  </a:lnTo>
                  <a:lnTo>
                    <a:pt x="51" y="501"/>
                  </a:lnTo>
                  <a:lnTo>
                    <a:pt x="35" y="504"/>
                  </a:lnTo>
                  <a:lnTo>
                    <a:pt x="29" y="486"/>
                  </a:lnTo>
                  <a:lnTo>
                    <a:pt x="12" y="475"/>
                  </a:lnTo>
                  <a:lnTo>
                    <a:pt x="0" y="465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58" name="Freeform 20"/>
            <p:cNvSpPr>
              <a:spLocks/>
            </p:cNvSpPr>
            <p:nvPr/>
          </p:nvSpPr>
          <p:spPr bwMode="auto">
            <a:xfrm>
              <a:off x="3896608" y="4887838"/>
              <a:ext cx="1372949" cy="1190116"/>
            </a:xfrm>
            <a:custGeom>
              <a:avLst/>
              <a:gdLst>
                <a:gd name="T0" fmla="*/ 148765 w 1209"/>
                <a:gd name="T1" fmla="*/ 28390 h 1048"/>
                <a:gd name="T2" fmla="*/ 165799 w 1209"/>
                <a:gd name="T3" fmla="*/ 21577 h 1048"/>
                <a:gd name="T4" fmla="*/ 201002 w 1209"/>
                <a:gd name="T5" fmla="*/ 0 h 1048"/>
                <a:gd name="T6" fmla="*/ 245291 w 1209"/>
                <a:gd name="T7" fmla="*/ 4542 h 1048"/>
                <a:gd name="T8" fmla="*/ 308885 w 1209"/>
                <a:gd name="T9" fmla="*/ 76086 h 1048"/>
                <a:gd name="T10" fmla="*/ 366801 w 1209"/>
                <a:gd name="T11" fmla="*/ 45424 h 1048"/>
                <a:gd name="T12" fmla="*/ 397462 w 1209"/>
                <a:gd name="T13" fmla="*/ 59052 h 1048"/>
                <a:gd name="T14" fmla="*/ 438344 w 1209"/>
                <a:gd name="T15" fmla="*/ 79492 h 1048"/>
                <a:gd name="T16" fmla="*/ 482633 w 1209"/>
                <a:gd name="T17" fmla="*/ 122646 h 1048"/>
                <a:gd name="T18" fmla="*/ 543956 w 1209"/>
                <a:gd name="T19" fmla="*/ 112425 h 1048"/>
                <a:gd name="T20" fmla="*/ 591651 w 1209"/>
                <a:gd name="T21" fmla="*/ 127188 h 1048"/>
                <a:gd name="T22" fmla="*/ 639347 w 1209"/>
                <a:gd name="T23" fmla="*/ 154443 h 1048"/>
                <a:gd name="T24" fmla="*/ 654110 w 1209"/>
                <a:gd name="T25" fmla="*/ 194189 h 1048"/>
                <a:gd name="T26" fmla="*/ 629126 w 1209"/>
                <a:gd name="T27" fmla="*/ 263461 h 1048"/>
                <a:gd name="T28" fmla="*/ 660923 w 1209"/>
                <a:gd name="T29" fmla="*/ 320241 h 1048"/>
                <a:gd name="T30" fmla="*/ 909621 w 1209"/>
                <a:gd name="T31" fmla="*/ 484904 h 1048"/>
                <a:gd name="T32" fmla="*/ 987978 w 1209"/>
                <a:gd name="T33" fmla="*/ 480362 h 1048"/>
                <a:gd name="T34" fmla="*/ 1024318 w 1209"/>
                <a:gd name="T35" fmla="*/ 464463 h 1048"/>
                <a:gd name="T36" fmla="*/ 1117437 w 1209"/>
                <a:gd name="T37" fmla="*/ 648432 h 1048"/>
                <a:gd name="T38" fmla="*/ 1209422 w 1209"/>
                <a:gd name="T39" fmla="*/ 675686 h 1048"/>
                <a:gd name="T40" fmla="*/ 1284372 w 1209"/>
                <a:gd name="T41" fmla="*/ 682500 h 1048"/>
                <a:gd name="T42" fmla="*/ 1372949 w 1209"/>
                <a:gd name="T43" fmla="*/ 701805 h 1048"/>
                <a:gd name="T44" fmla="*/ 1075420 w 1209"/>
                <a:gd name="T45" fmla="*/ 890316 h 1048"/>
                <a:gd name="T46" fmla="*/ 725653 w 1209"/>
                <a:gd name="T47" fmla="*/ 1035673 h 1048"/>
                <a:gd name="T48" fmla="*/ 363394 w 1209"/>
                <a:gd name="T49" fmla="*/ 1190116 h 1048"/>
                <a:gd name="T50" fmla="*/ 90849 w 1209"/>
                <a:gd name="T51" fmla="*/ 712026 h 1048"/>
                <a:gd name="T52" fmla="*/ 180562 w 1209"/>
                <a:gd name="T53" fmla="*/ 654110 h 1048"/>
                <a:gd name="T54" fmla="*/ 211223 w 1209"/>
                <a:gd name="T55" fmla="*/ 616635 h 1048"/>
                <a:gd name="T56" fmla="*/ 172612 w 1209"/>
                <a:gd name="T57" fmla="*/ 599600 h 1048"/>
                <a:gd name="T58" fmla="*/ 155578 w 1209"/>
                <a:gd name="T59" fmla="*/ 553041 h 1048"/>
                <a:gd name="T60" fmla="*/ 143086 w 1209"/>
                <a:gd name="T61" fmla="*/ 515566 h 1048"/>
                <a:gd name="T62" fmla="*/ 84035 w 1209"/>
                <a:gd name="T63" fmla="*/ 381564 h 1048"/>
                <a:gd name="T64" fmla="*/ 85171 w 1209"/>
                <a:gd name="T65" fmla="*/ 292987 h 1048"/>
                <a:gd name="T66" fmla="*/ 27255 w 1209"/>
                <a:gd name="T67" fmla="*/ 144222 h 1048"/>
                <a:gd name="T68" fmla="*/ 102205 w 1209"/>
                <a:gd name="T69" fmla="*/ 45424 h 10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09" h="1048">
                  <a:moveTo>
                    <a:pt x="90" y="40"/>
                  </a:moveTo>
                  <a:lnTo>
                    <a:pt x="131" y="25"/>
                  </a:lnTo>
                  <a:lnTo>
                    <a:pt x="143" y="34"/>
                  </a:lnTo>
                  <a:lnTo>
                    <a:pt x="146" y="19"/>
                  </a:lnTo>
                  <a:lnTo>
                    <a:pt x="167" y="10"/>
                  </a:lnTo>
                  <a:lnTo>
                    <a:pt x="177" y="0"/>
                  </a:lnTo>
                  <a:lnTo>
                    <a:pt x="198" y="3"/>
                  </a:lnTo>
                  <a:lnTo>
                    <a:pt x="216" y="4"/>
                  </a:lnTo>
                  <a:lnTo>
                    <a:pt x="221" y="67"/>
                  </a:lnTo>
                  <a:lnTo>
                    <a:pt x="272" y="67"/>
                  </a:lnTo>
                  <a:lnTo>
                    <a:pt x="288" y="58"/>
                  </a:lnTo>
                  <a:lnTo>
                    <a:pt x="323" y="40"/>
                  </a:lnTo>
                  <a:lnTo>
                    <a:pt x="333" y="45"/>
                  </a:lnTo>
                  <a:lnTo>
                    <a:pt x="350" y="52"/>
                  </a:lnTo>
                  <a:lnTo>
                    <a:pt x="359" y="66"/>
                  </a:lnTo>
                  <a:lnTo>
                    <a:pt x="386" y="70"/>
                  </a:lnTo>
                  <a:lnTo>
                    <a:pt x="401" y="61"/>
                  </a:lnTo>
                  <a:lnTo>
                    <a:pt x="425" y="108"/>
                  </a:lnTo>
                  <a:lnTo>
                    <a:pt x="458" y="109"/>
                  </a:lnTo>
                  <a:lnTo>
                    <a:pt x="479" y="99"/>
                  </a:lnTo>
                  <a:lnTo>
                    <a:pt x="494" y="103"/>
                  </a:lnTo>
                  <a:lnTo>
                    <a:pt x="521" y="112"/>
                  </a:lnTo>
                  <a:lnTo>
                    <a:pt x="560" y="123"/>
                  </a:lnTo>
                  <a:lnTo>
                    <a:pt x="563" y="136"/>
                  </a:lnTo>
                  <a:lnTo>
                    <a:pt x="569" y="156"/>
                  </a:lnTo>
                  <a:lnTo>
                    <a:pt x="576" y="171"/>
                  </a:lnTo>
                  <a:lnTo>
                    <a:pt x="572" y="213"/>
                  </a:lnTo>
                  <a:lnTo>
                    <a:pt x="554" y="232"/>
                  </a:lnTo>
                  <a:lnTo>
                    <a:pt x="581" y="250"/>
                  </a:lnTo>
                  <a:lnTo>
                    <a:pt x="582" y="282"/>
                  </a:lnTo>
                  <a:lnTo>
                    <a:pt x="680" y="343"/>
                  </a:lnTo>
                  <a:lnTo>
                    <a:pt x="801" y="427"/>
                  </a:lnTo>
                  <a:lnTo>
                    <a:pt x="831" y="424"/>
                  </a:lnTo>
                  <a:lnTo>
                    <a:pt x="870" y="423"/>
                  </a:lnTo>
                  <a:lnTo>
                    <a:pt x="879" y="417"/>
                  </a:lnTo>
                  <a:lnTo>
                    <a:pt x="902" y="409"/>
                  </a:lnTo>
                  <a:lnTo>
                    <a:pt x="924" y="402"/>
                  </a:lnTo>
                  <a:lnTo>
                    <a:pt x="984" y="571"/>
                  </a:lnTo>
                  <a:lnTo>
                    <a:pt x="1037" y="586"/>
                  </a:lnTo>
                  <a:lnTo>
                    <a:pt x="1065" y="595"/>
                  </a:lnTo>
                  <a:lnTo>
                    <a:pt x="1086" y="604"/>
                  </a:lnTo>
                  <a:lnTo>
                    <a:pt x="1131" y="601"/>
                  </a:lnTo>
                  <a:lnTo>
                    <a:pt x="1170" y="603"/>
                  </a:lnTo>
                  <a:lnTo>
                    <a:pt x="1209" y="618"/>
                  </a:lnTo>
                  <a:lnTo>
                    <a:pt x="1125" y="658"/>
                  </a:lnTo>
                  <a:lnTo>
                    <a:pt x="947" y="784"/>
                  </a:lnTo>
                  <a:lnTo>
                    <a:pt x="666" y="948"/>
                  </a:lnTo>
                  <a:lnTo>
                    <a:pt x="639" y="912"/>
                  </a:lnTo>
                  <a:lnTo>
                    <a:pt x="491" y="984"/>
                  </a:lnTo>
                  <a:lnTo>
                    <a:pt x="320" y="1048"/>
                  </a:lnTo>
                  <a:lnTo>
                    <a:pt x="60" y="643"/>
                  </a:lnTo>
                  <a:lnTo>
                    <a:pt x="80" y="627"/>
                  </a:lnTo>
                  <a:lnTo>
                    <a:pt x="155" y="592"/>
                  </a:lnTo>
                  <a:lnTo>
                    <a:pt x="159" y="576"/>
                  </a:lnTo>
                  <a:lnTo>
                    <a:pt x="180" y="565"/>
                  </a:lnTo>
                  <a:lnTo>
                    <a:pt x="186" y="543"/>
                  </a:lnTo>
                  <a:lnTo>
                    <a:pt x="168" y="526"/>
                  </a:lnTo>
                  <a:lnTo>
                    <a:pt x="152" y="528"/>
                  </a:lnTo>
                  <a:lnTo>
                    <a:pt x="138" y="507"/>
                  </a:lnTo>
                  <a:lnTo>
                    <a:pt x="137" y="487"/>
                  </a:lnTo>
                  <a:lnTo>
                    <a:pt x="128" y="471"/>
                  </a:lnTo>
                  <a:lnTo>
                    <a:pt x="126" y="454"/>
                  </a:lnTo>
                  <a:lnTo>
                    <a:pt x="138" y="426"/>
                  </a:lnTo>
                  <a:lnTo>
                    <a:pt x="74" y="336"/>
                  </a:lnTo>
                  <a:lnTo>
                    <a:pt x="63" y="283"/>
                  </a:lnTo>
                  <a:lnTo>
                    <a:pt x="75" y="258"/>
                  </a:lnTo>
                  <a:lnTo>
                    <a:pt x="74" y="148"/>
                  </a:lnTo>
                  <a:lnTo>
                    <a:pt x="24" y="127"/>
                  </a:lnTo>
                  <a:lnTo>
                    <a:pt x="0" y="75"/>
                  </a:lnTo>
                  <a:lnTo>
                    <a:pt x="90" y="4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59" name="Freeform 21"/>
            <p:cNvSpPr>
              <a:spLocks/>
            </p:cNvSpPr>
            <p:nvPr/>
          </p:nvSpPr>
          <p:spPr bwMode="auto">
            <a:xfrm>
              <a:off x="3269753" y="4370001"/>
              <a:ext cx="783569" cy="1031131"/>
            </a:xfrm>
            <a:custGeom>
              <a:avLst/>
              <a:gdLst>
                <a:gd name="T0" fmla="*/ 4542 w 690"/>
                <a:gd name="T1" fmla="*/ 0 h 908"/>
                <a:gd name="T2" fmla="*/ 59052 w 690"/>
                <a:gd name="T3" fmla="*/ 18170 h 908"/>
                <a:gd name="T4" fmla="*/ 61323 w 690"/>
                <a:gd name="T5" fmla="*/ 49967 h 908"/>
                <a:gd name="T6" fmla="*/ 90849 w 690"/>
                <a:gd name="T7" fmla="*/ 86306 h 908"/>
                <a:gd name="T8" fmla="*/ 127188 w 690"/>
                <a:gd name="T9" fmla="*/ 97662 h 908"/>
                <a:gd name="T10" fmla="*/ 156714 w 690"/>
                <a:gd name="T11" fmla="*/ 97662 h 908"/>
                <a:gd name="T12" fmla="*/ 174884 w 690"/>
                <a:gd name="T13" fmla="*/ 124917 h 908"/>
                <a:gd name="T14" fmla="*/ 149900 w 690"/>
                <a:gd name="T15" fmla="*/ 131730 h 908"/>
                <a:gd name="T16" fmla="*/ 149900 w 690"/>
                <a:gd name="T17" fmla="*/ 170341 h 908"/>
                <a:gd name="T18" fmla="*/ 183968 w 690"/>
                <a:gd name="T19" fmla="*/ 222579 h 908"/>
                <a:gd name="T20" fmla="*/ 238478 w 690"/>
                <a:gd name="T21" fmla="*/ 281630 h 908"/>
                <a:gd name="T22" fmla="*/ 397463 w 690"/>
                <a:gd name="T23" fmla="*/ 551905 h 908"/>
                <a:gd name="T24" fmla="*/ 447429 w 690"/>
                <a:gd name="T25" fmla="*/ 504209 h 908"/>
                <a:gd name="T26" fmla="*/ 461057 w 690"/>
                <a:gd name="T27" fmla="*/ 508752 h 908"/>
                <a:gd name="T28" fmla="*/ 476955 w 690"/>
                <a:gd name="T29" fmla="*/ 563261 h 908"/>
                <a:gd name="T30" fmla="*/ 536007 w 690"/>
                <a:gd name="T31" fmla="*/ 701805 h 908"/>
                <a:gd name="T32" fmla="*/ 538278 w 690"/>
                <a:gd name="T33" fmla="*/ 790382 h 908"/>
                <a:gd name="T34" fmla="*/ 574617 w 690"/>
                <a:gd name="T35" fmla="*/ 847163 h 908"/>
                <a:gd name="T36" fmla="*/ 595058 w 690"/>
                <a:gd name="T37" fmla="*/ 883502 h 908"/>
                <a:gd name="T38" fmla="*/ 654110 w 690"/>
                <a:gd name="T39" fmla="*/ 915299 h 908"/>
                <a:gd name="T40" fmla="*/ 715433 w 690"/>
                <a:gd name="T41" fmla="*/ 903943 h 908"/>
                <a:gd name="T42" fmla="*/ 783569 w 690"/>
                <a:gd name="T43" fmla="*/ 1001605 h 908"/>
                <a:gd name="T44" fmla="*/ 767670 w 690"/>
                <a:gd name="T45" fmla="*/ 1031131 h 908"/>
                <a:gd name="T46" fmla="*/ 724517 w 690"/>
                <a:gd name="T47" fmla="*/ 1017504 h 908"/>
                <a:gd name="T48" fmla="*/ 694992 w 690"/>
                <a:gd name="T49" fmla="*/ 1026589 h 908"/>
                <a:gd name="T50" fmla="*/ 617770 w 690"/>
                <a:gd name="T51" fmla="*/ 1010690 h 908"/>
                <a:gd name="T52" fmla="*/ 345225 w 690"/>
                <a:gd name="T53" fmla="*/ 951639 h 908"/>
                <a:gd name="T54" fmla="*/ 372479 w 690"/>
                <a:gd name="T55" fmla="*/ 933469 h 908"/>
                <a:gd name="T56" fmla="*/ 365666 w 690"/>
                <a:gd name="T57" fmla="*/ 906214 h 908"/>
                <a:gd name="T58" fmla="*/ 342953 w 690"/>
                <a:gd name="T59" fmla="*/ 910757 h 908"/>
                <a:gd name="T60" fmla="*/ 292987 w 690"/>
                <a:gd name="T61" fmla="*/ 869875 h 908"/>
                <a:gd name="T62" fmla="*/ 270275 w 690"/>
                <a:gd name="T63" fmla="*/ 804010 h 908"/>
                <a:gd name="T64" fmla="*/ 261190 w 690"/>
                <a:gd name="T65" fmla="*/ 765399 h 908"/>
                <a:gd name="T66" fmla="*/ 281631 w 690"/>
                <a:gd name="T67" fmla="*/ 747229 h 908"/>
                <a:gd name="T68" fmla="*/ 283902 w 690"/>
                <a:gd name="T69" fmla="*/ 713161 h 908"/>
                <a:gd name="T70" fmla="*/ 224850 w 690"/>
                <a:gd name="T71" fmla="*/ 672279 h 908"/>
                <a:gd name="T72" fmla="*/ 211223 w 690"/>
                <a:gd name="T73" fmla="*/ 631397 h 908"/>
                <a:gd name="T74" fmla="*/ 197596 w 690"/>
                <a:gd name="T75" fmla="*/ 590516 h 908"/>
                <a:gd name="T76" fmla="*/ 197596 w 690"/>
                <a:gd name="T77" fmla="*/ 554176 h 908"/>
                <a:gd name="T78" fmla="*/ 206681 w 690"/>
                <a:gd name="T79" fmla="*/ 524650 h 908"/>
                <a:gd name="T80" fmla="*/ 249834 w 690"/>
                <a:gd name="T81" fmla="*/ 511023 h 908"/>
                <a:gd name="T82" fmla="*/ 229393 w 690"/>
                <a:gd name="T83" fmla="*/ 413361 h 908"/>
                <a:gd name="T84" fmla="*/ 174884 w 690"/>
                <a:gd name="T85" fmla="*/ 363394 h 908"/>
                <a:gd name="T86" fmla="*/ 186240 w 690"/>
                <a:gd name="T87" fmla="*/ 299800 h 908"/>
                <a:gd name="T88" fmla="*/ 165799 w 690"/>
                <a:gd name="T89" fmla="*/ 299800 h 908"/>
                <a:gd name="T90" fmla="*/ 145358 w 690"/>
                <a:gd name="T91" fmla="*/ 277088 h 908"/>
                <a:gd name="T92" fmla="*/ 138544 w 690"/>
                <a:gd name="T93" fmla="*/ 245291 h 908"/>
                <a:gd name="T94" fmla="*/ 111290 w 690"/>
                <a:gd name="T95" fmla="*/ 215765 h 908"/>
                <a:gd name="T96" fmla="*/ 111290 w 690"/>
                <a:gd name="T97" fmla="*/ 215765 h 908"/>
                <a:gd name="T98" fmla="*/ 88577 w 690"/>
                <a:gd name="T99" fmla="*/ 213494 h 908"/>
                <a:gd name="T100" fmla="*/ 97662 w 690"/>
                <a:gd name="T101" fmla="*/ 188511 h 908"/>
                <a:gd name="T102" fmla="*/ 34068 w 690"/>
                <a:gd name="T103" fmla="*/ 99933 h 908"/>
                <a:gd name="T104" fmla="*/ 22712 w 690"/>
                <a:gd name="T105" fmla="*/ 86306 h 908"/>
                <a:gd name="T106" fmla="*/ 29526 w 690"/>
                <a:gd name="T107" fmla="*/ 52238 h 908"/>
                <a:gd name="T108" fmla="*/ 0 w 690"/>
                <a:gd name="T109" fmla="*/ 29526 h 908"/>
                <a:gd name="T110" fmla="*/ 4542 w 690"/>
                <a:gd name="T111" fmla="*/ 0 h 9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90" h="908">
                  <a:moveTo>
                    <a:pt x="4" y="0"/>
                  </a:moveTo>
                  <a:lnTo>
                    <a:pt x="52" y="16"/>
                  </a:lnTo>
                  <a:lnTo>
                    <a:pt x="54" y="44"/>
                  </a:lnTo>
                  <a:lnTo>
                    <a:pt x="80" y="76"/>
                  </a:lnTo>
                  <a:lnTo>
                    <a:pt x="112" y="86"/>
                  </a:lnTo>
                  <a:lnTo>
                    <a:pt x="138" y="86"/>
                  </a:lnTo>
                  <a:lnTo>
                    <a:pt x="154" y="110"/>
                  </a:lnTo>
                  <a:lnTo>
                    <a:pt x="132" y="116"/>
                  </a:lnTo>
                  <a:lnTo>
                    <a:pt x="132" y="150"/>
                  </a:lnTo>
                  <a:lnTo>
                    <a:pt x="162" y="196"/>
                  </a:lnTo>
                  <a:lnTo>
                    <a:pt x="210" y="248"/>
                  </a:lnTo>
                  <a:lnTo>
                    <a:pt x="350" y="486"/>
                  </a:lnTo>
                  <a:lnTo>
                    <a:pt x="394" y="444"/>
                  </a:lnTo>
                  <a:lnTo>
                    <a:pt x="406" y="448"/>
                  </a:lnTo>
                  <a:lnTo>
                    <a:pt x="420" y="496"/>
                  </a:lnTo>
                  <a:lnTo>
                    <a:pt x="472" y="618"/>
                  </a:lnTo>
                  <a:lnTo>
                    <a:pt x="474" y="696"/>
                  </a:lnTo>
                  <a:lnTo>
                    <a:pt x="506" y="746"/>
                  </a:lnTo>
                  <a:lnTo>
                    <a:pt x="524" y="778"/>
                  </a:lnTo>
                  <a:lnTo>
                    <a:pt x="576" y="806"/>
                  </a:lnTo>
                  <a:lnTo>
                    <a:pt x="630" y="796"/>
                  </a:lnTo>
                  <a:lnTo>
                    <a:pt x="690" y="882"/>
                  </a:lnTo>
                  <a:lnTo>
                    <a:pt x="676" y="908"/>
                  </a:lnTo>
                  <a:lnTo>
                    <a:pt x="638" y="896"/>
                  </a:lnTo>
                  <a:lnTo>
                    <a:pt x="612" y="904"/>
                  </a:lnTo>
                  <a:lnTo>
                    <a:pt x="544" y="890"/>
                  </a:lnTo>
                  <a:lnTo>
                    <a:pt x="304" y="838"/>
                  </a:lnTo>
                  <a:lnTo>
                    <a:pt x="328" y="822"/>
                  </a:lnTo>
                  <a:lnTo>
                    <a:pt x="322" y="798"/>
                  </a:lnTo>
                  <a:lnTo>
                    <a:pt x="302" y="802"/>
                  </a:lnTo>
                  <a:lnTo>
                    <a:pt x="258" y="766"/>
                  </a:lnTo>
                  <a:lnTo>
                    <a:pt x="238" y="708"/>
                  </a:lnTo>
                  <a:lnTo>
                    <a:pt x="230" y="674"/>
                  </a:lnTo>
                  <a:lnTo>
                    <a:pt x="248" y="658"/>
                  </a:lnTo>
                  <a:lnTo>
                    <a:pt x="250" y="628"/>
                  </a:lnTo>
                  <a:lnTo>
                    <a:pt x="198" y="592"/>
                  </a:lnTo>
                  <a:lnTo>
                    <a:pt x="186" y="556"/>
                  </a:lnTo>
                  <a:lnTo>
                    <a:pt x="174" y="520"/>
                  </a:lnTo>
                  <a:lnTo>
                    <a:pt x="174" y="488"/>
                  </a:lnTo>
                  <a:lnTo>
                    <a:pt x="182" y="462"/>
                  </a:lnTo>
                  <a:lnTo>
                    <a:pt x="220" y="450"/>
                  </a:lnTo>
                  <a:lnTo>
                    <a:pt x="202" y="364"/>
                  </a:lnTo>
                  <a:lnTo>
                    <a:pt x="154" y="320"/>
                  </a:lnTo>
                  <a:lnTo>
                    <a:pt x="164" y="264"/>
                  </a:lnTo>
                  <a:lnTo>
                    <a:pt x="146" y="264"/>
                  </a:lnTo>
                  <a:lnTo>
                    <a:pt x="128" y="244"/>
                  </a:lnTo>
                  <a:lnTo>
                    <a:pt x="122" y="216"/>
                  </a:lnTo>
                  <a:lnTo>
                    <a:pt x="98" y="190"/>
                  </a:lnTo>
                  <a:lnTo>
                    <a:pt x="78" y="188"/>
                  </a:lnTo>
                  <a:lnTo>
                    <a:pt x="86" y="166"/>
                  </a:lnTo>
                  <a:lnTo>
                    <a:pt x="30" y="88"/>
                  </a:lnTo>
                  <a:lnTo>
                    <a:pt x="20" y="76"/>
                  </a:lnTo>
                  <a:lnTo>
                    <a:pt x="26" y="46"/>
                  </a:lnTo>
                  <a:lnTo>
                    <a:pt x="0" y="2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60" name="Freeform 22"/>
            <p:cNvSpPr>
              <a:spLocks/>
            </p:cNvSpPr>
            <p:nvPr/>
          </p:nvSpPr>
          <p:spPr bwMode="auto">
            <a:xfrm>
              <a:off x="3955660" y="4551698"/>
              <a:ext cx="1535340" cy="1044758"/>
            </a:xfrm>
            <a:custGeom>
              <a:avLst/>
              <a:gdLst>
                <a:gd name="T0" fmla="*/ 304343 w 1352"/>
                <a:gd name="T1" fmla="*/ 140815 h 920"/>
                <a:gd name="T2" fmla="*/ 392920 w 1352"/>
                <a:gd name="T3" fmla="*/ 147629 h 920"/>
                <a:gd name="T4" fmla="*/ 445158 w 1352"/>
                <a:gd name="T5" fmla="*/ 115832 h 920"/>
                <a:gd name="T6" fmla="*/ 511023 w 1352"/>
                <a:gd name="T7" fmla="*/ 77221 h 920"/>
                <a:gd name="T8" fmla="*/ 572346 w 1352"/>
                <a:gd name="T9" fmla="*/ 34068 h 920"/>
                <a:gd name="T10" fmla="*/ 604143 w 1352"/>
                <a:gd name="T11" fmla="*/ 15898 h 920"/>
                <a:gd name="T12" fmla="*/ 645024 w 1352"/>
                <a:gd name="T13" fmla="*/ 56780 h 920"/>
                <a:gd name="T14" fmla="*/ 797196 w 1352"/>
                <a:gd name="T15" fmla="*/ 172612 h 920"/>
                <a:gd name="T16" fmla="*/ 828993 w 1352"/>
                <a:gd name="T17" fmla="*/ 131730 h 920"/>
                <a:gd name="T18" fmla="*/ 913028 w 1352"/>
                <a:gd name="T19" fmla="*/ 127188 h 920"/>
                <a:gd name="T20" fmla="*/ 978893 w 1352"/>
                <a:gd name="T21" fmla="*/ 165799 h 920"/>
                <a:gd name="T22" fmla="*/ 1049300 w 1352"/>
                <a:gd name="T23" fmla="*/ 231664 h 920"/>
                <a:gd name="T24" fmla="*/ 1087911 w 1352"/>
                <a:gd name="T25" fmla="*/ 299800 h 920"/>
                <a:gd name="T26" fmla="*/ 931197 w 1352"/>
                <a:gd name="T27" fmla="*/ 431530 h 920"/>
                <a:gd name="T28" fmla="*/ 951638 w 1352"/>
                <a:gd name="T29" fmla="*/ 467870 h 920"/>
                <a:gd name="T30" fmla="*/ 1008419 w 1352"/>
                <a:gd name="T31" fmla="*/ 497396 h 920"/>
                <a:gd name="T32" fmla="*/ 1037944 w 1352"/>
                <a:gd name="T33" fmla="*/ 467870 h 920"/>
                <a:gd name="T34" fmla="*/ 1112894 w 1352"/>
                <a:gd name="T35" fmla="*/ 463327 h 920"/>
                <a:gd name="T36" fmla="*/ 1053843 w 1352"/>
                <a:gd name="T37" fmla="*/ 488311 h 920"/>
                <a:gd name="T38" fmla="*/ 999334 w 1352"/>
                <a:gd name="T39" fmla="*/ 529193 h 920"/>
                <a:gd name="T40" fmla="*/ 940282 w 1352"/>
                <a:gd name="T41" fmla="*/ 522379 h 920"/>
                <a:gd name="T42" fmla="*/ 1494458 w 1352"/>
                <a:gd name="T43" fmla="*/ 908485 h 920"/>
                <a:gd name="T44" fmla="*/ 1517170 w 1352"/>
                <a:gd name="T45" fmla="*/ 942553 h 920"/>
                <a:gd name="T46" fmla="*/ 1312761 w 1352"/>
                <a:gd name="T47" fmla="*/ 1044758 h 920"/>
                <a:gd name="T48" fmla="*/ 1228726 w 1352"/>
                <a:gd name="T49" fmla="*/ 1015232 h 920"/>
                <a:gd name="T50" fmla="*/ 1056114 w 1352"/>
                <a:gd name="T51" fmla="*/ 983435 h 920"/>
                <a:gd name="T52" fmla="*/ 924384 w 1352"/>
                <a:gd name="T53" fmla="*/ 817637 h 920"/>
                <a:gd name="T54" fmla="*/ 604143 w 1352"/>
                <a:gd name="T55" fmla="*/ 651838 h 920"/>
                <a:gd name="T56" fmla="*/ 574617 w 1352"/>
                <a:gd name="T57" fmla="*/ 601871 h 920"/>
                <a:gd name="T58" fmla="*/ 585973 w 1352"/>
                <a:gd name="T59" fmla="*/ 526921 h 920"/>
                <a:gd name="T60" fmla="*/ 488311 w 1352"/>
                <a:gd name="T61" fmla="*/ 451971 h 920"/>
                <a:gd name="T62" fmla="*/ 417903 w 1352"/>
                <a:gd name="T63" fmla="*/ 454243 h 920"/>
                <a:gd name="T64" fmla="*/ 370208 w 1352"/>
                <a:gd name="T65" fmla="*/ 411090 h 920"/>
                <a:gd name="T66" fmla="*/ 336140 w 1352"/>
                <a:gd name="T67" fmla="*/ 392920 h 920"/>
                <a:gd name="T68" fmla="*/ 247562 w 1352"/>
                <a:gd name="T69" fmla="*/ 413361 h 920"/>
                <a:gd name="T70" fmla="*/ 179426 w 1352"/>
                <a:gd name="T71" fmla="*/ 340682 h 920"/>
                <a:gd name="T72" fmla="*/ 115832 w 1352"/>
                <a:gd name="T73" fmla="*/ 352038 h 920"/>
                <a:gd name="T74" fmla="*/ 90849 w 1352"/>
                <a:gd name="T75" fmla="*/ 367937 h 920"/>
                <a:gd name="T76" fmla="*/ 0 w 1352"/>
                <a:gd name="T77" fmla="*/ 311156 h 920"/>
                <a:gd name="T78" fmla="*/ 36339 w 1352"/>
                <a:gd name="T79" fmla="*/ 274817 h 920"/>
                <a:gd name="T80" fmla="*/ 136273 w 1352"/>
                <a:gd name="T81" fmla="*/ 240749 h 920"/>
                <a:gd name="T82" fmla="*/ 2271 w 1352"/>
                <a:gd name="T83" fmla="*/ 43153 h 920"/>
                <a:gd name="T84" fmla="*/ 74950 w 1352"/>
                <a:gd name="T85" fmla="*/ 47695 h 92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52" h="920">
                  <a:moveTo>
                    <a:pt x="152" y="0"/>
                  </a:moveTo>
                  <a:lnTo>
                    <a:pt x="268" y="124"/>
                  </a:lnTo>
                  <a:lnTo>
                    <a:pt x="304" y="110"/>
                  </a:lnTo>
                  <a:lnTo>
                    <a:pt x="346" y="130"/>
                  </a:lnTo>
                  <a:lnTo>
                    <a:pt x="368" y="132"/>
                  </a:lnTo>
                  <a:lnTo>
                    <a:pt x="392" y="102"/>
                  </a:lnTo>
                  <a:lnTo>
                    <a:pt x="416" y="90"/>
                  </a:lnTo>
                  <a:lnTo>
                    <a:pt x="450" y="68"/>
                  </a:lnTo>
                  <a:lnTo>
                    <a:pt x="486" y="32"/>
                  </a:lnTo>
                  <a:lnTo>
                    <a:pt x="504" y="30"/>
                  </a:lnTo>
                  <a:lnTo>
                    <a:pt x="524" y="28"/>
                  </a:lnTo>
                  <a:lnTo>
                    <a:pt x="532" y="14"/>
                  </a:lnTo>
                  <a:lnTo>
                    <a:pt x="560" y="38"/>
                  </a:lnTo>
                  <a:lnTo>
                    <a:pt x="568" y="50"/>
                  </a:lnTo>
                  <a:lnTo>
                    <a:pt x="598" y="52"/>
                  </a:lnTo>
                  <a:lnTo>
                    <a:pt x="702" y="152"/>
                  </a:lnTo>
                  <a:lnTo>
                    <a:pt x="720" y="136"/>
                  </a:lnTo>
                  <a:lnTo>
                    <a:pt x="730" y="116"/>
                  </a:lnTo>
                  <a:lnTo>
                    <a:pt x="774" y="110"/>
                  </a:lnTo>
                  <a:lnTo>
                    <a:pt x="804" y="112"/>
                  </a:lnTo>
                  <a:lnTo>
                    <a:pt x="840" y="126"/>
                  </a:lnTo>
                  <a:lnTo>
                    <a:pt x="862" y="146"/>
                  </a:lnTo>
                  <a:lnTo>
                    <a:pt x="906" y="178"/>
                  </a:lnTo>
                  <a:lnTo>
                    <a:pt x="924" y="204"/>
                  </a:lnTo>
                  <a:lnTo>
                    <a:pt x="930" y="228"/>
                  </a:lnTo>
                  <a:lnTo>
                    <a:pt x="958" y="264"/>
                  </a:lnTo>
                  <a:lnTo>
                    <a:pt x="838" y="360"/>
                  </a:lnTo>
                  <a:lnTo>
                    <a:pt x="820" y="380"/>
                  </a:lnTo>
                  <a:lnTo>
                    <a:pt x="824" y="398"/>
                  </a:lnTo>
                  <a:lnTo>
                    <a:pt x="838" y="412"/>
                  </a:lnTo>
                  <a:lnTo>
                    <a:pt x="858" y="442"/>
                  </a:lnTo>
                  <a:lnTo>
                    <a:pt x="888" y="438"/>
                  </a:lnTo>
                  <a:lnTo>
                    <a:pt x="900" y="426"/>
                  </a:lnTo>
                  <a:lnTo>
                    <a:pt x="914" y="412"/>
                  </a:lnTo>
                  <a:lnTo>
                    <a:pt x="934" y="402"/>
                  </a:lnTo>
                  <a:lnTo>
                    <a:pt x="980" y="408"/>
                  </a:lnTo>
                  <a:lnTo>
                    <a:pt x="936" y="414"/>
                  </a:lnTo>
                  <a:lnTo>
                    <a:pt x="928" y="430"/>
                  </a:lnTo>
                  <a:lnTo>
                    <a:pt x="908" y="448"/>
                  </a:lnTo>
                  <a:lnTo>
                    <a:pt x="880" y="466"/>
                  </a:lnTo>
                  <a:lnTo>
                    <a:pt x="854" y="456"/>
                  </a:lnTo>
                  <a:lnTo>
                    <a:pt x="828" y="460"/>
                  </a:lnTo>
                  <a:lnTo>
                    <a:pt x="804" y="466"/>
                  </a:lnTo>
                  <a:lnTo>
                    <a:pt x="1316" y="800"/>
                  </a:lnTo>
                  <a:lnTo>
                    <a:pt x="1322" y="818"/>
                  </a:lnTo>
                  <a:lnTo>
                    <a:pt x="1336" y="830"/>
                  </a:lnTo>
                  <a:lnTo>
                    <a:pt x="1352" y="842"/>
                  </a:lnTo>
                  <a:lnTo>
                    <a:pt x="1156" y="920"/>
                  </a:lnTo>
                  <a:lnTo>
                    <a:pt x="1122" y="902"/>
                  </a:lnTo>
                  <a:lnTo>
                    <a:pt x="1082" y="894"/>
                  </a:lnTo>
                  <a:lnTo>
                    <a:pt x="1034" y="900"/>
                  </a:lnTo>
                  <a:lnTo>
                    <a:pt x="930" y="866"/>
                  </a:lnTo>
                  <a:lnTo>
                    <a:pt x="870" y="700"/>
                  </a:lnTo>
                  <a:lnTo>
                    <a:pt x="814" y="720"/>
                  </a:lnTo>
                  <a:lnTo>
                    <a:pt x="754" y="724"/>
                  </a:lnTo>
                  <a:lnTo>
                    <a:pt x="532" y="574"/>
                  </a:lnTo>
                  <a:lnTo>
                    <a:pt x="532" y="544"/>
                  </a:lnTo>
                  <a:lnTo>
                    <a:pt x="506" y="530"/>
                  </a:lnTo>
                  <a:lnTo>
                    <a:pt x="524" y="502"/>
                  </a:lnTo>
                  <a:lnTo>
                    <a:pt x="516" y="464"/>
                  </a:lnTo>
                  <a:lnTo>
                    <a:pt x="506" y="414"/>
                  </a:lnTo>
                  <a:lnTo>
                    <a:pt x="430" y="398"/>
                  </a:lnTo>
                  <a:lnTo>
                    <a:pt x="408" y="406"/>
                  </a:lnTo>
                  <a:lnTo>
                    <a:pt x="368" y="400"/>
                  </a:lnTo>
                  <a:lnTo>
                    <a:pt x="348" y="356"/>
                  </a:lnTo>
                  <a:lnTo>
                    <a:pt x="326" y="362"/>
                  </a:lnTo>
                  <a:lnTo>
                    <a:pt x="310" y="366"/>
                  </a:lnTo>
                  <a:lnTo>
                    <a:pt x="296" y="346"/>
                  </a:lnTo>
                  <a:lnTo>
                    <a:pt x="268" y="338"/>
                  </a:lnTo>
                  <a:lnTo>
                    <a:pt x="218" y="364"/>
                  </a:lnTo>
                  <a:lnTo>
                    <a:pt x="170" y="356"/>
                  </a:lnTo>
                  <a:lnTo>
                    <a:pt x="158" y="300"/>
                  </a:lnTo>
                  <a:lnTo>
                    <a:pt x="130" y="296"/>
                  </a:lnTo>
                  <a:lnTo>
                    <a:pt x="102" y="310"/>
                  </a:lnTo>
                  <a:lnTo>
                    <a:pt x="90" y="330"/>
                  </a:lnTo>
                  <a:lnTo>
                    <a:pt x="80" y="324"/>
                  </a:lnTo>
                  <a:lnTo>
                    <a:pt x="36" y="336"/>
                  </a:lnTo>
                  <a:lnTo>
                    <a:pt x="0" y="274"/>
                  </a:lnTo>
                  <a:lnTo>
                    <a:pt x="16" y="264"/>
                  </a:lnTo>
                  <a:lnTo>
                    <a:pt x="32" y="242"/>
                  </a:lnTo>
                  <a:lnTo>
                    <a:pt x="96" y="240"/>
                  </a:lnTo>
                  <a:lnTo>
                    <a:pt x="120" y="212"/>
                  </a:lnTo>
                  <a:lnTo>
                    <a:pt x="120" y="154"/>
                  </a:lnTo>
                  <a:lnTo>
                    <a:pt x="2" y="38"/>
                  </a:lnTo>
                  <a:lnTo>
                    <a:pt x="16" y="24"/>
                  </a:lnTo>
                  <a:lnTo>
                    <a:pt x="66" y="4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61" name="Freeform 23"/>
            <p:cNvSpPr>
              <a:spLocks/>
            </p:cNvSpPr>
            <p:nvPr/>
          </p:nvSpPr>
          <p:spPr bwMode="auto">
            <a:xfrm>
              <a:off x="1457325" y="2135127"/>
              <a:ext cx="4033675" cy="4183575"/>
            </a:xfrm>
            <a:custGeom>
              <a:avLst/>
              <a:gdLst>
                <a:gd name="T0" fmla="*/ 11356 w 3552"/>
                <a:gd name="T1" fmla="*/ 2248501 h 3684"/>
                <a:gd name="T2" fmla="*/ 134002 w 3552"/>
                <a:gd name="T3" fmla="*/ 2189450 h 3684"/>
                <a:gd name="T4" fmla="*/ 274817 w 3552"/>
                <a:gd name="T5" fmla="*/ 2157653 h 3684"/>
                <a:gd name="T6" fmla="*/ 374750 w 3552"/>
                <a:gd name="T7" fmla="*/ 2094059 h 3684"/>
                <a:gd name="T8" fmla="*/ 499667 w 3552"/>
                <a:gd name="T9" fmla="*/ 2075889 h 3684"/>
                <a:gd name="T10" fmla="*/ 522379 w 3552"/>
                <a:gd name="T11" fmla="*/ 1987312 h 3684"/>
                <a:gd name="T12" fmla="*/ 536006 w 3552"/>
                <a:gd name="T13" fmla="*/ 1882836 h 3684"/>
                <a:gd name="T14" fmla="*/ 597329 w 3552"/>
                <a:gd name="T15" fmla="*/ 1830598 h 3684"/>
                <a:gd name="T16" fmla="*/ 526922 w 3552"/>
                <a:gd name="T17" fmla="*/ 1653443 h 3684"/>
                <a:gd name="T18" fmla="*/ 604143 w 3552"/>
                <a:gd name="T19" fmla="*/ 1573951 h 3684"/>
                <a:gd name="T20" fmla="*/ 524650 w 3552"/>
                <a:gd name="T21" fmla="*/ 1521713 h 3684"/>
                <a:gd name="T22" fmla="*/ 461056 w 3552"/>
                <a:gd name="T23" fmla="*/ 1433136 h 3684"/>
                <a:gd name="T24" fmla="*/ 499667 w 3552"/>
                <a:gd name="T25" fmla="*/ 1283236 h 3684"/>
                <a:gd name="T26" fmla="*/ 604143 w 3552"/>
                <a:gd name="T27" fmla="*/ 1128793 h 3684"/>
                <a:gd name="T28" fmla="*/ 710890 w 3552"/>
                <a:gd name="T29" fmla="*/ 1028860 h 3684"/>
                <a:gd name="T30" fmla="*/ 769941 w 3552"/>
                <a:gd name="T31" fmla="*/ 844891 h 3684"/>
                <a:gd name="T32" fmla="*/ 704076 w 3552"/>
                <a:gd name="T33" fmla="*/ 692720 h 3684"/>
                <a:gd name="T34" fmla="*/ 944825 w 3552"/>
                <a:gd name="T35" fmla="*/ 640482 h 3684"/>
                <a:gd name="T36" fmla="*/ 1144692 w 3552"/>
                <a:gd name="T37" fmla="*/ 536006 h 3684"/>
                <a:gd name="T38" fmla="*/ 1371813 w 3552"/>
                <a:gd name="T39" fmla="*/ 347496 h 3684"/>
                <a:gd name="T40" fmla="*/ 1612562 w 3552"/>
                <a:gd name="T41" fmla="*/ 320241 h 3684"/>
                <a:gd name="T42" fmla="*/ 1853310 w 3552"/>
                <a:gd name="T43" fmla="*/ 340682 h 3684"/>
                <a:gd name="T44" fmla="*/ 2071347 w 3552"/>
                <a:gd name="T45" fmla="*/ 417903 h 3684"/>
                <a:gd name="T46" fmla="*/ 2193992 w 3552"/>
                <a:gd name="T47" fmla="*/ 431531 h 3684"/>
                <a:gd name="T48" fmla="*/ 2293926 w 3552"/>
                <a:gd name="T49" fmla="*/ 304343 h 3684"/>
                <a:gd name="T50" fmla="*/ 2464267 w 3552"/>
                <a:gd name="T51" fmla="*/ 102205 h 3684"/>
                <a:gd name="T52" fmla="*/ 2564200 w 3552"/>
                <a:gd name="T53" fmla="*/ 34068 h 3684"/>
                <a:gd name="T54" fmla="*/ 2702744 w 3552"/>
                <a:gd name="T55" fmla="*/ 24983 h 3684"/>
                <a:gd name="T56" fmla="*/ 2811762 w 3552"/>
                <a:gd name="T57" fmla="*/ 122646 h 3684"/>
                <a:gd name="T58" fmla="*/ 2891255 w 3552"/>
                <a:gd name="T59" fmla="*/ 233935 h 3684"/>
                <a:gd name="T60" fmla="*/ 3038884 w 3552"/>
                <a:gd name="T61" fmla="*/ 349767 h 3684"/>
                <a:gd name="T62" fmla="*/ 3054782 w 3552"/>
                <a:gd name="T63" fmla="*/ 420174 h 3684"/>
                <a:gd name="T64" fmla="*/ 3132003 w 3552"/>
                <a:gd name="T65" fmla="*/ 522379 h 3684"/>
                <a:gd name="T66" fmla="*/ 3047968 w 3552"/>
                <a:gd name="T67" fmla="*/ 647296 h 3684"/>
                <a:gd name="T68" fmla="*/ 3234208 w 3552"/>
                <a:gd name="T69" fmla="*/ 985707 h 3684"/>
                <a:gd name="T70" fmla="*/ 3079765 w 3552"/>
                <a:gd name="T71" fmla="*/ 1051572 h 3684"/>
                <a:gd name="T72" fmla="*/ 2948035 w 3552"/>
                <a:gd name="T73" fmla="*/ 1285507 h 3684"/>
                <a:gd name="T74" fmla="*/ 3107020 w 3552"/>
                <a:gd name="T75" fmla="*/ 1471746 h 3684"/>
                <a:gd name="T76" fmla="*/ 3377294 w 3552"/>
                <a:gd name="T77" fmla="*/ 1578493 h 3684"/>
                <a:gd name="T78" fmla="*/ 3515838 w 3552"/>
                <a:gd name="T79" fmla="*/ 1671613 h 3684"/>
                <a:gd name="T80" fmla="*/ 3656654 w 3552"/>
                <a:gd name="T81" fmla="*/ 1735207 h 3684"/>
                <a:gd name="T82" fmla="*/ 3722519 w 3552"/>
                <a:gd name="T83" fmla="*/ 1923718 h 3684"/>
                <a:gd name="T84" fmla="*/ 3781570 w 3552"/>
                <a:gd name="T85" fmla="*/ 2123584 h 3684"/>
                <a:gd name="T86" fmla="*/ 3588517 w 3552"/>
                <a:gd name="T87" fmla="*/ 2709558 h 3684"/>
                <a:gd name="T88" fmla="*/ 3513567 w 3552"/>
                <a:gd name="T89" fmla="*/ 2782236 h 3684"/>
                <a:gd name="T90" fmla="*/ 3429532 w 3552"/>
                <a:gd name="T91" fmla="*/ 2854915 h 3684"/>
                <a:gd name="T92" fmla="*/ 3515838 w 3552"/>
                <a:gd name="T93" fmla="*/ 2902611 h 3684"/>
                <a:gd name="T94" fmla="*/ 3586246 w 3552"/>
                <a:gd name="T95" fmla="*/ 2893526 h 3684"/>
                <a:gd name="T96" fmla="*/ 3493126 w 3552"/>
                <a:gd name="T97" fmla="*/ 2943493 h 3684"/>
                <a:gd name="T98" fmla="*/ 3515838 w 3552"/>
                <a:gd name="T99" fmla="*/ 3013900 h 3684"/>
                <a:gd name="T100" fmla="*/ 3822452 w 3552"/>
                <a:gd name="T101" fmla="*/ 3461329 h 3684"/>
                <a:gd name="T102" fmla="*/ 3191055 w 3552"/>
                <a:gd name="T103" fmla="*/ 3829266 h 3684"/>
                <a:gd name="T104" fmla="*/ 2266671 w 3552"/>
                <a:gd name="T105" fmla="*/ 4169948 h 3684"/>
                <a:gd name="T106" fmla="*/ 1941887 w 3552"/>
                <a:gd name="T107" fmla="*/ 3938284 h 3684"/>
                <a:gd name="T108" fmla="*/ 1805615 w 3552"/>
                <a:gd name="T109" fmla="*/ 3915572 h 3684"/>
                <a:gd name="T110" fmla="*/ 1633002 w 3552"/>
                <a:gd name="T111" fmla="*/ 3856520 h 3684"/>
                <a:gd name="T112" fmla="*/ 1474017 w 3552"/>
                <a:gd name="T113" fmla="*/ 3899673 h 3684"/>
                <a:gd name="T114" fmla="*/ 1233269 w 3552"/>
                <a:gd name="T115" fmla="*/ 3690722 h 3684"/>
                <a:gd name="T116" fmla="*/ 1153776 w 3552"/>
                <a:gd name="T117" fmla="*/ 3515838 h 3684"/>
                <a:gd name="T118" fmla="*/ 1133335 w 3552"/>
                <a:gd name="T119" fmla="*/ 3400006 h 3684"/>
                <a:gd name="T120" fmla="*/ 1092454 w 3552"/>
                <a:gd name="T121" fmla="*/ 3277361 h 3684"/>
                <a:gd name="T122" fmla="*/ 1003876 w 3552"/>
                <a:gd name="T123" fmla="*/ 3020714 h 368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552" h="3684">
                  <a:moveTo>
                    <a:pt x="46" y="2058"/>
                  </a:moveTo>
                  <a:lnTo>
                    <a:pt x="30" y="2052"/>
                  </a:lnTo>
                  <a:lnTo>
                    <a:pt x="10" y="2026"/>
                  </a:lnTo>
                  <a:lnTo>
                    <a:pt x="0" y="1998"/>
                  </a:lnTo>
                  <a:lnTo>
                    <a:pt x="10" y="1980"/>
                  </a:lnTo>
                  <a:lnTo>
                    <a:pt x="14" y="1954"/>
                  </a:lnTo>
                  <a:lnTo>
                    <a:pt x="40" y="1928"/>
                  </a:lnTo>
                  <a:lnTo>
                    <a:pt x="74" y="1914"/>
                  </a:lnTo>
                  <a:lnTo>
                    <a:pt x="98" y="1920"/>
                  </a:lnTo>
                  <a:lnTo>
                    <a:pt x="118" y="1928"/>
                  </a:lnTo>
                  <a:lnTo>
                    <a:pt x="138" y="1922"/>
                  </a:lnTo>
                  <a:lnTo>
                    <a:pt x="162" y="1910"/>
                  </a:lnTo>
                  <a:lnTo>
                    <a:pt x="178" y="1906"/>
                  </a:lnTo>
                  <a:lnTo>
                    <a:pt x="206" y="1904"/>
                  </a:lnTo>
                  <a:lnTo>
                    <a:pt x="242" y="1900"/>
                  </a:lnTo>
                  <a:lnTo>
                    <a:pt x="270" y="1900"/>
                  </a:lnTo>
                  <a:lnTo>
                    <a:pt x="274" y="1868"/>
                  </a:lnTo>
                  <a:lnTo>
                    <a:pt x="294" y="1850"/>
                  </a:lnTo>
                  <a:lnTo>
                    <a:pt x="314" y="1838"/>
                  </a:lnTo>
                  <a:lnTo>
                    <a:pt x="330" y="1844"/>
                  </a:lnTo>
                  <a:lnTo>
                    <a:pt x="350" y="1858"/>
                  </a:lnTo>
                  <a:lnTo>
                    <a:pt x="386" y="1866"/>
                  </a:lnTo>
                  <a:lnTo>
                    <a:pt x="434" y="1860"/>
                  </a:lnTo>
                  <a:lnTo>
                    <a:pt x="452" y="1860"/>
                  </a:lnTo>
                  <a:lnTo>
                    <a:pt x="440" y="1828"/>
                  </a:lnTo>
                  <a:lnTo>
                    <a:pt x="432" y="1816"/>
                  </a:lnTo>
                  <a:lnTo>
                    <a:pt x="434" y="1810"/>
                  </a:lnTo>
                  <a:lnTo>
                    <a:pt x="456" y="1794"/>
                  </a:lnTo>
                  <a:lnTo>
                    <a:pt x="456" y="1782"/>
                  </a:lnTo>
                  <a:lnTo>
                    <a:pt x="460" y="1750"/>
                  </a:lnTo>
                  <a:lnTo>
                    <a:pt x="456" y="1742"/>
                  </a:lnTo>
                  <a:lnTo>
                    <a:pt x="458" y="1720"/>
                  </a:lnTo>
                  <a:lnTo>
                    <a:pt x="472" y="1708"/>
                  </a:lnTo>
                  <a:lnTo>
                    <a:pt x="474" y="1680"/>
                  </a:lnTo>
                  <a:lnTo>
                    <a:pt x="472" y="1658"/>
                  </a:lnTo>
                  <a:lnTo>
                    <a:pt x="450" y="1640"/>
                  </a:lnTo>
                  <a:lnTo>
                    <a:pt x="464" y="1618"/>
                  </a:lnTo>
                  <a:lnTo>
                    <a:pt x="474" y="1608"/>
                  </a:lnTo>
                  <a:lnTo>
                    <a:pt x="502" y="1624"/>
                  </a:lnTo>
                  <a:lnTo>
                    <a:pt x="526" y="1612"/>
                  </a:lnTo>
                  <a:lnTo>
                    <a:pt x="522" y="1592"/>
                  </a:lnTo>
                  <a:lnTo>
                    <a:pt x="512" y="1566"/>
                  </a:lnTo>
                  <a:lnTo>
                    <a:pt x="506" y="1536"/>
                  </a:lnTo>
                  <a:lnTo>
                    <a:pt x="454" y="1476"/>
                  </a:lnTo>
                  <a:lnTo>
                    <a:pt x="464" y="1456"/>
                  </a:lnTo>
                  <a:lnTo>
                    <a:pt x="496" y="1454"/>
                  </a:lnTo>
                  <a:lnTo>
                    <a:pt x="518" y="1444"/>
                  </a:lnTo>
                  <a:lnTo>
                    <a:pt x="550" y="1426"/>
                  </a:lnTo>
                  <a:lnTo>
                    <a:pt x="550" y="1408"/>
                  </a:lnTo>
                  <a:lnTo>
                    <a:pt x="532" y="1386"/>
                  </a:lnTo>
                  <a:lnTo>
                    <a:pt x="516" y="1388"/>
                  </a:lnTo>
                  <a:lnTo>
                    <a:pt x="502" y="1378"/>
                  </a:lnTo>
                  <a:lnTo>
                    <a:pt x="474" y="1366"/>
                  </a:lnTo>
                  <a:lnTo>
                    <a:pt x="466" y="1354"/>
                  </a:lnTo>
                  <a:lnTo>
                    <a:pt x="462" y="1340"/>
                  </a:lnTo>
                  <a:lnTo>
                    <a:pt x="444" y="1328"/>
                  </a:lnTo>
                  <a:lnTo>
                    <a:pt x="426" y="1336"/>
                  </a:lnTo>
                  <a:lnTo>
                    <a:pt x="406" y="1320"/>
                  </a:lnTo>
                  <a:lnTo>
                    <a:pt x="410" y="1290"/>
                  </a:lnTo>
                  <a:lnTo>
                    <a:pt x="406" y="1262"/>
                  </a:lnTo>
                  <a:lnTo>
                    <a:pt x="392" y="1220"/>
                  </a:lnTo>
                  <a:lnTo>
                    <a:pt x="388" y="1198"/>
                  </a:lnTo>
                  <a:lnTo>
                    <a:pt x="390" y="1174"/>
                  </a:lnTo>
                  <a:lnTo>
                    <a:pt x="414" y="1144"/>
                  </a:lnTo>
                  <a:lnTo>
                    <a:pt x="440" y="1130"/>
                  </a:lnTo>
                  <a:lnTo>
                    <a:pt x="476" y="1092"/>
                  </a:lnTo>
                  <a:lnTo>
                    <a:pt x="482" y="1050"/>
                  </a:lnTo>
                  <a:lnTo>
                    <a:pt x="502" y="1026"/>
                  </a:lnTo>
                  <a:lnTo>
                    <a:pt x="522" y="1012"/>
                  </a:lnTo>
                  <a:lnTo>
                    <a:pt x="532" y="994"/>
                  </a:lnTo>
                  <a:lnTo>
                    <a:pt x="562" y="974"/>
                  </a:lnTo>
                  <a:lnTo>
                    <a:pt x="588" y="956"/>
                  </a:lnTo>
                  <a:lnTo>
                    <a:pt x="608" y="932"/>
                  </a:lnTo>
                  <a:lnTo>
                    <a:pt x="620" y="918"/>
                  </a:lnTo>
                  <a:lnTo>
                    <a:pt x="626" y="906"/>
                  </a:lnTo>
                  <a:lnTo>
                    <a:pt x="670" y="874"/>
                  </a:lnTo>
                  <a:lnTo>
                    <a:pt x="694" y="856"/>
                  </a:lnTo>
                  <a:lnTo>
                    <a:pt x="694" y="824"/>
                  </a:lnTo>
                  <a:lnTo>
                    <a:pt x="682" y="784"/>
                  </a:lnTo>
                  <a:lnTo>
                    <a:pt x="678" y="744"/>
                  </a:lnTo>
                  <a:lnTo>
                    <a:pt x="668" y="710"/>
                  </a:lnTo>
                  <a:lnTo>
                    <a:pt x="646" y="698"/>
                  </a:lnTo>
                  <a:lnTo>
                    <a:pt x="628" y="680"/>
                  </a:lnTo>
                  <a:lnTo>
                    <a:pt x="614" y="646"/>
                  </a:lnTo>
                  <a:lnTo>
                    <a:pt x="620" y="610"/>
                  </a:lnTo>
                  <a:lnTo>
                    <a:pt x="674" y="590"/>
                  </a:lnTo>
                  <a:lnTo>
                    <a:pt x="716" y="576"/>
                  </a:lnTo>
                  <a:lnTo>
                    <a:pt x="784" y="576"/>
                  </a:lnTo>
                  <a:lnTo>
                    <a:pt x="800" y="560"/>
                  </a:lnTo>
                  <a:lnTo>
                    <a:pt x="832" y="564"/>
                  </a:lnTo>
                  <a:lnTo>
                    <a:pt x="850" y="546"/>
                  </a:lnTo>
                  <a:lnTo>
                    <a:pt x="882" y="536"/>
                  </a:lnTo>
                  <a:lnTo>
                    <a:pt x="912" y="508"/>
                  </a:lnTo>
                  <a:lnTo>
                    <a:pt x="972" y="480"/>
                  </a:lnTo>
                  <a:lnTo>
                    <a:pt x="1008" y="472"/>
                  </a:lnTo>
                  <a:lnTo>
                    <a:pt x="1050" y="422"/>
                  </a:lnTo>
                  <a:lnTo>
                    <a:pt x="1072" y="386"/>
                  </a:lnTo>
                  <a:lnTo>
                    <a:pt x="1118" y="362"/>
                  </a:lnTo>
                  <a:lnTo>
                    <a:pt x="1154" y="336"/>
                  </a:lnTo>
                  <a:lnTo>
                    <a:pt x="1208" y="306"/>
                  </a:lnTo>
                  <a:lnTo>
                    <a:pt x="1254" y="296"/>
                  </a:lnTo>
                  <a:lnTo>
                    <a:pt x="1304" y="286"/>
                  </a:lnTo>
                  <a:lnTo>
                    <a:pt x="1346" y="284"/>
                  </a:lnTo>
                  <a:lnTo>
                    <a:pt x="1386" y="278"/>
                  </a:lnTo>
                  <a:lnTo>
                    <a:pt x="1420" y="282"/>
                  </a:lnTo>
                  <a:lnTo>
                    <a:pt x="1462" y="300"/>
                  </a:lnTo>
                  <a:lnTo>
                    <a:pt x="1490" y="308"/>
                  </a:lnTo>
                  <a:lnTo>
                    <a:pt x="1510" y="302"/>
                  </a:lnTo>
                  <a:lnTo>
                    <a:pt x="1580" y="302"/>
                  </a:lnTo>
                  <a:lnTo>
                    <a:pt x="1632" y="300"/>
                  </a:lnTo>
                  <a:lnTo>
                    <a:pt x="1650" y="312"/>
                  </a:lnTo>
                  <a:lnTo>
                    <a:pt x="1692" y="312"/>
                  </a:lnTo>
                  <a:lnTo>
                    <a:pt x="1714" y="314"/>
                  </a:lnTo>
                  <a:lnTo>
                    <a:pt x="1804" y="362"/>
                  </a:lnTo>
                  <a:lnTo>
                    <a:pt x="1824" y="368"/>
                  </a:lnTo>
                  <a:lnTo>
                    <a:pt x="1856" y="372"/>
                  </a:lnTo>
                  <a:lnTo>
                    <a:pt x="1898" y="396"/>
                  </a:lnTo>
                  <a:lnTo>
                    <a:pt x="1924" y="416"/>
                  </a:lnTo>
                  <a:lnTo>
                    <a:pt x="1938" y="396"/>
                  </a:lnTo>
                  <a:lnTo>
                    <a:pt x="1932" y="380"/>
                  </a:lnTo>
                  <a:lnTo>
                    <a:pt x="1928" y="358"/>
                  </a:lnTo>
                  <a:lnTo>
                    <a:pt x="1944" y="324"/>
                  </a:lnTo>
                  <a:lnTo>
                    <a:pt x="1972" y="306"/>
                  </a:lnTo>
                  <a:lnTo>
                    <a:pt x="2000" y="296"/>
                  </a:lnTo>
                  <a:lnTo>
                    <a:pt x="2020" y="268"/>
                  </a:lnTo>
                  <a:lnTo>
                    <a:pt x="2066" y="178"/>
                  </a:lnTo>
                  <a:lnTo>
                    <a:pt x="2068" y="128"/>
                  </a:lnTo>
                  <a:lnTo>
                    <a:pt x="2082" y="86"/>
                  </a:lnTo>
                  <a:lnTo>
                    <a:pt x="2132" y="92"/>
                  </a:lnTo>
                  <a:lnTo>
                    <a:pt x="2170" y="90"/>
                  </a:lnTo>
                  <a:lnTo>
                    <a:pt x="2192" y="86"/>
                  </a:lnTo>
                  <a:lnTo>
                    <a:pt x="2216" y="56"/>
                  </a:lnTo>
                  <a:lnTo>
                    <a:pt x="2236" y="46"/>
                  </a:lnTo>
                  <a:lnTo>
                    <a:pt x="2242" y="44"/>
                  </a:lnTo>
                  <a:lnTo>
                    <a:pt x="2258" y="30"/>
                  </a:lnTo>
                  <a:lnTo>
                    <a:pt x="2258" y="12"/>
                  </a:lnTo>
                  <a:lnTo>
                    <a:pt x="2282" y="10"/>
                  </a:lnTo>
                  <a:lnTo>
                    <a:pt x="2320" y="14"/>
                  </a:lnTo>
                  <a:lnTo>
                    <a:pt x="2328" y="0"/>
                  </a:lnTo>
                  <a:lnTo>
                    <a:pt x="2380" y="22"/>
                  </a:lnTo>
                  <a:lnTo>
                    <a:pt x="2408" y="28"/>
                  </a:lnTo>
                  <a:lnTo>
                    <a:pt x="2494" y="54"/>
                  </a:lnTo>
                  <a:lnTo>
                    <a:pt x="2474" y="78"/>
                  </a:lnTo>
                  <a:lnTo>
                    <a:pt x="2484" y="96"/>
                  </a:lnTo>
                  <a:lnTo>
                    <a:pt x="2476" y="108"/>
                  </a:lnTo>
                  <a:lnTo>
                    <a:pt x="2462" y="126"/>
                  </a:lnTo>
                  <a:lnTo>
                    <a:pt x="2462" y="150"/>
                  </a:lnTo>
                  <a:lnTo>
                    <a:pt x="2470" y="170"/>
                  </a:lnTo>
                  <a:lnTo>
                    <a:pt x="2530" y="196"/>
                  </a:lnTo>
                  <a:lnTo>
                    <a:pt x="2546" y="206"/>
                  </a:lnTo>
                  <a:lnTo>
                    <a:pt x="2544" y="232"/>
                  </a:lnTo>
                  <a:lnTo>
                    <a:pt x="2568" y="244"/>
                  </a:lnTo>
                  <a:lnTo>
                    <a:pt x="2612" y="258"/>
                  </a:lnTo>
                  <a:lnTo>
                    <a:pt x="2656" y="292"/>
                  </a:lnTo>
                  <a:lnTo>
                    <a:pt x="2676" y="308"/>
                  </a:lnTo>
                  <a:lnTo>
                    <a:pt x="2692" y="314"/>
                  </a:lnTo>
                  <a:lnTo>
                    <a:pt x="2710" y="328"/>
                  </a:lnTo>
                  <a:lnTo>
                    <a:pt x="2720" y="340"/>
                  </a:lnTo>
                  <a:lnTo>
                    <a:pt x="2712" y="350"/>
                  </a:lnTo>
                  <a:lnTo>
                    <a:pt x="2690" y="370"/>
                  </a:lnTo>
                  <a:lnTo>
                    <a:pt x="2680" y="392"/>
                  </a:lnTo>
                  <a:lnTo>
                    <a:pt x="2702" y="398"/>
                  </a:lnTo>
                  <a:lnTo>
                    <a:pt x="2728" y="414"/>
                  </a:lnTo>
                  <a:lnTo>
                    <a:pt x="2742" y="440"/>
                  </a:lnTo>
                  <a:lnTo>
                    <a:pt x="2758" y="460"/>
                  </a:lnTo>
                  <a:lnTo>
                    <a:pt x="2778" y="470"/>
                  </a:lnTo>
                  <a:lnTo>
                    <a:pt x="2758" y="502"/>
                  </a:lnTo>
                  <a:lnTo>
                    <a:pt x="2720" y="514"/>
                  </a:lnTo>
                  <a:lnTo>
                    <a:pt x="2696" y="546"/>
                  </a:lnTo>
                  <a:lnTo>
                    <a:pt x="2684" y="570"/>
                  </a:lnTo>
                  <a:lnTo>
                    <a:pt x="2698" y="612"/>
                  </a:lnTo>
                  <a:lnTo>
                    <a:pt x="2726" y="648"/>
                  </a:lnTo>
                  <a:lnTo>
                    <a:pt x="2766" y="716"/>
                  </a:lnTo>
                  <a:lnTo>
                    <a:pt x="2796" y="782"/>
                  </a:lnTo>
                  <a:lnTo>
                    <a:pt x="2848" y="868"/>
                  </a:lnTo>
                  <a:lnTo>
                    <a:pt x="2744" y="882"/>
                  </a:lnTo>
                  <a:lnTo>
                    <a:pt x="2700" y="890"/>
                  </a:lnTo>
                  <a:lnTo>
                    <a:pt x="2688" y="900"/>
                  </a:lnTo>
                  <a:lnTo>
                    <a:pt x="2700" y="908"/>
                  </a:lnTo>
                  <a:lnTo>
                    <a:pt x="2712" y="926"/>
                  </a:lnTo>
                  <a:lnTo>
                    <a:pt x="2702" y="946"/>
                  </a:lnTo>
                  <a:lnTo>
                    <a:pt x="2680" y="984"/>
                  </a:lnTo>
                  <a:lnTo>
                    <a:pt x="2674" y="1016"/>
                  </a:lnTo>
                  <a:lnTo>
                    <a:pt x="2656" y="1050"/>
                  </a:lnTo>
                  <a:lnTo>
                    <a:pt x="2596" y="1132"/>
                  </a:lnTo>
                  <a:lnTo>
                    <a:pt x="2684" y="1250"/>
                  </a:lnTo>
                  <a:lnTo>
                    <a:pt x="2708" y="1246"/>
                  </a:lnTo>
                  <a:lnTo>
                    <a:pt x="2742" y="1256"/>
                  </a:lnTo>
                  <a:lnTo>
                    <a:pt x="2746" y="1264"/>
                  </a:lnTo>
                  <a:lnTo>
                    <a:pt x="2736" y="1296"/>
                  </a:lnTo>
                  <a:lnTo>
                    <a:pt x="2852" y="1356"/>
                  </a:lnTo>
                  <a:lnTo>
                    <a:pt x="2876" y="1314"/>
                  </a:lnTo>
                  <a:lnTo>
                    <a:pt x="2962" y="1358"/>
                  </a:lnTo>
                  <a:lnTo>
                    <a:pt x="2960" y="1382"/>
                  </a:lnTo>
                  <a:lnTo>
                    <a:pt x="2974" y="1390"/>
                  </a:lnTo>
                  <a:lnTo>
                    <a:pt x="2994" y="1410"/>
                  </a:lnTo>
                  <a:lnTo>
                    <a:pt x="2992" y="1442"/>
                  </a:lnTo>
                  <a:lnTo>
                    <a:pt x="3008" y="1462"/>
                  </a:lnTo>
                  <a:lnTo>
                    <a:pt x="3046" y="1478"/>
                  </a:lnTo>
                  <a:lnTo>
                    <a:pt x="3096" y="1472"/>
                  </a:lnTo>
                  <a:lnTo>
                    <a:pt x="3120" y="1486"/>
                  </a:lnTo>
                  <a:lnTo>
                    <a:pt x="3144" y="1498"/>
                  </a:lnTo>
                  <a:lnTo>
                    <a:pt x="3166" y="1496"/>
                  </a:lnTo>
                  <a:lnTo>
                    <a:pt x="3220" y="1512"/>
                  </a:lnTo>
                  <a:lnTo>
                    <a:pt x="3220" y="1528"/>
                  </a:lnTo>
                  <a:lnTo>
                    <a:pt x="3210" y="1548"/>
                  </a:lnTo>
                  <a:lnTo>
                    <a:pt x="3220" y="1568"/>
                  </a:lnTo>
                  <a:lnTo>
                    <a:pt x="3228" y="1594"/>
                  </a:lnTo>
                  <a:lnTo>
                    <a:pt x="3246" y="1600"/>
                  </a:lnTo>
                  <a:lnTo>
                    <a:pt x="3278" y="1694"/>
                  </a:lnTo>
                  <a:lnTo>
                    <a:pt x="3308" y="1702"/>
                  </a:lnTo>
                  <a:lnTo>
                    <a:pt x="3314" y="1742"/>
                  </a:lnTo>
                  <a:lnTo>
                    <a:pt x="3310" y="1780"/>
                  </a:lnTo>
                  <a:lnTo>
                    <a:pt x="3302" y="1806"/>
                  </a:lnTo>
                  <a:lnTo>
                    <a:pt x="3330" y="1870"/>
                  </a:lnTo>
                  <a:lnTo>
                    <a:pt x="3294" y="1930"/>
                  </a:lnTo>
                  <a:lnTo>
                    <a:pt x="3464" y="2292"/>
                  </a:lnTo>
                  <a:lnTo>
                    <a:pt x="3124" y="2336"/>
                  </a:lnTo>
                  <a:lnTo>
                    <a:pt x="3132" y="2364"/>
                  </a:lnTo>
                  <a:lnTo>
                    <a:pt x="3160" y="2386"/>
                  </a:lnTo>
                  <a:lnTo>
                    <a:pt x="3164" y="2396"/>
                  </a:lnTo>
                  <a:lnTo>
                    <a:pt x="3148" y="2408"/>
                  </a:lnTo>
                  <a:lnTo>
                    <a:pt x="3126" y="2418"/>
                  </a:lnTo>
                  <a:lnTo>
                    <a:pt x="3100" y="2426"/>
                  </a:lnTo>
                  <a:lnTo>
                    <a:pt x="3094" y="2450"/>
                  </a:lnTo>
                  <a:lnTo>
                    <a:pt x="3082" y="2454"/>
                  </a:lnTo>
                  <a:lnTo>
                    <a:pt x="3062" y="2468"/>
                  </a:lnTo>
                  <a:lnTo>
                    <a:pt x="3038" y="2482"/>
                  </a:lnTo>
                  <a:lnTo>
                    <a:pt x="3020" y="2502"/>
                  </a:lnTo>
                  <a:lnTo>
                    <a:pt x="3020" y="2514"/>
                  </a:lnTo>
                  <a:lnTo>
                    <a:pt x="3026" y="2540"/>
                  </a:lnTo>
                  <a:lnTo>
                    <a:pt x="3042" y="2554"/>
                  </a:lnTo>
                  <a:lnTo>
                    <a:pt x="3064" y="2562"/>
                  </a:lnTo>
                  <a:lnTo>
                    <a:pt x="3080" y="2566"/>
                  </a:lnTo>
                  <a:lnTo>
                    <a:pt x="3096" y="2556"/>
                  </a:lnTo>
                  <a:lnTo>
                    <a:pt x="3112" y="2542"/>
                  </a:lnTo>
                  <a:lnTo>
                    <a:pt x="3130" y="2536"/>
                  </a:lnTo>
                  <a:lnTo>
                    <a:pt x="3168" y="2534"/>
                  </a:lnTo>
                  <a:lnTo>
                    <a:pt x="3164" y="2542"/>
                  </a:lnTo>
                  <a:lnTo>
                    <a:pt x="3158" y="2548"/>
                  </a:lnTo>
                  <a:lnTo>
                    <a:pt x="3136" y="2552"/>
                  </a:lnTo>
                  <a:lnTo>
                    <a:pt x="3118" y="2554"/>
                  </a:lnTo>
                  <a:lnTo>
                    <a:pt x="3106" y="2568"/>
                  </a:lnTo>
                  <a:lnTo>
                    <a:pt x="3090" y="2582"/>
                  </a:lnTo>
                  <a:lnTo>
                    <a:pt x="3076" y="2592"/>
                  </a:lnTo>
                  <a:lnTo>
                    <a:pt x="3060" y="2584"/>
                  </a:lnTo>
                  <a:lnTo>
                    <a:pt x="3044" y="2576"/>
                  </a:lnTo>
                  <a:lnTo>
                    <a:pt x="3022" y="2586"/>
                  </a:lnTo>
                  <a:lnTo>
                    <a:pt x="3010" y="2590"/>
                  </a:lnTo>
                  <a:lnTo>
                    <a:pt x="3096" y="2654"/>
                  </a:lnTo>
                  <a:lnTo>
                    <a:pt x="3498" y="2916"/>
                  </a:lnTo>
                  <a:lnTo>
                    <a:pt x="3516" y="2934"/>
                  </a:lnTo>
                  <a:lnTo>
                    <a:pt x="3532" y="2958"/>
                  </a:lnTo>
                  <a:lnTo>
                    <a:pt x="3552" y="2968"/>
                  </a:lnTo>
                  <a:lnTo>
                    <a:pt x="3366" y="3048"/>
                  </a:lnTo>
                  <a:lnTo>
                    <a:pt x="3290" y="3080"/>
                  </a:lnTo>
                  <a:lnTo>
                    <a:pt x="3246" y="3098"/>
                  </a:lnTo>
                  <a:lnTo>
                    <a:pt x="3192" y="3144"/>
                  </a:lnTo>
                  <a:lnTo>
                    <a:pt x="3054" y="3234"/>
                  </a:lnTo>
                  <a:lnTo>
                    <a:pt x="2810" y="3372"/>
                  </a:lnTo>
                  <a:lnTo>
                    <a:pt x="2782" y="3334"/>
                  </a:lnTo>
                  <a:lnTo>
                    <a:pt x="2650" y="3404"/>
                  </a:lnTo>
                  <a:lnTo>
                    <a:pt x="2462" y="3478"/>
                  </a:lnTo>
                  <a:lnTo>
                    <a:pt x="2006" y="3684"/>
                  </a:lnTo>
                  <a:lnTo>
                    <a:pt x="1996" y="3672"/>
                  </a:lnTo>
                  <a:lnTo>
                    <a:pt x="1998" y="3572"/>
                  </a:lnTo>
                  <a:lnTo>
                    <a:pt x="1982" y="3564"/>
                  </a:lnTo>
                  <a:lnTo>
                    <a:pt x="1972" y="3548"/>
                  </a:lnTo>
                  <a:lnTo>
                    <a:pt x="1730" y="3462"/>
                  </a:lnTo>
                  <a:lnTo>
                    <a:pt x="1710" y="3468"/>
                  </a:lnTo>
                  <a:lnTo>
                    <a:pt x="1704" y="3498"/>
                  </a:lnTo>
                  <a:lnTo>
                    <a:pt x="1686" y="3488"/>
                  </a:lnTo>
                  <a:lnTo>
                    <a:pt x="1678" y="3474"/>
                  </a:lnTo>
                  <a:lnTo>
                    <a:pt x="1628" y="3464"/>
                  </a:lnTo>
                  <a:lnTo>
                    <a:pt x="1590" y="3448"/>
                  </a:lnTo>
                  <a:lnTo>
                    <a:pt x="1536" y="3446"/>
                  </a:lnTo>
                  <a:lnTo>
                    <a:pt x="1498" y="3428"/>
                  </a:lnTo>
                  <a:lnTo>
                    <a:pt x="1478" y="3420"/>
                  </a:lnTo>
                  <a:lnTo>
                    <a:pt x="1456" y="3410"/>
                  </a:lnTo>
                  <a:lnTo>
                    <a:pt x="1438" y="3396"/>
                  </a:lnTo>
                  <a:lnTo>
                    <a:pt x="1416" y="3396"/>
                  </a:lnTo>
                  <a:lnTo>
                    <a:pt x="1398" y="3408"/>
                  </a:lnTo>
                  <a:lnTo>
                    <a:pt x="1366" y="3428"/>
                  </a:lnTo>
                  <a:lnTo>
                    <a:pt x="1344" y="3446"/>
                  </a:lnTo>
                  <a:lnTo>
                    <a:pt x="1298" y="3434"/>
                  </a:lnTo>
                  <a:lnTo>
                    <a:pt x="1200" y="3402"/>
                  </a:lnTo>
                  <a:lnTo>
                    <a:pt x="1184" y="3356"/>
                  </a:lnTo>
                  <a:lnTo>
                    <a:pt x="1152" y="3332"/>
                  </a:lnTo>
                  <a:lnTo>
                    <a:pt x="1116" y="3290"/>
                  </a:lnTo>
                  <a:lnTo>
                    <a:pt x="1086" y="3250"/>
                  </a:lnTo>
                  <a:lnTo>
                    <a:pt x="1052" y="3206"/>
                  </a:lnTo>
                  <a:lnTo>
                    <a:pt x="1042" y="3172"/>
                  </a:lnTo>
                  <a:lnTo>
                    <a:pt x="1026" y="3130"/>
                  </a:lnTo>
                  <a:lnTo>
                    <a:pt x="1010" y="3116"/>
                  </a:lnTo>
                  <a:lnTo>
                    <a:pt x="1016" y="3096"/>
                  </a:lnTo>
                  <a:lnTo>
                    <a:pt x="1010" y="3076"/>
                  </a:lnTo>
                  <a:lnTo>
                    <a:pt x="1008" y="3032"/>
                  </a:lnTo>
                  <a:lnTo>
                    <a:pt x="1000" y="3026"/>
                  </a:lnTo>
                  <a:lnTo>
                    <a:pt x="998" y="3012"/>
                  </a:lnTo>
                  <a:lnTo>
                    <a:pt x="998" y="2994"/>
                  </a:lnTo>
                  <a:lnTo>
                    <a:pt x="1000" y="2970"/>
                  </a:lnTo>
                  <a:lnTo>
                    <a:pt x="992" y="2956"/>
                  </a:lnTo>
                  <a:lnTo>
                    <a:pt x="992" y="2928"/>
                  </a:lnTo>
                  <a:lnTo>
                    <a:pt x="972" y="2906"/>
                  </a:lnTo>
                  <a:lnTo>
                    <a:pt x="962" y="2886"/>
                  </a:lnTo>
                  <a:lnTo>
                    <a:pt x="944" y="2884"/>
                  </a:lnTo>
                  <a:lnTo>
                    <a:pt x="932" y="2882"/>
                  </a:lnTo>
                  <a:lnTo>
                    <a:pt x="900" y="2854"/>
                  </a:lnTo>
                  <a:lnTo>
                    <a:pt x="890" y="2730"/>
                  </a:lnTo>
                  <a:lnTo>
                    <a:pt x="884" y="2660"/>
                  </a:lnTo>
                  <a:lnTo>
                    <a:pt x="882" y="2570"/>
                  </a:lnTo>
                  <a:lnTo>
                    <a:pt x="870" y="2460"/>
                  </a:lnTo>
                  <a:lnTo>
                    <a:pt x="802" y="2424"/>
                  </a:lnTo>
                  <a:lnTo>
                    <a:pt x="46" y="2058"/>
                  </a:lnTo>
                  <a:close/>
                </a:path>
              </a:pathLst>
            </a:custGeom>
            <a:noFill/>
            <a:ln w="28575" cmpd="sng">
              <a:solidFill>
                <a:srgbClr val="00206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3844090126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Beaulieu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iz0109.04.gya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489953621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Beekkant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iz0109.05.gya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436163313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Belgica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iz0109.06.gya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4173669884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Bizet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iz0109.07.gya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794080531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Bockstael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iz0109.08.gya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4223196894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Botanique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iz0109.09.gya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72768432"/>
      </p:ext>
    </p:extLst>
  </p:cSld>
  <p:clrMapOvr>
    <a:masterClrMapping/>
  </p:clrMapOvr>
  <p:transition spd="slow">
    <p:randomBar dir="vert"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CERIA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iz0109.10.gya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54262421"/>
      </p:ext>
    </p:extLst>
  </p:cSld>
  <p:clrMapOvr>
    <a:masterClrMapping/>
  </p:clrMapOvr>
  <p:transition spd="slow">
    <p:randomBar dir="vert"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Clémenceau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iz0109.11.gya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380769190"/>
      </p:ext>
    </p:extLst>
  </p:cSld>
  <p:clrMapOvr>
    <a:masterClrMapping/>
  </p:clrMapOvr>
  <p:transition spd="slow">
    <p:randomBar dir="vert"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Comte de Flandre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iz0109.12.gya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073722084"/>
      </p:ext>
    </p:extLst>
  </p:cSld>
  <p:clrMapOvr>
    <a:masterClrMapping/>
  </p:clrMapOvr>
  <p:transition spd="slow">
    <p:randomBar dir="vert"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Crainhem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iz0109.13.gya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423507738"/>
      </p:ext>
    </p:extLst>
  </p:cSld>
  <p:clrMapOvr>
    <a:masterClrMapping/>
  </p:clrMapOvr>
  <p:transition spd="slow">
    <p:randomBar dir="vert"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Index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65749775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De Brouckère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iz0109.14.gya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2566701028"/>
      </p:ext>
    </p:extLst>
  </p:cSld>
  <p:clrMapOvr>
    <a:masterClrMapping/>
  </p:clrMapOvr>
  <p:transition spd="slow">
    <p:randomBar dir="vert"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Delacroix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iz0109.15.gya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975020146"/>
      </p:ext>
    </p:extLst>
  </p:cSld>
  <p:clrMapOvr>
    <a:masterClrMapping/>
  </p:clrMapOvr>
  <p:transition spd="slow">
    <p:randomBar dir="vert"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Delta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iz0109.16.gya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818917340"/>
      </p:ext>
    </p:extLst>
  </p:cSld>
  <p:clrMapOvr>
    <a:masterClrMapping/>
  </p:clrMapOvr>
  <p:transition spd="slow">
    <p:randomBar dir="vert"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Demey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iz0109.17.gya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2563028703"/>
      </p:ext>
    </p:extLst>
  </p:cSld>
  <p:clrMapOvr>
    <a:masterClrMapping/>
  </p:clrMapOvr>
  <p:transition spd="slow">
    <p:randomBar dir="vert"/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Eddy Merckx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iz0109.18.gya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443496157"/>
      </p:ext>
    </p:extLst>
  </p:cSld>
  <p:clrMapOvr>
    <a:masterClrMapping/>
  </p:clrMapOvr>
  <p:transition spd="slow">
    <p:randomBar dir="vert"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Etangs Noirs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iz0109.19.gya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4128188534"/>
      </p:ext>
    </p:extLst>
  </p:cSld>
  <p:clrMapOvr>
    <a:masterClrMapping/>
  </p:clrMapOvr>
  <p:transition spd="slow">
    <p:randomBar dir="vert"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Gare Centrale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iz0109.20.gya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674143783"/>
      </p:ext>
    </p:extLst>
  </p:cSld>
  <p:clrMapOvr>
    <a:masterClrMapping/>
  </p:clrMapOvr>
  <p:transition spd="slow">
    <p:randomBar dir="vert"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Gare de l’Ouest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iz0109.21.gya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898023327"/>
      </p:ext>
    </p:extLst>
  </p:cSld>
  <p:clrMapOvr>
    <a:masterClrMapping/>
  </p:clrMapOvr>
  <p:transition spd="slow">
    <p:randomBar dir="vert"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Gare du Midi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iz0109.22.gya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966333834"/>
      </p:ext>
    </p:extLst>
  </p:cSld>
  <p:clrMapOvr>
    <a:masterClrMapping/>
  </p:clrMapOvr>
  <p:transition spd="slow">
    <p:randomBar dir="vert"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Gribaumont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iz0109.23.gya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504214566"/>
      </p:ext>
    </p:extLst>
  </p:cSld>
  <p:clrMapOvr>
    <a:masterClrMapping/>
  </p:clrMapOvr>
  <p:transition spd="slow">
    <p:randomBar dir="vert"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Références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4591875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Hankar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iz0109.24.gya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845331566"/>
      </p:ext>
    </p:extLst>
  </p:cSld>
  <p:clrMapOvr>
    <a:masterClrMapping/>
  </p:clrMapOvr>
  <p:transition spd="slow">
    <p:randomBar dir="vert"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Hermann-Debroux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iz0109.25.gya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2575090070"/>
      </p:ext>
    </p:extLst>
  </p:cSld>
  <p:clrMapOvr>
    <a:masterClrMapping/>
  </p:clrMapOvr>
  <p:transition spd="slow">
    <p:randomBar dir="vert"/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Heysel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iz0109.26.gya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175227071"/>
      </p:ext>
    </p:extLst>
  </p:cSld>
  <p:clrMapOvr>
    <a:masterClrMapping/>
  </p:clrMapOvr>
  <p:transition spd="slow">
    <p:randomBar dir="vert"/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Hôtel des Monnaies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iz0109.27.gya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556779635"/>
      </p:ext>
    </p:extLst>
  </p:cSld>
  <p:clrMapOvr>
    <a:masterClrMapping/>
  </p:clrMapOvr>
  <p:transition spd="slow">
    <p:randomBar dir="vert"/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Houba-Brugmann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iz0109.28.gya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335134282"/>
      </p:ext>
    </p:extLst>
  </p:cSld>
  <p:clrMapOvr>
    <a:masterClrMapping/>
  </p:clrMapOvr>
  <p:transition spd="slow">
    <p:randomBar dir="vert"/>
  </p:transition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Jacques Brel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iz0109.29.gya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476968533"/>
      </p:ext>
    </p:extLst>
  </p:cSld>
  <p:clrMapOvr>
    <a:masterClrMapping/>
  </p:clrMapOvr>
  <p:transition spd="slow">
    <p:randomBar dir="vert"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Joséphine-Charlotte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iz0109.30.gya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411226858"/>
      </p:ext>
    </p:extLst>
  </p:cSld>
  <p:clrMapOvr>
    <a:masterClrMapping/>
  </p:clrMapOvr>
  <p:transition spd="slow">
    <p:randomBar dir="vert"/>
  </p:transition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La Roue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iz0109.31.gya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859175823"/>
      </p:ext>
    </p:extLst>
  </p:cSld>
  <p:clrMapOvr>
    <a:masterClrMapping/>
  </p:clrMapOvr>
  <p:transition spd="slow">
    <p:randomBar dir="vert"/>
  </p:transition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Louise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iz0109.32.gya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476238061"/>
      </p:ext>
    </p:extLst>
  </p:cSld>
  <p:clrMapOvr>
    <a:masterClrMapping/>
  </p:clrMapOvr>
  <p:transition spd="slow">
    <p:randomBar dir="vert"/>
  </p:transition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Madou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iz0109.33.gya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748040586"/>
      </p:ext>
    </p:extLst>
  </p:cSld>
  <p:clrMapOvr>
    <a:masterClrMapping/>
  </p:clrMapOvr>
  <p:transition spd="slow">
    <p:randomBar dir="vert"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Carte Géographique Région Bruxelles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grpSp>
        <p:nvGrpSpPr>
          <p:cNvPr id="98" name="Group 181"/>
          <p:cNvGrpSpPr>
            <a:grpSpLocks/>
          </p:cNvGrpSpPr>
          <p:nvPr/>
        </p:nvGrpSpPr>
        <p:grpSpPr bwMode="auto">
          <a:xfrm>
            <a:off x="3605212" y="1237563"/>
            <a:ext cx="4635817" cy="4810891"/>
            <a:chOff x="1457325" y="2132856"/>
            <a:chExt cx="4033675" cy="4186982"/>
          </a:xfrm>
        </p:grpSpPr>
        <p:sp>
          <p:nvSpPr>
            <p:cNvPr id="99" name="Freeform 2"/>
            <p:cNvSpPr>
              <a:spLocks/>
            </p:cNvSpPr>
            <p:nvPr/>
          </p:nvSpPr>
          <p:spPr bwMode="auto">
            <a:xfrm>
              <a:off x="2524795" y="2132856"/>
              <a:ext cx="2166738" cy="2268942"/>
            </a:xfrm>
            <a:custGeom>
              <a:avLst/>
              <a:gdLst>
                <a:gd name="T0" fmla="*/ 106747 w 1908"/>
                <a:gd name="T1" fmla="*/ 497396 h 1998"/>
                <a:gd name="T2" fmla="*/ 322512 w 1908"/>
                <a:gd name="T3" fmla="*/ 345224 h 1998"/>
                <a:gd name="T4" fmla="*/ 529193 w 1908"/>
                <a:gd name="T5" fmla="*/ 317970 h 1998"/>
                <a:gd name="T6" fmla="*/ 663194 w 1908"/>
                <a:gd name="T7" fmla="*/ 349767 h 1998"/>
                <a:gd name="T8" fmla="*/ 813095 w 1908"/>
                <a:gd name="T9" fmla="*/ 356580 h 1998"/>
                <a:gd name="T10" fmla="*/ 1056114 w 1908"/>
                <a:gd name="T11" fmla="*/ 438344 h 1998"/>
                <a:gd name="T12" fmla="*/ 1119708 w 1908"/>
                <a:gd name="T13" fmla="*/ 413361 h 1998"/>
                <a:gd name="T14" fmla="*/ 1253710 w 1908"/>
                <a:gd name="T15" fmla="*/ 252105 h 1998"/>
                <a:gd name="T16" fmla="*/ 1296863 w 1908"/>
                <a:gd name="T17" fmla="*/ 106747 h 1998"/>
                <a:gd name="T18" fmla="*/ 1380898 w 1908"/>
                <a:gd name="T19" fmla="*/ 113561 h 1998"/>
                <a:gd name="T20" fmla="*/ 1489916 w 1908"/>
                <a:gd name="T21" fmla="*/ 49967 h 1998"/>
                <a:gd name="T22" fmla="*/ 1567138 w 1908"/>
                <a:gd name="T23" fmla="*/ 22712 h 1998"/>
                <a:gd name="T24" fmla="*/ 1653444 w 1908"/>
                <a:gd name="T25" fmla="*/ 29526 h 1998"/>
                <a:gd name="T26" fmla="*/ 1757920 w 1908"/>
                <a:gd name="T27" fmla="*/ 77221 h 1998"/>
                <a:gd name="T28" fmla="*/ 1732936 w 1908"/>
                <a:gd name="T29" fmla="*/ 149900 h 1998"/>
                <a:gd name="T30" fmla="*/ 1819242 w 1908"/>
                <a:gd name="T31" fmla="*/ 254376 h 1998"/>
                <a:gd name="T32" fmla="*/ 1882836 w 1908"/>
                <a:gd name="T33" fmla="*/ 288444 h 1998"/>
                <a:gd name="T34" fmla="*/ 1953244 w 1908"/>
                <a:gd name="T35" fmla="*/ 342953 h 1998"/>
                <a:gd name="T36" fmla="*/ 1978227 w 1908"/>
                <a:gd name="T37" fmla="*/ 442887 h 1998"/>
                <a:gd name="T38" fmla="*/ 2086110 w 1908"/>
                <a:gd name="T39" fmla="*/ 524650 h 1998"/>
                <a:gd name="T40" fmla="*/ 2003211 w 1908"/>
                <a:gd name="T41" fmla="*/ 608685 h 1998"/>
                <a:gd name="T42" fmla="*/ 2098602 w 1908"/>
                <a:gd name="T43" fmla="*/ 869875 h 1998"/>
                <a:gd name="T44" fmla="*/ 1987312 w 1908"/>
                <a:gd name="T45" fmla="*/ 1092454 h 1998"/>
                <a:gd name="T46" fmla="*/ 1832870 w 1908"/>
                <a:gd name="T47" fmla="*/ 1074284 h 1998"/>
                <a:gd name="T48" fmla="*/ 1696597 w 1908"/>
                <a:gd name="T49" fmla="*/ 1022046 h 1998"/>
                <a:gd name="T50" fmla="*/ 1558053 w 1908"/>
                <a:gd name="T51" fmla="*/ 799467 h 1998"/>
                <a:gd name="T52" fmla="*/ 1267337 w 1908"/>
                <a:gd name="T53" fmla="*/ 931197 h 1998"/>
                <a:gd name="T54" fmla="*/ 990249 w 1908"/>
                <a:gd name="T55" fmla="*/ 1181031 h 1998"/>
                <a:gd name="T56" fmla="*/ 892587 w 1908"/>
                <a:gd name="T57" fmla="*/ 1228726 h 1998"/>
                <a:gd name="T58" fmla="*/ 842620 w 1908"/>
                <a:gd name="T59" fmla="*/ 1235540 h 1998"/>
                <a:gd name="T60" fmla="*/ 744958 w 1908"/>
                <a:gd name="T61" fmla="*/ 1533069 h 1998"/>
                <a:gd name="T62" fmla="*/ 729060 w 1908"/>
                <a:gd name="T63" fmla="*/ 1617104 h 1998"/>
                <a:gd name="T64" fmla="*/ 965266 w 1908"/>
                <a:gd name="T65" fmla="*/ 1807886 h 1998"/>
                <a:gd name="T66" fmla="*/ 1442221 w 1908"/>
                <a:gd name="T67" fmla="*/ 1950972 h 1998"/>
                <a:gd name="T68" fmla="*/ 1246896 w 1908"/>
                <a:gd name="T69" fmla="*/ 2075889 h 1998"/>
                <a:gd name="T70" fmla="*/ 1121980 w 1908"/>
                <a:gd name="T71" fmla="*/ 2171280 h 1998"/>
                <a:gd name="T72" fmla="*/ 1085640 w 1908"/>
                <a:gd name="T73" fmla="*/ 2132669 h 1998"/>
                <a:gd name="T74" fmla="*/ 1040216 w 1908"/>
                <a:gd name="T75" fmla="*/ 2046363 h 1998"/>
                <a:gd name="T76" fmla="*/ 965266 w 1908"/>
                <a:gd name="T77" fmla="*/ 2059990 h 1998"/>
                <a:gd name="T78" fmla="*/ 908486 w 1908"/>
                <a:gd name="T79" fmla="*/ 2105415 h 1998"/>
                <a:gd name="T80" fmla="*/ 581431 w 1908"/>
                <a:gd name="T81" fmla="*/ 2264400 h 1998"/>
                <a:gd name="T82" fmla="*/ 420175 w 1908"/>
                <a:gd name="T83" fmla="*/ 1914633 h 1998"/>
                <a:gd name="T84" fmla="*/ 367937 w 1908"/>
                <a:gd name="T85" fmla="*/ 1837411 h 1998"/>
                <a:gd name="T86" fmla="*/ 560990 w 1908"/>
                <a:gd name="T87" fmla="*/ 1528526 h 1998"/>
                <a:gd name="T88" fmla="*/ 483769 w 1908"/>
                <a:gd name="T89" fmla="*/ 1369542 h 1998"/>
                <a:gd name="T90" fmla="*/ 501938 w 1908"/>
                <a:gd name="T91" fmla="*/ 1242354 h 1998"/>
                <a:gd name="T92" fmla="*/ 429259 w 1908"/>
                <a:gd name="T93" fmla="*/ 1099267 h 1998"/>
                <a:gd name="T94" fmla="*/ 440615 w 1908"/>
                <a:gd name="T95" fmla="*/ 956181 h 1998"/>
                <a:gd name="T96" fmla="*/ 422446 w 1908"/>
                <a:gd name="T97" fmla="*/ 819908 h 1998"/>
                <a:gd name="T98" fmla="*/ 342953 w 1908"/>
                <a:gd name="T99" fmla="*/ 769941 h 1998"/>
                <a:gd name="T100" fmla="*/ 274817 w 1908"/>
                <a:gd name="T101" fmla="*/ 656381 h 1998"/>
                <a:gd name="T102" fmla="*/ 218037 w 1908"/>
                <a:gd name="T103" fmla="*/ 588244 h 1998"/>
                <a:gd name="T104" fmla="*/ 143086 w 1908"/>
                <a:gd name="T105" fmla="*/ 551905 h 1998"/>
                <a:gd name="T106" fmla="*/ 0 w 1908"/>
                <a:gd name="T107" fmla="*/ 576888 h 199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1908" h="1998">
                  <a:moveTo>
                    <a:pt x="0" y="508"/>
                  </a:moveTo>
                  <a:lnTo>
                    <a:pt x="14" y="494"/>
                  </a:lnTo>
                  <a:lnTo>
                    <a:pt x="56" y="474"/>
                  </a:lnTo>
                  <a:lnTo>
                    <a:pt x="94" y="438"/>
                  </a:lnTo>
                  <a:lnTo>
                    <a:pt x="126" y="394"/>
                  </a:lnTo>
                  <a:lnTo>
                    <a:pt x="180" y="358"/>
                  </a:lnTo>
                  <a:lnTo>
                    <a:pt x="224" y="332"/>
                  </a:lnTo>
                  <a:lnTo>
                    <a:pt x="284" y="304"/>
                  </a:lnTo>
                  <a:lnTo>
                    <a:pt x="348" y="296"/>
                  </a:lnTo>
                  <a:lnTo>
                    <a:pt x="392" y="288"/>
                  </a:lnTo>
                  <a:lnTo>
                    <a:pt x="418" y="276"/>
                  </a:lnTo>
                  <a:lnTo>
                    <a:pt x="466" y="280"/>
                  </a:lnTo>
                  <a:lnTo>
                    <a:pt x="490" y="290"/>
                  </a:lnTo>
                  <a:lnTo>
                    <a:pt x="516" y="302"/>
                  </a:lnTo>
                  <a:lnTo>
                    <a:pt x="548" y="306"/>
                  </a:lnTo>
                  <a:lnTo>
                    <a:pt x="584" y="308"/>
                  </a:lnTo>
                  <a:lnTo>
                    <a:pt x="616" y="306"/>
                  </a:lnTo>
                  <a:lnTo>
                    <a:pt x="660" y="304"/>
                  </a:lnTo>
                  <a:lnTo>
                    <a:pt x="696" y="304"/>
                  </a:lnTo>
                  <a:lnTo>
                    <a:pt x="716" y="314"/>
                  </a:lnTo>
                  <a:lnTo>
                    <a:pt x="770" y="314"/>
                  </a:lnTo>
                  <a:lnTo>
                    <a:pt x="866" y="366"/>
                  </a:lnTo>
                  <a:lnTo>
                    <a:pt x="902" y="376"/>
                  </a:lnTo>
                  <a:lnTo>
                    <a:pt x="930" y="386"/>
                  </a:lnTo>
                  <a:lnTo>
                    <a:pt x="948" y="388"/>
                  </a:lnTo>
                  <a:lnTo>
                    <a:pt x="986" y="412"/>
                  </a:lnTo>
                  <a:lnTo>
                    <a:pt x="990" y="384"/>
                  </a:lnTo>
                  <a:lnTo>
                    <a:pt x="986" y="364"/>
                  </a:lnTo>
                  <a:lnTo>
                    <a:pt x="988" y="344"/>
                  </a:lnTo>
                  <a:lnTo>
                    <a:pt x="1002" y="324"/>
                  </a:lnTo>
                  <a:lnTo>
                    <a:pt x="1066" y="296"/>
                  </a:lnTo>
                  <a:lnTo>
                    <a:pt x="1104" y="222"/>
                  </a:lnTo>
                  <a:lnTo>
                    <a:pt x="1126" y="170"/>
                  </a:lnTo>
                  <a:lnTo>
                    <a:pt x="1124" y="150"/>
                  </a:lnTo>
                  <a:lnTo>
                    <a:pt x="1134" y="122"/>
                  </a:lnTo>
                  <a:lnTo>
                    <a:pt x="1142" y="94"/>
                  </a:lnTo>
                  <a:lnTo>
                    <a:pt x="1168" y="90"/>
                  </a:lnTo>
                  <a:lnTo>
                    <a:pt x="1184" y="92"/>
                  </a:lnTo>
                  <a:lnTo>
                    <a:pt x="1196" y="92"/>
                  </a:lnTo>
                  <a:lnTo>
                    <a:pt x="1216" y="100"/>
                  </a:lnTo>
                  <a:lnTo>
                    <a:pt x="1240" y="92"/>
                  </a:lnTo>
                  <a:lnTo>
                    <a:pt x="1258" y="78"/>
                  </a:lnTo>
                  <a:lnTo>
                    <a:pt x="1290" y="44"/>
                  </a:lnTo>
                  <a:lnTo>
                    <a:pt x="1312" y="44"/>
                  </a:lnTo>
                  <a:lnTo>
                    <a:pt x="1312" y="34"/>
                  </a:lnTo>
                  <a:lnTo>
                    <a:pt x="1318" y="16"/>
                  </a:lnTo>
                  <a:lnTo>
                    <a:pt x="1356" y="8"/>
                  </a:lnTo>
                  <a:lnTo>
                    <a:pt x="1380" y="20"/>
                  </a:lnTo>
                  <a:lnTo>
                    <a:pt x="1392" y="0"/>
                  </a:lnTo>
                  <a:lnTo>
                    <a:pt x="1412" y="4"/>
                  </a:lnTo>
                  <a:lnTo>
                    <a:pt x="1434" y="16"/>
                  </a:lnTo>
                  <a:lnTo>
                    <a:pt x="1456" y="26"/>
                  </a:lnTo>
                  <a:lnTo>
                    <a:pt x="1484" y="32"/>
                  </a:lnTo>
                  <a:lnTo>
                    <a:pt x="1522" y="50"/>
                  </a:lnTo>
                  <a:lnTo>
                    <a:pt x="1546" y="54"/>
                  </a:lnTo>
                  <a:lnTo>
                    <a:pt x="1548" y="68"/>
                  </a:lnTo>
                  <a:lnTo>
                    <a:pt x="1540" y="88"/>
                  </a:lnTo>
                  <a:lnTo>
                    <a:pt x="1548" y="102"/>
                  </a:lnTo>
                  <a:lnTo>
                    <a:pt x="1532" y="112"/>
                  </a:lnTo>
                  <a:lnTo>
                    <a:pt x="1526" y="132"/>
                  </a:lnTo>
                  <a:lnTo>
                    <a:pt x="1526" y="154"/>
                  </a:lnTo>
                  <a:lnTo>
                    <a:pt x="1530" y="174"/>
                  </a:lnTo>
                  <a:lnTo>
                    <a:pt x="1604" y="206"/>
                  </a:lnTo>
                  <a:lnTo>
                    <a:pt x="1602" y="224"/>
                  </a:lnTo>
                  <a:lnTo>
                    <a:pt x="1604" y="238"/>
                  </a:lnTo>
                  <a:lnTo>
                    <a:pt x="1616" y="248"/>
                  </a:lnTo>
                  <a:lnTo>
                    <a:pt x="1634" y="244"/>
                  </a:lnTo>
                  <a:lnTo>
                    <a:pt x="1658" y="254"/>
                  </a:lnTo>
                  <a:lnTo>
                    <a:pt x="1670" y="262"/>
                  </a:lnTo>
                  <a:lnTo>
                    <a:pt x="1684" y="268"/>
                  </a:lnTo>
                  <a:lnTo>
                    <a:pt x="1710" y="288"/>
                  </a:lnTo>
                  <a:lnTo>
                    <a:pt x="1720" y="302"/>
                  </a:lnTo>
                  <a:lnTo>
                    <a:pt x="1760" y="316"/>
                  </a:lnTo>
                  <a:lnTo>
                    <a:pt x="1764" y="330"/>
                  </a:lnTo>
                  <a:lnTo>
                    <a:pt x="1786" y="340"/>
                  </a:lnTo>
                  <a:lnTo>
                    <a:pt x="1742" y="390"/>
                  </a:lnTo>
                  <a:lnTo>
                    <a:pt x="1770" y="402"/>
                  </a:lnTo>
                  <a:lnTo>
                    <a:pt x="1806" y="440"/>
                  </a:lnTo>
                  <a:lnTo>
                    <a:pt x="1816" y="458"/>
                  </a:lnTo>
                  <a:lnTo>
                    <a:pt x="1837" y="462"/>
                  </a:lnTo>
                  <a:lnTo>
                    <a:pt x="1834" y="492"/>
                  </a:lnTo>
                  <a:lnTo>
                    <a:pt x="1814" y="506"/>
                  </a:lnTo>
                  <a:lnTo>
                    <a:pt x="1784" y="514"/>
                  </a:lnTo>
                  <a:lnTo>
                    <a:pt x="1764" y="536"/>
                  </a:lnTo>
                  <a:lnTo>
                    <a:pt x="1746" y="564"/>
                  </a:lnTo>
                  <a:lnTo>
                    <a:pt x="1760" y="612"/>
                  </a:lnTo>
                  <a:lnTo>
                    <a:pt x="1802" y="676"/>
                  </a:lnTo>
                  <a:lnTo>
                    <a:pt x="1848" y="766"/>
                  </a:lnTo>
                  <a:lnTo>
                    <a:pt x="1908" y="862"/>
                  </a:lnTo>
                  <a:lnTo>
                    <a:pt x="1754" y="902"/>
                  </a:lnTo>
                  <a:lnTo>
                    <a:pt x="1774" y="926"/>
                  </a:lnTo>
                  <a:lnTo>
                    <a:pt x="1750" y="962"/>
                  </a:lnTo>
                  <a:lnTo>
                    <a:pt x="1740" y="992"/>
                  </a:lnTo>
                  <a:lnTo>
                    <a:pt x="1732" y="1024"/>
                  </a:lnTo>
                  <a:lnTo>
                    <a:pt x="1656" y="982"/>
                  </a:lnTo>
                  <a:lnTo>
                    <a:pt x="1614" y="946"/>
                  </a:lnTo>
                  <a:lnTo>
                    <a:pt x="1598" y="936"/>
                  </a:lnTo>
                  <a:lnTo>
                    <a:pt x="1556" y="886"/>
                  </a:lnTo>
                  <a:lnTo>
                    <a:pt x="1548" y="880"/>
                  </a:lnTo>
                  <a:lnTo>
                    <a:pt x="1494" y="900"/>
                  </a:lnTo>
                  <a:lnTo>
                    <a:pt x="1464" y="848"/>
                  </a:lnTo>
                  <a:lnTo>
                    <a:pt x="1454" y="802"/>
                  </a:lnTo>
                  <a:lnTo>
                    <a:pt x="1408" y="732"/>
                  </a:lnTo>
                  <a:lnTo>
                    <a:pt x="1372" y="704"/>
                  </a:lnTo>
                  <a:lnTo>
                    <a:pt x="1354" y="688"/>
                  </a:lnTo>
                  <a:lnTo>
                    <a:pt x="1138" y="780"/>
                  </a:lnTo>
                  <a:lnTo>
                    <a:pt x="1148" y="800"/>
                  </a:lnTo>
                  <a:lnTo>
                    <a:pt x="1116" y="820"/>
                  </a:lnTo>
                  <a:lnTo>
                    <a:pt x="1062" y="836"/>
                  </a:lnTo>
                  <a:lnTo>
                    <a:pt x="932" y="950"/>
                  </a:lnTo>
                  <a:lnTo>
                    <a:pt x="906" y="1040"/>
                  </a:lnTo>
                  <a:lnTo>
                    <a:pt x="872" y="1040"/>
                  </a:lnTo>
                  <a:lnTo>
                    <a:pt x="838" y="1064"/>
                  </a:lnTo>
                  <a:lnTo>
                    <a:pt x="822" y="1088"/>
                  </a:lnTo>
                  <a:lnTo>
                    <a:pt x="804" y="1102"/>
                  </a:lnTo>
                  <a:lnTo>
                    <a:pt x="786" y="1082"/>
                  </a:lnTo>
                  <a:lnTo>
                    <a:pt x="780" y="1064"/>
                  </a:lnTo>
                  <a:lnTo>
                    <a:pt x="780" y="1050"/>
                  </a:lnTo>
                  <a:lnTo>
                    <a:pt x="760" y="1054"/>
                  </a:lnTo>
                  <a:lnTo>
                    <a:pt x="742" y="1088"/>
                  </a:lnTo>
                  <a:lnTo>
                    <a:pt x="724" y="1106"/>
                  </a:lnTo>
                  <a:lnTo>
                    <a:pt x="720" y="1128"/>
                  </a:lnTo>
                  <a:lnTo>
                    <a:pt x="664" y="1306"/>
                  </a:lnTo>
                  <a:lnTo>
                    <a:pt x="656" y="1350"/>
                  </a:lnTo>
                  <a:lnTo>
                    <a:pt x="656" y="1378"/>
                  </a:lnTo>
                  <a:lnTo>
                    <a:pt x="636" y="1412"/>
                  </a:lnTo>
                  <a:lnTo>
                    <a:pt x="640" y="1418"/>
                  </a:lnTo>
                  <a:lnTo>
                    <a:pt x="642" y="1424"/>
                  </a:lnTo>
                  <a:lnTo>
                    <a:pt x="678" y="1427"/>
                  </a:lnTo>
                  <a:lnTo>
                    <a:pt x="836" y="1516"/>
                  </a:lnTo>
                  <a:lnTo>
                    <a:pt x="844" y="1548"/>
                  </a:lnTo>
                  <a:lnTo>
                    <a:pt x="850" y="1592"/>
                  </a:lnTo>
                  <a:lnTo>
                    <a:pt x="864" y="1638"/>
                  </a:lnTo>
                  <a:lnTo>
                    <a:pt x="1102" y="1526"/>
                  </a:lnTo>
                  <a:lnTo>
                    <a:pt x="1228" y="1644"/>
                  </a:lnTo>
                  <a:lnTo>
                    <a:pt x="1270" y="1718"/>
                  </a:lnTo>
                  <a:lnTo>
                    <a:pt x="1226" y="1864"/>
                  </a:lnTo>
                  <a:lnTo>
                    <a:pt x="1166" y="1852"/>
                  </a:lnTo>
                  <a:lnTo>
                    <a:pt x="1130" y="1832"/>
                  </a:lnTo>
                  <a:lnTo>
                    <a:pt x="1098" y="1828"/>
                  </a:lnTo>
                  <a:lnTo>
                    <a:pt x="1040" y="1816"/>
                  </a:lnTo>
                  <a:lnTo>
                    <a:pt x="1030" y="1844"/>
                  </a:lnTo>
                  <a:lnTo>
                    <a:pt x="1016" y="1892"/>
                  </a:lnTo>
                  <a:lnTo>
                    <a:pt x="988" y="1912"/>
                  </a:lnTo>
                  <a:lnTo>
                    <a:pt x="960" y="1924"/>
                  </a:lnTo>
                  <a:lnTo>
                    <a:pt x="944" y="1912"/>
                  </a:lnTo>
                  <a:lnTo>
                    <a:pt x="954" y="1904"/>
                  </a:lnTo>
                  <a:lnTo>
                    <a:pt x="956" y="1878"/>
                  </a:lnTo>
                  <a:lnTo>
                    <a:pt x="944" y="1866"/>
                  </a:lnTo>
                  <a:lnTo>
                    <a:pt x="946" y="1846"/>
                  </a:lnTo>
                  <a:lnTo>
                    <a:pt x="950" y="1814"/>
                  </a:lnTo>
                  <a:lnTo>
                    <a:pt x="916" y="1802"/>
                  </a:lnTo>
                  <a:lnTo>
                    <a:pt x="904" y="1812"/>
                  </a:lnTo>
                  <a:lnTo>
                    <a:pt x="896" y="1832"/>
                  </a:lnTo>
                  <a:lnTo>
                    <a:pt x="876" y="1822"/>
                  </a:lnTo>
                  <a:lnTo>
                    <a:pt x="850" y="1814"/>
                  </a:lnTo>
                  <a:lnTo>
                    <a:pt x="838" y="1824"/>
                  </a:lnTo>
                  <a:lnTo>
                    <a:pt x="830" y="1842"/>
                  </a:lnTo>
                  <a:lnTo>
                    <a:pt x="816" y="1834"/>
                  </a:lnTo>
                  <a:lnTo>
                    <a:pt x="800" y="1854"/>
                  </a:lnTo>
                  <a:lnTo>
                    <a:pt x="750" y="1854"/>
                  </a:lnTo>
                  <a:lnTo>
                    <a:pt x="734" y="1862"/>
                  </a:lnTo>
                  <a:lnTo>
                    <a:pt x="634" y="1924"/>
                  </a:lnTo>
                  <a:lnTo>
                    <a:pt x="512" y="1994"/>
                  </a:lnTo>
                  <a:lnTo>
                    <a:pt x="474" y="1998"/>
                  </a:lnTo>
                  <a:lnTo>
                    <a:pt x="442" y="1990"/>
                  </a:lnTo>
                  <a:lnTo>
                    <a:pt x="430" y="1968"/>
                  </a:lnTo>
                  <a:lnTo>
                    <a:pt x="370" y="1686"/>
                  </a:lnTo>
                  <a:lnTo>
                    <a:pt x="362" y="1652"/>
                  </a:lnTo>
                  <a:lnTo>
                    <a:pt x="330" y="1656"/>
                  </a:lnTo>
                  <a:lnTo>
                    <a:pt x="324" y="1636"/>
                  </a:lnTo>
                  <a:lnTo>
                    <a:pt x="324" y="1618"/>
                  </a:lnTo>
                  <a:lnTo>
                    <a:pt x="320" y="1596"/>
                  </a:lnTo>
                  <a:lnTo>
                    <a:pt x="350" y="1604"/>
                  </a:lnTo>
                  <a:lnTo>
                    <a:pt x="366" y="1564"/>
                  </a:lnTo>
                  <a:lnTo>
                    <a:pt x="494" y="1346"/>
                  </a:lnTo>
                  <a:lnTo>
                    <a:pt x="488" y="1332"/>
                  </a:lnTo>
                  <a:lnTo>
                    <a:pt x="521" y="1262"/>
                  </a:lnTo>
                  <a:lnTo>
                    <a:pt x="502" y="1242"/>
                  </a:lnTo>
                  <a:lnTo>
                    <a:pt x="426" y="1206"/>
                  </a:lnTo>
                  <a:lnTo>
                    <a:pt x="424" y="1196"/>
                  </a:lnTo>
                  <a:lnTo>
                    <a:pt x="444" y="1156"/>
                  </a:lnTo>
                  <a:lnTo>
                    <a:pt x="448" y="1124"/>
                  </a:lnTo>
                  <a:lnTo>
                    <a:pt x="442" y="1094"/>
                  </a:lnTo>
                  <a:lnTo>
                    <a:pt x="426" y="1066"/>
                  </a:lnTo>
                  <a:lnTo>
                    <a:pt x="400" y="1044"/>
                  </a:lnTo>
                  <a:lnTo>
                    <a:pt x="390" y="1010"/>
                  </a:lnTo>
                  <a:lnTo>
                    <a:pt x="378" y="968"/>
                  </a:lnTo>
                  <a:lnTo>
                    <a:pt x="372" y="924"/>
                  </a:lnTo>
                  <a:lnTo>
                    <a:pt x="384" y="912"/>
                  </a:lnTo>
                  <a:lnTo>
                    <a:pt x="390" y="876"/>
                  </a:lnTo>
                  <a:lnTo>
                    <a:pt x="388" y="842"/>
                  </a:lnTo>
                  <a:lnTo>
                    <a:pt x="388" y="792"/>
                  </a:lnTo>
                  <a:lnTo>
                    <a:pt x="376" y="772"/>
                  </a:lnTo>
                  <a:lnTo>
                    <a:pt x="364" y="742"/>
                  </a:lnTo>
                  <a:lnTo>
                    <a:pt x="372" y="722"/>
                  </a:lnTo>
                  <a:lnTo>
                    <a:pt x="358" y="704"/>
                  </a:lnTo>
                  <a:lnTo>
                    <a:pt x="346" y="660"/>
                  </a:lnTo>
                  <a:lnTo>
                    <a:pt x="316" y="664"/>
                  </a:lnTo>
                  <a:lnTo>
                    <a:pt x="302" y="678"/>
                  </a:lnTo>
                  <a:lnTo>
                    <a:pt x="280" y="696"/>
                  </a:lnTo>
                  <a:lnTo>
                    <a:pt x="240" y="708"/>
                  </a:lnTo>
                  <a:lnTo>
                    <a:pt x="204" y="612"/>
                  </a:lnTo>
                  <a:lnTo>
                    <a:pt x="242" y="578"/>
                  </a:lnTo>
                  <a:lnTo>
                    <a:pt x="224" y="562"/>
                  </a:lnTo>
                  <a:lnTo>
                    <a:pt x="184" y="558"/>
                  </a:lnTo>
                  <a:lnTo>
                    <a:pt x="182" y="540"/>
                  </a:lnTo>
                  <a:lnTo>
                    <a:pt x="192" y="518"/>
                  </a:lnTo>
                  <a:lnTo>
                    <a:pt x="192" y="496"/>
                  </a:lnTo>
                  <a:lnTo>
                    <a:pt x="184" y="488"/>
                  </a:lnTo>
                  <a:lnTo>
                    <a:pt x="166" y="482"/>
                  </a:lnTo>
                  <a:lnTo>
                    <a:pt x="126" y="486"/>
                  </a:lnTo>
                  <a:lnTo>
                    <a:pt x="100" y="498"/>
                  </a:lnTo>
                  <a:lnTo>
                    <a:pt x="60" y="510"/>
                  </a:lnTo>
                  <a:lnTo>
                    <a:pt x="30" y="514"/>
                  </a:lnTo>
                  <a:lnTo>
                    <a:pt x="0" y="508"/>
                  </a:ln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rgbClr val="000066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0" name="Freeform 3"/>
            <p:cNvSpPr>
              <a:spLocks/>
            </p:cNvSpPr>
            <p:nvPr/>
          </p:nvSpPr>
          <p:spPr bwMode="auto">
            <a:xfrm>
              <a:off x="4123730" y="3939606"/>
              <a:ext cx="1262795" cy="846027"/>
            </a:xfrm>
            <a:custGeom>
              <a:avLst/>
              <a:gdLst>
                <a:gd name="T0" fmla="*/ 63594 w 1112"/>
                <a:gd name="T1" fmla="*/ 280495 h 745"/>
                <a:gd name="T2" fmla="*/ 149900 w 1112"/>
                <a:gd name="T3" fmla="*/ 303207 h 745"/>
                <a:gd name="T4" fmla="*/ 268003 w 1112"/>
                <a:gd name="T5" fmla="*/ 285037 h 745"/>
                <a:gd name="T6" fmla="*/ 333868 w 1112"/>
                <a:gd name="T7" fmla="*/ 271410 h 745"/>
                <a:gd name="T8" fmla="*/ 467870 w 1112"/>
                <a:gd name="T9" fmla="*/ 264596 h 745"/>
                <a:gd name="T10" fmla="*/ 504210 w 1112"/>
                <a:gd name="T11" fmla="*/ 250969 h 745"/>
                <a:gd name="T12" fmla="*/ 511023 w 1112"/>
                <a:gd name="T13" fmla="*/ 294122 h 745"/>
                <a:gd name="T14" fmla="*/ 538278 w 1112"/>
                <a:gd name="T15" fmla="*/ 328190 h 745"/>
                <a:gd name="T16" fmla="*/ 556447 w 1112"/>
                <a:gd name="T17" fmla="*/ 407683 h 745"/>
                <a:gd name="T18" fmla="*/ 613228 w 1112"/>
                <a:gd name="T19" fmla="*/ 425853 h 745"/>
                <a:gd name="T20" fmla="*/ 599601 w 1112"/>
                <a:gd name="T21" fmla="*/ 373615 h 745"/>
                <a:gd name="T22" fmla="*/ 597329 w 1112"/>
                <a:gd name="T23" fmla="*/ 328190 h 745"/>
                <a:gd name="T24" fmla="*/ 708619 w 1112"/>
                <a:gd name="T25" fmla="*/ 287308 h 745"/>
                <a:gd name="T26" fmla="*/ 808552 w 1112"/>
                <a:gd name="T27" fmla="*/ 257783 h 745"/>
                <a:gd name="T28" fmla="*/ 828993 w 1112"/>
                <a:gd name="T29" fmla="*/ 196460 h 745"/>
                <a:gd name="T30" fmla="*/ 760857 w 1112"/>
                <a:gd name="T31" fmla="*/ 171477 h 745"/>
                <a:gd name="T32" fmla="*/ 858519 w 1112"/>
                <a:gd name="T33" fmla="*/ 137408 h 745"/>
                <a:gd name="T34" fmla="*/ 924384 w 1112"/>
                <a:gd name="T35" fmla="*/ 116967 h 745"/>
                <a:gd name="T36" fmla="*/ 956181 w 1112"/>
                <a:gd name="T37" fmla="*/ 98798 h 745"/>
                <a:gd name="T38" fmla="*/ 1014097 w 1112"/>
                <a:gd name="T39" fmla="*/ 0 h 745"/>
                <a:gd name="T40" fmla="*/ 1092454 w 1112"/>
                <a:gd name="T41" fmla="*/ 130595 h 745"/>
                <a:gd name="T42" fmla="*/ 1117437 w 1112"/>
                <a:gd name="T43" fmla="*/ 307749 h 745"/>
                <a:gd name="T44" fmla="*/ 1262795 w 1112"/>
                <a:gd name="T45" fmla="*/ 802874 h 745"/>
                <a:gd name="T46" fmla="*/ 865333 w 1112"/>
                <a:gd name="T47" fmla="*/ 816501 h 745"/>
                <a:gd name="T48" fmla="*/ 813095 w 1112"/>
                <a:gd name="T49" fmla="*/ 782433 h 745"/>
                <a:gd name="T50" fmla="*/ 750636 w 1112"/>
                <a:gd name="T51" fmla="*/ 739280 h 745"/>
                <a:gd name="T52" fmla="*/ 704076 w 1112"/>
                <a:gd name="T53" fmla="*/ 741551 h 745"/>
                <a:gd name="T54" fmla="*/ 660923 w 1112"/>
                <a:gd name="T55" fmla="*/ 741551 h 745"/>
                <a:gd name="T56" fmla="*/ 626855 w 1112"/>
                <a:gd name="T57" fmla="*/ 793789 h 745"/>
                <a:gd name="T58" fmla="*/ 470141 w 1112"/>
                <a:gd name="T59" fmla="*/ 666601 h 745"/>
                <a:gd name="T60" fmla="*/ 433802 w 1112"/>
                <a:gd name="T61" fmla="*/ 634804 h 745"/>
                <a:gd name="T62" fmla="*/ 399734 w 1112"/>
                <a:gd name="T63" fmla="*/ 639347 h 745"/>
                <a:gd name="T64" fmla="*/ 274817 w 1112"/>
                <a:gd name="T65" fmla="*/ 727924 h 745"/>
                <a:gd name="T66" fmla="*/ 222579 w 1112"/>
                <a:gd name="T67" fmla="*/ 761992 h 745"/>
                <a:gd name="T68" fmla="*/ 138544 w 1112"/>
                <a:gd name="T69" fmla="*/ 752907 h 745"/>
                <a:gd name="T70" fmla="*/ 120374 w 1112"/>
                <a:gd name="T71" fmla="*/ 518972 h 745"/>
                <a:gd name="T72" fmla="*/ 77221 w 1112"/>
                <a:gd name="T73" fmla="*/ 471277 h 745"/>
                <a:gd name="T74" fmla="*/ 86306 w 1112"/>
                <a:gd name="T75" fmla="*/ 423581 h 745"/>
                <a:gd name="T76" fmla="*/ 2271 w 1112"/>
                <a:gd name="T77" fmla="*/ 321377 h 74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1112" h="745">
                  <a:moveTo>
                    <a:pt x="25" y="247"/>
                  </a:moveTo>
                  <a:lnTo>
                    <a:pt x="56" y="247"/>
                  </a:lnTo>
                  <a:lnTo>
                    <a:pt x="88" y="271"/>
                  </a:lnTo>
                  <a:lnTo>
                    <a:pt x="132" y="267"/>
                  </a:lnTo>
                  <a:lnTo>
                    <a:pt x="186" y="263"/>
                  </a:lnTo>
                  <a:lnTo>
                    <a:pt x="236" y="251"/>
                  </a:lnTo>
                  <a:lnTo>
                    <a:pt x="264" y="245"/>
                  </a:lnTo>
                  <a:lnTo>
                    <a:pt x="294" y="239"/>
                  </a:lnTo>
                  <a:lnTo>
                    <a:pt x="398" y="239"/>
                  </a:lnTo>
                  <a:lnTo>
                    <a:pt x="412" y="233"/>
                  </a:lnTo>
                  <a:lnTo>
                    <a:pt x="428" y="227"/>
                  </a:lnTo>
                  <a:lnTo>
                    <a:pt x="444" y="221"/>
                  </a:lnTo>
                  <a:lnTo>
                    <a:pt x="456" y="239"/>
                  </a:lnTo>
                  <a:lnTo>
                    <a:pt x="450" y="259"/>
                  </a:lnTo>
                  <a:lnTo>
                    <a:pt x="458" y="277"/>
                  </a:lnTo>
                  <a:lnTo>
                    <a:pt x="474" y="289"/>
                  </a:lnTo>
                  <a:lnTo>
                    <a:pt x="464" y="355"/>
                  </a:lnTo>
                  <a:lnTo>
                    <a:pt x="490" y="359"/>
                  </a:lnTo>
                  <a:lnTo>
                    <a:pt x="516" y="371"/>
                  </a:lnTo>
                  <a:lnTo>
                    <a:pt x="540" y="375"/>
                  </a:lnTo>
                  <a:lnTo>
                    <a:pt x="542" y="351"/>
                  </a:lnTo>
                  <a:lnTo>
                    <a:pt x="528" y="329"/>
                  </a:lnTo>
                  <a:lnTo>
                    <a:pt x="514" y="313"/>
                  </a:lnTo>
                  <a:lnTo>
                    <a:pt x="526" y="289"/>
                  </a:lnTo>
                  <a:lnTo>
                    <a:pt x="564" y="275"/>
                  </a:lnTo>
                  <a:lnTo>
                    <a:pt x="624" y="253"/>
                  </a:lnTo>
                  <a:lnTo>
                    <a:pt x="666" y="243"/>
                  </a:lnTo>
                  <a:lnTo>
                    <a:pt x="712" y="227"/>
                  </a:lnTo>
                  <a:lnTo>
                    <a:pt x="772" y="225"/>
                  </a:lnTo>
                  <a:lnTo>
                    <a:pt x="730" y="173"/>
                  </a:lnTo>
                  <a:lnTo>
                    <a:pt x="696" y="185"/>
                  </a:lnTo>
                  <a:lnTo>
                    <a:pt x="670" y="151"/>
                  </a:lnTo>
                  <a:lnTo>
                    <a:pt x="710" y="129"/>
                  </a:lnTo>
                  <a:lnTo>
                    <a:pt x="756" y="121"/>
                  </a:lnTo>
                  <a:lnTo>
                    <a:pt x="802" y="119"/>
                  </a:lnTo>
                  <a:lnTo>
                    <a:pt x="814" y="103"/>
                  </a:lnTo>
                  <a:lnTo>
                    <a:pt x="822" y="93"/>
                  </a:lnTo>
                  <a:lnTo>
                    <a:pt x="842" y="87"/>
                  </a:lnTo>
                  <a:lnTo>
                    <a:pt x="816" y="29"/>
                  </a:lnTo>
                  <a:lnTo>
                    <a:pt x="893" y="0"/>
                  </a:lnTo>
                  <a:lnTo>
                    <a:pt x="932" y="115"/>
                  </a:lnTo>
                  <a:lnTo>
                    <a:pt x="962" y="115"/>
                  </a:lnTo>
                  <a:lnTo>
                    <a:pt x="960" y="215"/>
                  </a:lnTo>
                  <a:lnTo>
                    <a:pt x="984" y="271"/>
                  </a:lnTo>
                  <a:lnTo>
                    <a:pt x="944" y="329"/>
                  </a:lnTo>
                  <a:lnTo>
                    <a:pt x="1112" y="707"/>
                  </a:lnTo>
                  <a:lnTo>
                    <a:pt x="774" y="745"/>
                  </a:lnTo>
                  <a:lnTo>
                    <a:pt x="762" y="719"/>
                  </a:lnTo>
                  <a:lnTo>
                    <a:pt x="734" y="699"/>
                  </a:lnTo>
                  <a:lnTo>
                    <a:pt x="716" y="689"/>
                  </a:lnTo>
                  <a:lnTo>
                    <a:pt x="690" y="665"/>
                  </a:lnTo>
                  <a:lnTo>
                    <a:pt x="661" y="651"/>
                  </a:lnTo>
                  <a:lnTo>
                    <a:pt x="644" y="647"/>
                  </a:lnTo>
                  <a:lnTo>
                    <a:pt x="620" y="653"/>
                  </a:lnTo>
                  <a:lnTo>
                    <a:pt x="608" y="653"/>
                  </a:lnTo>
                  <a:lnTo>
                    <a:pt x="582" y="653"/>
                  </a:lnTo>
                  <a:lnTo>
                    <a:pt x="568" y="677"/>
                  </a:lnTo>
                  <a:lnTo>
                    <a:pt x="552" y="699"/>
                  </a:lnTo>
                  <a:lnTo>
                    <a:pt x="438" y="589"/>
                  </a:lnTo>
                  <a:lnTo>
                    <a:pt x="414" y="587"/>
                  </a:lnTo>
                  <a:lnTo>
                    <a:pt x="396" y="565"/>
                  </a:lnTo>
                  <a:lnTo>
                    <a:pt x="382" y="559"/>
                  </a:lnTo>
                  <a:lnTo>
                    <a:pt x="366" y="569"/>
                  </a:lnTo>
                  <a:lnTo>
                    <a:pt x="352" y="563"/>
                  </a:lnTo>
                  <a:lnTo>
                    <a:pt x="270" y="629"/>
                  </a:lnTo>
                  <a:lnTo>
                    <a:pt x="242" y="641"/>
                  </a:lnTo>
                  <a:lnTo>
                    <a:pt x="218" y="675"/>
                  </a:lnTo>
                  <a:lnTo>
                    <a:pt x="196" y="671"/>
                  </a:lnTo>
                  <a:lnTo>
                    <a:pt x="150" y="645"/>
                  </a:lnTo>
                  <a:lnTo>
                    <a:pt x="122" y="663"/>
                  </a:lnTo>
                  <a:lnTo>
                    <a:pt x="0" y="541"/>
                  </a:lnTo>
                  <a:lnTo>
                    <a:pt x="106" y="457"/>
                  </a:lnTo>
                  <a:lnTo>
                    <a:pt x="86" y="445"/>
                  </a:lnTo>
                  <a:lnTo>
                    <a:pt x="68" y="415"/>
                  </a:lnTo>
                  <a:lnTo>
                    <a:pt x="68" y="391"/>
                  </a:lnTo>
                  <a:lnTo>
                    <a:pt x="76" y="373"/>
                  </a:lnTo>
                  <a:lnTo>
                    <a:pt x="62" y="349"/>
                  </a:lnTo>
                  <a:lnTo>
                    <a:pt x="2" y="283"/>
                  </a:lnTo>
                  <a:lnTo>
                    <a:pt x="25" y="247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1" name="Freeform 4"/>
            <p:cNvSpPr>
              <a:spLocks/>
            </p:cNvSpPr>
            <p:nvPr/>
          </p:nvSpPr>
          <p:spPr bwMode="auto">
            <a:xfrm>
              <a:off x="2159130" y="2677947"/>
              <a:ext cx="824450" cy="828993"/>
            </a:xfrm>
            <a:custGeom>
              <a:avLst/>
              <a:gdLst>
                <a:gd name="T0" fmla="*/ 370208 w 726"/>
                <a:gd name="T1" fmla="*/ 29526 h 730"/>
                <a:gd name="T2" fmla="*/ 424717 w 726"/>
                <a:gd name="T3" fmla="*/ 34068 h 730"/>
                <a:gd name="T4" fmla="*/ 483768 w 726"/>
                <a:gd name="T5" fmla="*/ 20441 h 730"/>
                <a:gd name="T6" fmla="*/ 551905 w 726"/>
                <a:gd name="T7" fmla="*/ 0 h 730"/>
                <a:gd name="T8" fmla="*/ 581430 w 726"/>
                <a:gd name="T9" fmla="*/ 29526 h 730"/>
                <a:gd name="T10" fmla="*/ 576888 w 726"/>
                <a:gd name="T11" fmla="*/ 81764 h 730"/>
                <a:gd name="T12" fmla="*/ 622312 w 726"/>
                <a:gd name="T13" fmla="*/ 88577 h 730"/>
                <a:gd name="T14" fmla="*/ 599600 w 726"/>
                <a:gd name="T15" fmla="*/ 147629 h 730"/>
                <a:gd name="T16" fmla="*/ 645024 w 726"/>
                <a:gd name="T17" fmla="*/ 256647 h 730"/>
                <a:gd name="T18" fmla="*/ 729059 w 726"/>
                <a:gd name="T19" fmla="*/ 208952 h 730"/>
                <a:gd name="T20" fmla="*/ 772212 w 726"/>
                <a:gd name="T21" fmla="*/ 263461 h 730"/>
                <a:gd name="T22" fmla="*/ 779026 w 726"/>
                <a:gd name="T23" fmla="*/ 288444 h 730"/>
                <a:gd name="T24" fmla="*/ 801738 w 726"/>
                <a:gd name="T25" fmla="*/ 349767 h 730"/>
                <a:gd name="T26" fmla="*/ 799467 w 726"/>
                <a:gd name="T27" fmla="*/ 476955 h 730"/>
                <a:gd name="T28" fmla="*/ 792653 w 726"/>
                <a:gd name="T29" fmla="*/ 545091 h 730"/>
                <a:gd name="T30" fmla="*/ 679092 w 726"/>
                <a:gd name="T31" fmla="*/ 828993 h 730"/>
                <a:gd name="T32" fmla="*/ 613227 w 726"/>
                <a:gd name="T33" fmla="*/ 749501 h 730"/>
                <a:gd name="T34" fmla="*/ 558718 w 726"/>
                <a:gd name="T35" fmla="*/ 763128 h 730"/>
                <a:gd name="T36" fmla="*/ 472412 w 726"/>
                <a:gd name="T37" fmla="*/ 629126 h 730"/>
                <a:gd name="T38" fmla="*/ 520108 w 726"/>
                <a:gd name="T39" fmla="*/ 599600 h 730"/>
                <a:gd name="T40" fmla="*/ 501938 w 726"/>
                <a:gd name="T41" fmla="*/ 556447 h 730"/>
                <a:gd name="T42" fmla="*/ 467870 w 726"/>
                <a:gd name="T43" fmla="*/ 511023 h 730"/>
                <a:gd name="T44" fmla="*/ 461056 w 726"/>
                <a:gd name="T45" fmla="*/ 447429 h 730"/>
                <a:gd name="T46" fmla="*/ 422445 w 726"/>
                <a:gd name="T47" fmla="*/ 392920 h 730"/>
                <a:gd name="T48" fmla="*/ 347495 w 726"/>
                <a:gd name="T49" fmla="*/ 399734 h 730"/>
                <a:gd name="T50" fmla="*/ 243020 w 726"/>
                <a:gd name="T51" fmla="*/ 370208 h 730"/>
                <a:gd name="T52" fmla="*/ 165798 w 726"/>
                <a:gd name="T53" fmla="*/ 356581 h 730"/>
                <a:gd name="T54" fmla="*/ 65865 w 726"/>
                <a:gd name="T55" fmla="*/ 286173 h 730"/>
                <a:gd name="T56" fmla="*/ 36339 w 726"/>
                <a:gd name="T57" fmla="*/ 252105 h 730"/>
                <a:gd name="T58" fmla="*/ 0 w 726"/>
                <a:gd name="T59" fmla="*/ 186240 h 730"/>
                <a:gd name="T60" fmla="*/ 24983 w 726"/>
                <a:gd name="T61" fmla="*/ 134002 h 730"/>
                <a:gd name="T62" fmla="*/ 104476 w 726"/>
                <a:gd name="T63" fmla="*/ 113561 h 730"/>
                <a:gd name="T64" fmla="*/ 177155 w 726"/>
                <a:gd name="T65" fmla="*/ 109018 h 730"/>
                <a:gd name="T66" fmla="*/ 213494 w 726"/>
                <a:gd name="T67" fmla="*/ 97662 h 730"/>
                <a:gd name="T68" fmla="*/ 317970 w 726"/>
                <a:gd name="T69" fmla="*/ 45424 h 73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726" h="730">
                  <a:moveTo>
                    <a:pt x="314" y="24"/>
                  </a:moveTo>
                  <a:lnTo>
                    <a:pt x="326" y="26"/>
                  </a:lnTo>
                  <a:lnTo>
                    <a:pt x="352" y="36"/>
                  </a:lnTo>
                  <a:lnTo>
                    <a:pt x="374" y="30"/>
                  </a:lnTo>
                  <a:lnTo>
                    <a:pt x="398" y="26"/>
                  </a:lnTo>
                  <a:lnTo>
                    <a:pt x="426" y="18"/>
                  </a:lnTo>
                  <a:lnTo>
                    <a:pt x="450" y="6"/>
                  </a:lnTo>
                  <a:lnTo>
                    <a:pt x="486" y="0"/>
                  </a:lnTo>
                  <a:lnTo>
                    <a:pt x="508" y="12"/>
                  </a:lnTo>
                  <a:lnTo>
                    <a:pt x="512" y="26"/>
                  </a:lnTo>
                  <a:lnTo>
                    <a:pt x="508" y="46"/>
                  </a:lnTo>
                  <a:lnTo>
                    <a:pt x="508" y="72"/>
                  </a:lnTo>
                  <a:lnTo>
                    <a:pt x="520" y="82"/>
                  </a:lnTo>
                  <a:lnTo>
                    <a:pt x="548" y="78"/>
                  </a:lnTo>
                  <a:lnTo>
                    <a:pt x="558" y="98"/>
                  </a:lnTo>
                  <a:lnTo>
                    <a:pt x="528" y="130"/>
                  </a:lnTo>
                  <a:lnTo>
                    <a:pt x="556" y="220"/>
                  </a:lnTo>
                  <a:lnTo>
                    <a:pt x="568" y="226"/>
                  </a:lnTo>
                  <a:lnTo>
                    <a:pt x="610" y="212"/>
                  </a:lnTo>
                  <a:lnTo>
                    <a:pt x="642" y="184"/>
                  </a:lnTo>
                  <a:lnTo>
                    <a:pt x="666" y="180"/>
                  </a:lnTo>
                  <a:lnTo>
                    <a:pt x="680" y="232"/>
                  </a:lnTo>
                  <a:lnTo>
                    <a:pt x="692" y="238"/>
                  </a:lnTo>
                  <a:lnTo>
                    <a:pt x="686" y="254"/>
                  </a:lnTo>
                  <a:lnTo>
                    <a:pt x="688" y="272"/>
                  </a:lnTo>
                  <a:lnTo>
                    <a:pt x="706" y="308"/>
                  </a:lnTo>
                  <a:lnTo>
                    <a:pt x="710" y="404"/>
                  </a:lnTo>
                  <a:lnTo>
                    <a:pt x="704" y="420"/>
                  </a:lnTo>
                  <a:lnTo>
                    <a:pt x="690" y="442"/>
                  </a:lnTo>
                  <a:lnTo>
                    <a:pt x="698" y="480"/>
                  </a:lnTo>
                  <a:lnTo>
                    <a:pt x="726" y="570"/>
                  </a:lnTo>
                  <a:lnTo>
                    <a:pt x="598" y="730"/>
                  </a:lnTo>
                  <a:lnTo>
                    <a:pt x="562" y="662"/>
                  </a:lnTo>
                  <a:lnTo>
                    <a:pt x="540" y="660"/>
                  </a:lnTo>
                  <a:lnTo>
                    <a:pt x="510" y="668"/>
                  </a:lnTo>
                  <a:lnTo>
                    <a:pt x="492" y="672"/>
                  </a:lnTo>
                  <a:lnTo>
                    <a:pt x="468" y="664"/>
                  </a:lnTo>
                  <a:lnTo>
                    <a:pt x="416" y="554"/>
                  </a:lnTo>
                  <a:lnTo>
                    <a:pt x="424" y="538"/>
                  </a:lnTo>
                  <a:lnTo>
                    <a:pt x="458" y="528"/>
                  </a:lnTo>
                  <a:lnTo>
                    <a:pt x="458" y="514"/>
                  </a:lnTo>
                  <a:lnTo>
                    <a:pt x="442" y="490"/>
                  </a:lnTo>
                  <a:lnTo>
                    <a:pt x="422" y="470"/>
                  </a:lnTo>
                  <a:lnTo>
                    <a:pt x="412" y="450"/>
                  </a:lnTo>
                  <a:lnTo>
                    <a:pt x="420" y="416"/>
                  </a:lnTo>
                  <a:lnTo>
                    <a:pt x="406" y="394"/>
                  </a:lnTo>
                  <a:lnTo>
                    <a:pt x="398" y="344"/>
                  </a:lnTo>
                  <a:lnTo>
                    <a:pt x="372" y="346"/>
                  </a:lnTo>
                  <a:lnTo>
                    <a:pt x="340" y="358"/>
                  </a:lnTo>
                  <a:lnTo>
                    <a:pt x="306" y="352"/>
                  </a:lnTo>
                  <a:lnTo>
                    <a:pt x="248" y="338"/>
                  </a:lnTo>
                  <a:lnTo>
                    <a:pt x="214" y="326"/>
                  </a:lnTo>
                  <a:lnTo>
                    <a:pt x="206" y="324"/>
                  </a:lnTo>
                  <a:lnTo>
                    <a:pt x="146" y="314"/>
                  </a:lnTo>
                  <a:lnTo>
                    <a:pt x="70" y="302"/>
                  </a:lnTo>
                  <a:lnTo>
                    <a:pt x="58" y="252"/>
                  </a:lnTo>
                  <a:lnTo>
                    <a:pt x="52" y="232"/>
                  </a:lnTo>
                  <a:lnTo>
                    <a:pt x="32" y="222"/>
                  </a:lnTo>
                  <a:lnTo>
                    <a:pt x="12" y="208"/>
                  </a:lnTo>
                  <a:lnTo>
                    <a:pt x="0" y="164"/>
                  </a:lnTo>
                  <a:lnTo>
                    <a:pt x="2" y="132"/>
                  </a:lnTo>
                  <a:lnTo>
                    <a:pt x="22" y="118"/>
                  </a:lnTo>
                  <a:lnTo>
                    <a:pt x="52" y="116"/>
                  </a:lnTo>
                  <a:lnTo>
                    <a:pt x="92" y="100"/>
                  </a:lnTo>
                  <a:lnTo>
                    <a:pt x="112" y="92"/>
                  </a:lnTo>
                  <a:lnTo>
                    <a:pt x="156" y="96"/>
                  </a:lnTo>
                  <a:lnTo>
                    <a:pt x="172" y="84"/>
                  </a:lnTo>
                  <a:lnTo>
                    <a:pt x="188" y="86"/>
                  </a:lnTo>
                  <a:lnTo>
                    <a:pt x="238" y="72"/>
                  </a:lnTo>
                  <a:lnTo>
                    <a:pt x="280" y="40"/>
                  </a:lnTo>
                  <a:lnTo>
                    <a:pt x="314" y="24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2" name="Freeform 5"/>
            <p:cNvSpPr>
              <a:spLocks/>
            </p:cNvSpPr>
            <p:nvPr/>
          </p:nvSpPr>
          <p:spPr bwMode="auto">
            <a:xfrm>
              <a:off x="2125062" y="3018629"/>
              <a:ext cx="601872" cy="470141"/>
            </a:xfrm>
            <a:custGeom>
              <a:avLst/>
              <a:gdLst>
                <a:gd name="T0" fmla="*/ 0 w 530"/>
                <a:gd name="T1" fmla="*/ 202138 h 414"/>
                <a:gd name="T2" fmla="*/ 45424 w 530"/>
                <a:gd name="T3" fmla="*/ 154442 h 414"/>
                <a:gd name="T4" fmla="*/ 56780 w 530"/>
                <a:gd name="T5" fmla="*/ 127188 h 414"/>
                <a:gd name="T6" fmla="*/ 84035 w 530"/>
                <a:gd name="T7" fmla="*/ 111289 h 414"/>
                <a:gd name="T8" fmla="*/ 104476 w 530"/>
                <a:gd name="T9" fmla="*/ 93120 h 414"/>
                <a:gd name="T10" fmla="*/ 122646 w 530"/>
                <a:gd name="T11" fmla="*/ 70408 h 414"/>
                <a:gd name="T12" fmla="*/ 113561 w 530"/>
                <a:gd name="T13" fmla="*/ 49967 h 414"/>
                <a:gd name="T14" fmla="*/ 104476 w 530"/>
                <a:gd name="T15" fmla="*/ 0 h 414"/>
                <a:gd name="T16" fmla="*/ 227122 w 530"/>
                <a:gd name="T17" fmla="*/ 18170 h 414"/>
                <a:gd name="T18" fmla="*/ 370208 w 530"/>
                <a:gd name="T19" fmla="*/ 59052 h 414"/>
                <a:gd name="T20" fmla="*/ 415632 w 530"/>
                <a:gd name="T21" fmla="*/ 63594 h 414"/>
                <a:gd name="T22" fmla="*/ 436073 w 530"/>
                <a:gd name="T23" fmla="*/ 56780 h 414"/>
                <a:gd name="T24" fmla="*/ 449701 w 530"/>
                <a:gd name="T25" fmla="*/ 49967 h 414"/>
                <a:gd name="T26" fmla="*/ 481498 w 530"/>
                <a:gd name="T27" fmla="*/ 52238 h 414"/>
                <a:gd name="T28" fmla="*/ 481498 w 530"/>
                <a:gd name="T29" fmla="*/ 86306 h 414"/>
                <a:gd name="T30" fmla="*/ 497396 w 530"/>
                <a:gd name="T31" fmla="*/ 111289 h 414"/>
                <a:gd name="T32" fmla="*/ 513295 w 530"/>
                <a:gd name="T33" fmla="*/ 143086 h 414"/>
                <a:gd name="T34" fmla="*/ 504210 w 530"/>
                <a:gd name="T35" fmla="*/ 165799 h 414"/>
                <a:gd name="T36" fmla="*/ 508752 w 530"/>
                <a:gd name="T37" fmla="*/ 188511 h 414"/>
                <a:gd name="T38" fmla="*/ 524651 w 530"/>
                <a:gd name="T39" fmla="*/ 211223 h 414"/>
                <a:gd name="T40" fmla="*/ 547363 w 530"/>
                <a:gd name="T41" fmla="*/ 238477 h 414"/>
                <a:gd name="T42" fmla="*/ 549634 w 530"/>
                <a:gd name="T43" fmla="*/ 261189 h 414"/>
                <a:gd name="T44" fmla="*/ 520108 w 530"/>
                <a:gd name="T45" fmla="*/ 265732 h 414"/>
                <a:gd name="T46" fmla="*/ 513295 w 530"/>
                <a:gd name="T47" fmla="*/ 283902 h 414"/>
                <a:gd name="T48" fmla="*/ 515566 w 530"/>
                <a:gd name="T49" fmla="*/ 304342 h 414"/>
                <a:gd name="T50" fmla="*/ 538278 w 530"/>
                <a:gd name="T51" fmla="*/ 356580 h 414"/>
                <a:gd name="T52" fmla="*/ 565533 w 530"/>
                <a:gd name="T53" fmla="*/ 404276 h 414"/>
                <a:gd name="T54" fmla="*/ 590516 w 530"/>
                <a:gd name="T55" fmla="*/ 429259 h 414"/>
                <a:gd name="T56" fmla="*/ 597330 w 530"/>
                <a:gd name="T57" fmla="*/ 445158 h 414"/>
                <a:gd name="T58" fmla="*/ 601872 w 530"/>
                <a:gd name="T59" fmla="*/ 463327 h 414"/>
                <a:gd name="T60" fmla="*/ 585973 w 530"/>
                <a:gd name="T61" fmla="*/ 470141 h 414"/>
                <a:gd name="T62" fmla="*/ 558719 w 530"/>
                <a:gd name="T63" fmla="*/ 454243 h 414"/>
                <a:gd name="T64" fmla="*/ 524651 w 530"/>
                <a:gd name="T65" fmla="*/ 436073 h 414"/>
                <a:gd name="T66" fmla="*/ 447429 w 530"/>
                <a:gd name="T67" fmla="*/ 417903 h 414"/>
                <a:gd name="T68" fmla="*/ 413361 w 530"/>
                <a:gd name="T69" fmla="*/ 417903 h 414"/>
                <a:gd name="T70" fmla="*/ 388378 w 530"/>
                <a:gd name="T71" fmla="*/ 411089 h 414"/>
                <a:gd name="T72" fmla="*/ 345225 w 530"/>
                <a:gd name="T73" fmla="*/ 381564 h 414"/>
                <a:gd name="T74" fmla="*/ 304343 w 530"/>
                <a:gd name="T75" fmla="*/ 354309 h 414"/>
                <a:gd name="T76" fmla="*/ 274817 w 530"/>
                <a:gd name="T77" fmla="*/ 356580 h 414"/>
                <a:gd name="T78" fmla="*/ 208952 w 530"/>
                <a:gd name="T79" fmla="*/ 358852 h 414"/>
                <a:gd name="T80" fmla="*/ 127188 w 530"/>
                <a:gd name="T81" fmla="*/ 295258 h 414"/>
                <a:gd name="T82" fmla="*/ 93120 w 530"/>
                <a:gd name="T83" fmla="*/ 281630 h 414"/>
                <a:gd name="T84" fmla="*/ 72679 w 530"/>
                <a:gd name="T85" fmla="*/ 249833 h 414"/>
                <a:gd name="T86" fmla="*/ 0 w 530"/>
                <a:gd name="T87" fmla="*/ 202138 h 41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530" h="414">
                  <a:moveTo>
                    <a:pt x="0" y="178"/>
                  </a:moveTo>
                  <a:lnTo>
                    <a:pt x="40" y="136"/>
                  </a:lnTo>
                  <a:lnTo>
                    <a:pt x="50" y="112"/>
                  </a:lnTo>
                  <a:lnTo>
                    <a:pt x="74" y="98"/>
                  </a:lnTo>
                  <a:lnTo>
                    <a:pt x="92" y="82"/>
                  </a:lnTo>
                  <a:lnTo>
                    <a:pt x="108" y="62"/>
                  </a:lnTo>
                  <a:lnTo>
                    <a:pt x="100" y="44"/>
                  </a:lnTo>
                  <a:lnTo>
                    <a:pt x="92" y="0"/>
                  </a:lnTo>
                  <a:lnTo>
                    <a:pt x="200" y="16"/>
                  </a:lnTo>
                  <a:lnTo>
                    <a:pt x="326" y="52"/>
                  </a:lnTo>
                  <a:lnTo>
                    <a:pt x="366" y="56"/>
                  </a:lnTo>
                  <a:lnTo>
                    <a:pt x="384" y="50"/>
                  </a:lnTo>
                  <a:lnTo>
                    <a:pt x="396" y="44"/>
                  </a:lnTo>
                  <a:lnTo>
                    <a:pt x="424" y="46"/>
                  </a:lnTo>
                  <a:lnTo>
                    <a:pt x="424" y="76"/>
                  </a:lnTo>
                  <a:lnTo>
                    <a:pt x="438" y="98"/>
                  </a:lnTo>
                  <a:lnTo>
                    <a:pt x="452" y="126"/>
                  </a:lnTo>
                  <a:lnTo>
                    <a:pt x="444" y="146"/>
                  </a:lnTo>
                  <a:lnTo>
                    <a:pt x="448" y="166"/>
                  </a:lnTo>
                  <a:lnTo>
                    <a:pt x="462" y="186"/>
                  </a:lnTo>
                  <a:lnTo>
                    <a:pt x="482" y="210"/>
                  </a:lnTo>
                  <a:lnTo>
                    <a:pt x="484" y="230"/>
                  </a:lnTo>
                  <a:lnTo>
                    <a:pt x="458" y="234"/>
                  </a:lnTo>
                  <a:lnTo>
                    <a:pt x="452" y="250"/>
                  </a:lnTo>
                  <a:lnTo>
                    <a:pt x="454" y="268"/>
                  </a:lnTo>
                  <a:lnTo>
                    <a:pt x="474" y="314"/>
                  </a:lnTo>
                  <a:lnTo>
                    <a:pt x="498" y="356"/>
                  </a:lnTo>
                  <a:lnTo>
                    <a:pt x="520" y="378"/>
                  </a:lnTo>
                  <a:lnTo>
                    <a:pt x="526" y="392"/>
                  </a:lnTo>
                  <a:lnTo>
                    <a:pt x="530" y="408"/>
                  </a:lnTo>
                  <a:lnTo>
                    <a:pt x="516" y="414"/>
                  </a:lnTo>
                  <a:lnTo>
                    <a:pt x="492" y="400"/>
                  </a:lnTo>
                  <a:lnTo>
                    <a:pt x="462" y="384"/>
                  </a:lnTo>
                  <a:lnTo>
                    <a:pt x="394" y="368"/>
                  </a:lnTo>
                  <a:lnTo>
                    <a:pt x="364" y="368"/>
                  </a:lnTo>
                  <a:lnTo>
                    <a:pt x="342" y="362"/>
                  </a:lnTo>
                  <a:lnTo>
                    <a:pt x="304" y="336"/>
                  </a:lnTo>
                  <a:lnTo>
                    <a:pt x="268" y="312"/>
                  </a:lnTo>
                  <a:lnTo>
                    <a:pt x="242" y="314"/>
                  </a:lnTo>
                  <a:lnTo>
                    <a:pt x="184" y="316"/>
                  </a:lnTo>
                  <a:lnTo>
                    <a:pt x="112" y="260"/>
                  </a:lnTo>
                  <a:lnTo>
                    <a:pt x="82" y="248"/>
                  </a:lnTo>
                  <a:lnTo>
                    <a:pt x="64" y="220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3" name="Freeform 6"/>
            <p:cNvSpPr>
              <a:spLocks/>
            </p:cNvSpPr>
            <p:nvPr/>
          </p:nvSpPr>
          <p:spPr bwMode="auto">
            <a:xfrm>
              <a:off x="2390794" y="3425176"/>
              <a:ext cx="545091" cy="297529"/>
            </a:xfrm>
            <a:custGeom>
              <a:avLst/>
              <a:gdLst>
                <a:gd name="T0" fmla="*/ 0 w 480"/>
                <a:gd name="T1" fmla="*/ 86306 h 262"/>
                <a:gd name="T2" fmla="*/ 0 w 480"/>
                <a:gd name="T3" fmla="*/ 56780 h 262"/>
                <a:gd name="T4" fmla="*/ 11356 w 480"/>
                <a:gd name="T5" fmla="*/ 36339 h 262"/>
                <a:gd name="T6" fmla="*/ 40882 w 480"/>
                <a:gd name="T7" fmla="*/ 15898 h 262"/>
                <a:gd name="T8" fmla="*/ 77221 w 480"/>
                <a:gd name="T9" fmla="*/ 13627 h 262"/>
                <a:gd name="T10" fmla="*/ 124917 w 480"/>
                <a:gd name="T11" fmla="*/ 6814 h 262"/>
                <a:gd name="T12" fmla="*/ 197595 w 480"/>
                <a:gd name="T13" fmla="*/ 15898 h 262"/>
                <a:gd name="T14" fmla="*/ 236206 w 480"/>
                <a:gd name="T15" fmla="*/ 24983 h 262"/>
                <a:gd name="T16" fmla="*/ 283902 w 480"/>
                <a:gd name="T17" fmla="*/ 45424 h 262"/>
                <a:gd name="T18" fmla="*/ 317970 w 480"/>
                <a:gd name="T19" fmla="*/ 63594 h 262"/>
                <a:gd name="T20" fmla="*/ 331597 w 480"/>
                <a:gd name="T21" fmla="*/ 56780 h 262"/>
                <a:gd name="T22" fmla="*/ 336139 w 480"/>
                <a:gd name="T23" fmla="*/ 43153 h 262"/>
                <a:gd name="T24" fmla="*/ 329326 w 480"/>
                <a:gd name="T25" fmla="*/ 29526 h 262"/>
                <a:gd name="T26" fmla="*/ 333868 w 480"/>
                <a:gd name="T27" fmla="*/ 20441 h 262"/>
                <a:gd name="T28" fmla="*/ 354309 w 480"/>
                <a:gd name="T29" fmla="*/ 13627 h 262"/>
                <a:gd name="T30" fmla="*/ 370208 w 480"/>
                <a:gd name="T31" fmla="*/ 0 h 262"/>
                <a:gd name="T32" fmla="*/ 404276 w 480"/>
                <a:gd name="T33" fmla="*/ 4542 h 262"/>
                <a:gd name="T34" fmla="*/ 442886 w 480"/>
                <a:gd name="T35" fmla="*/ 74950 h 262"/>
                <a:gd name="T36" fmla="*/ 492853 w 480"/>
                <a:gd name="T37" fmla="*/ 161256 h 262"/>
                <a:gd name="T38" fmla="*/ 511023 w 480"/>
                <a:gd name="T39" fmla="*/ 190782 h 262"/>
                <a:gd name="T40" fmla="*/ 545091 w 480"/>
                <a:gd name="T41" fmla="*/ 222579 h 262"/>
                <a:gd name="T42" fmla="*/ 531464 w 480"/>
                <a:gd name="T43" fmla="*/ 240749 h 262"/>
                <a:gd name="T44" fmla="*/ 506480 w 480"/>
                <a:gd name="T45" fmla="*/ 258918 h 262"/>
                <a:gd name="T46" fmla="*/ 481497 w 480"/>
                <a:gd name="T47" fmla="*/ 258918 h 262"/>
                <a:gd name="T48" fmla="*/ 467870 w 480"/>
                <a:gd name="T49" fmla="*/ 270274 h 262"/>
                <a:gd name="T50" fmla="*/ 447429 w 480"/>
                <a:gd name="T51" fmla="*/ 292987 h 262"/>
                <a:gd name="T52" fmla="*/ 395191 w 480"/>
                <a:gd name="T53" fmla="*/ 295258 h 262"/>
                <a:gd name="T54" fmla="*/ 352038 w 480"/>
                <a:gd name="T55" fmla="*/ 297529 h 262"/>
                <a:gd name="T56" fmla="*/ 333868 w 480"/>
                <a:gd name="T57" fmla="*/ 288444 h 262"/>
                <a:gd name="T58" fmla="*/ 338411 w 480"/>
                <a:gd name="T59" fmla="*/ 263461 h 262"/>
                <a:gd name="T60" fmla="*/ 342953 w 480"/>
                <a:gd name="T61" fmla="*/ 243020 h 262"/>
                <a:gd name="T62" fmla="*/ 352038 w 480"/>
                <a:gd name="T63" fmla="*/ 222579 h 262"/>
                <a:gd name="T64" fmla="*/ 352038 w 480"/>
                <a:gd name="T65" fmla="*/ 208952 h 262"/>
                <a:gd name="T66" fmla="*/ 352038 w 480"/>
                <a:gd name="T67" fmla="*/ 177155 h 262"/>
                <a:gd name="T68" fmla="*/ 304342 w 480"/>
                <a:gd name="T69" fmla="*/ 154443 h 262"/>
                <a:gd name="T70" fmla="*/ 272546 w 480"/>
                <a:gd name="T71" fmla="*/ 145358 h 262"/>
                <a:gd name="T72" fmla="*/ 161256 w 480"/>
                <a:gd name="T73" fmla="*/ 172612 h 262"/>
                <a:gd name="T74" fmla="*/ 84035 w 480"/>
                <a:gd name="T75" fmla="*/ 84035 h 262"/>
                <a:gd name="T76" fmla="*/ 0 w 480"/>
                <a:gd name="T77" fmla="*/ 86306 h 262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80" h="262">
                  <a:moveTo>
                    <a:pt x="0" y="76"/>
                  </a:moveTo>
                  <a:lnTo>
                    <a:pt x="0" y="50"/>
                  </a:lnTo>
                  <a:lnTo>
                    <a:pt x="10" y="32"/>
                  </a:lnTo>
                  <a:lnTo>
                    <a:pt x="36" y="14"/>
                  </a:lnTo>
                  <a:lnTo>
                    <a:pt x="68" y="12"/>
                  </a:lnTo>
                  <a:lnTo>
                    <a:pt x="110" y="6"/>
                  </a:lnTo>
                  <a:lnTo>
                    <a:pt x="174" y="14"/>
                  </a:lnTo>
                  <a:lnTo>
                    <a:pt x="208" y="22"/>
                  </a:lnTo>
                  <a:lnTo>
                    <a:pt x="250" y="40"/>
                  </a:lnTo>
                  <a:lnTo>
                    <a:pt x="280" y="56"/>
                  </a:lnTo>
                  <a:lnTo>
                    <a:pt x="292" y="50"/>
                  </a:lnTo>
                  <a:lnTo>
                    <a:pt x="296" y="38"/>
                  </a:lnTo>
                  <a:lnTo>
                    <a:pt x="290" y="26"/>
                  </a:lnTo>
                  <a:lnTo>
                    <a:pt x="294" y="18"/>
                  </a:lnTo>
                  <a:lnTo>
                    <a:pt x="312" y="12"/>
                  </a:lnTo>
                  <a:lnTo>
                    <a:pt x="326" y="0"/>
                  </a:lnTo>
                  <a:lnTo>
                    <a:pt x="356" y="4"/>
                  </a:lnTo>
                  <a:lnTo>
                    <a:pt x="390" y="66"/>
                  </a:lnTo>
                  <a:lnTo>
                    <a:pt x="434" y="142"/>
                  </a:lnTo>
                  <a:lnTo>
                    <a:pt x="450" y="168"/>
                  </a:lnTo>
                  <a:lnTo>
                    <a:pt x="480" y="196"/>
                  </a:lnTo>
                  <a:lnTo>
                    <a:pt x="468" y="212"/>
                  </a:lnTo>
                  <a:lnTo>
                    <a:pt x="446" y="228"/>
                  </a:lnTo>
                  <a:lnTo>
                    <a:pt x="424" y="228"/>
                  </a:lnTo>
                  <a:lnTo>
                    <a:pt x="412" y="238"/>
                  </a:lnTo>
                  <a:lnTo>
                    <a:pt x="394" y="258"/>
                  </a:lnTo>
                  <a:lnTo>
                    <a:pt x="348" y="260"/>
                  </a:lnTo>
                  <a:lnTo>
                    <a:pt x="310" y="262"/>
                  </a:lnTo>
                  <a:lnTo>
                    <a:pt x="294" y="254"/>
                  </a:lnTo>
                  <a:lnTo>
                    <a:pt x="298" y="232"/>
                  </a:lnTo>
                  <a:lnTo>
                    <a:pt x="302" y="214"/>
                  </a:lnTo>
                  <a:lnTo>
                    <a:pt x="310" y="196"/>
                  </a:lnTo>
                  <a:lnTo>
                    <a:pt x="310" y="184"/>
                  </a:lnTo>
                  <a:lnTo>
                    <a:pt x="310" y="156"/>
                  </a:lnTo>
                  <a:lnTo>
                    <a:pt x="268" y="136"/>
                  </a:lnTo>
                  <a:lnTo>
                    <a:pt x="240" y="128"/>
                  </a:lnTo>
                  <a:lnTo>
                    <a:pt x="142" y="152"/>
                  </a:lnTo>
                  <a:lnTo>
                    <a:pt x="74" y="74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4" name="Freeform 7"/>
            <p:cNvSpPr>
              <a:spLocks/>
            </p:cNvSpPr>
            <p:nvPr/>
          </p:nvSpPr>
          <p:spPr bwMode="auto">
            <a:xfrm>
              <a:off x="1897940" y="3216225"/>
              <a:ext cx="613228" cy="549634"/>
            </a:xfrm>
            <a:custGeom>
              <a:avLst/>
              <a:gdLst>
                <a:gd name="T0" fmla="*/ 9085 w 540"/>
                <a:gd name="T1" fmla="*/ 329326 h 484"/>
                <a:gd name="T2" fmla="*/ 0 w 540"/>
                <a:gd name="T3" fmla="*/ 279359 h 484"/>
                <a:gd name="T4" fmla="*/ 0 w 540"/>
                <a:gd name="T5" fmla="*/ 256647 h 484"/>
                <a:gd name="T6" fmla="*/ 18170 w 540"/>
                <a:gd name="T7" fmla="*/ 222579 h 484"/>
                <a:gd name="T8" fmla="*/ 40882 w 540"/>
                <a:gd name="T9" fmla="*/ 218037 h 484"/>
                <a:gd name="T10" fmla="*/ 59052 w 540"/>
                <a:gd name="T11" fmla="*/ 197596 h 484"/>
                <a:gd name="T12" fmla="*/ 88577 w 540"/>
                <a:gd name="T13" fmla="*/ 172612 h 484"/>
                <a:gd name="T14" fmla="*/ 104476 w 540"/>
                <a:gd name="T15" fmla="*/ 140815 h 484"/>
                <a:gd name="T16" fmla="*/ 111290 w 540"/>
                <a:gd name="T17" fmla="*/ 113561 h 484"/>
                <a:gd name="T18" fmla="*/ 122646 w 540"/>
                <a:gd name="T19" fmla="*/ 88577 h 484"/>
                <a:gd name="T20" fmla="*/ 138544 w 540"/>
                <a:gd name="T21" fmla="*/ 70408 h 484"/>
                <a:gd name="T22" fmla="*/ 165799 w 540"/>
                <a:gd name="T23" fmla="*/ 45424 h 484"/>
                <a:gd name="T24" fmla="*/ 186240 w 540"/>
                <a:gd name="T25" fmla="*/ 29526 h 484"/>
                <a:gd name="T26" fmla="*/ 197596 w 540"/>
                <a:gd name="T27" fmla="*/ 20441 h 484"/>
                <a:gd name="T28" fmla="*/ 227121 w 540"/>
                <a:gd name="T29" fmla="*/ 0 h 484"/>
                <a:gd name="T30" fmla="*/ 295258 w 540"/>
                <a:gd name="T31" fmla="*/ 45424 h 484"/>
                <a:gd name="T32" fmla="*/ 327055 w 540"/>
                <a:gd name="T33" fmla="*/ 88577 h 484"/>
                <a:gd name="T34" fmla="*/ 358852 w 540"/>
                <a:gd name="T35" fmla="*/ 99933 h 484"/>
                <a:gd name="T36" fmla="*/ 433802 w 540"/>
                <a:gd name="T37" fmla="*/ 161256 h 484"/>
                <a:gd name="T38" fmla="*/ 533735 w 540"/>
                <a:gd name="T39" fmla="*/ 154443 h 484"/>
                <a:gd name="T40" fmla="*/ 613228 w 540"/>
                <a:gd name="T41" fmla="*/ 211223 h 484"/>
                <a:gd name="T42" fmla="*/ 599601 w 540"/>
                <a:gd name="T43" fmla="*/ 218037 h 484"/>
                <a:gd name="T44" fmla="*/ 529193 w 540"/>
                <a:gd name="T45" fmla="*/ 227121 h 484"/>
                <a:gd name="T46" fmla="*/ 499667 w 540"/>
                <a:gd name="T47" fmla="*/ 249834 h 484"/>
                <a:gd name="T48" fmla="*/ 492854 w 540"/>
                <a:gd name="T49" fmla="*/ 272546 h 484"/>
                <a:gd name="T50" fmla="*/ 492854 w 540"/>
                <a:gd name="T51" fmla="*/ 286173 h 484"/>
                <a:gd name="T52" fmla="*/ 470141 w 540"/>
                <a:gd name="T53" fmla="*/ 299800 h 484"/>
                <a:gd name="T54" fmla="*/ 476955 w 540"/>
                <a:gd name="T55" fmla="*/ 329326 h 484"/>
                <a:gd name="T56" fmla="*/ 479226 w 540"/>
                <a:gd name="T57" fmla="*/ 361123 h 484"/>
                <a:gd name="T58" fmla="*/ 458785 w 540"/>
                <a:gd name="T59" fmla="*/ 372479 h 484"/>
                <a:gd name="T60" fmla="*/ 433802 w 540"/>
                <a:gd name="T61" fmla="*/ 381564 h 484"/>
                <a:gd name="T62" fmla="*/ 458785 w 540"/>
                <a:gd name="T63" fmla="*/ 408819 h 484"/>
                <a:gd name="T64" fmla="*/ 426988 w 540"/>
                <a:gd name="T65" fmla="*/ 406547 h 484"/>
                <a:gd name="T66" fmla="*/ 415632 w 540"/>
                <a:gd name="T67" fmla="*/ 417904 h 484"/>
                <a:gd name="T68" fmla="*/ 438344 w 540"/>
                <a:gd name="T69" fmla="*/ 456514 h 484"/>
                <a:gd name="T70" fmla="*/ 422446 w 540"/>
                <a:gd name="T71" fmla="*/ 474684 h 484"/>
                <a:gd name="T72" fmla="*/ 377022 w 540"/>
                <a:gd name="T73" fmla="*/ 497396 h 484"/>
                <a:gd name="T74" fmla="*/ 342953 w 540"/>
                <a:gd name="T75" fmla="*/ 513295 h 484"/>
                <a:gd name="T76" fmla="*/ 304343 w 540"/>
                <a:gd name="T77" fmla="*/ 538278 h 484"/>
                <a:gd name="T78" fmla="*/ 279359 w 540"/>
                <a:gd name="T79" fmla="*/ 549634 h 484"/>
                <a:gd name="T80" fmla="*/ 249834 w 540"/>
                <a:gd name="T81" fmla="*/ 536007 h 484"/>
                <a:gd name="T82" fmla="*/ 227121 w 540"/>
                <a:gd name="T83" fmla="*/ 545092 h 484"/>
                <a:gd name="T84" fmla="*/ 195324 w 540"/>
                <a:gd name="T85" fmla="*/ 547363 h 484"/>
                <a:gd name="T86" fmla="*/ 177155 w 540"/>
                <a:gd name="T87" fmla="*/ 515566 h 484"/>
                <a:gd name="T88" fmla="*/ 161256 w 540"/>
                <a:gd name="T89" fmla="*/ 492854 h 484"/>
                <a:gd name="T90" fmla="*/ 152171 w 540"/>
                <a:gd name="T91" fmla="*/ 490582 h 484"/>
                <a:gd name="T92" fmla="*/ 113561 w 540"/>
                <a:gd name="T93" fmla="*/ 476955 h 484"/>
                <a:gd name="T94" fmla="*/ 90849 w 540"/>
                <a:gd name="T95" fmla="*/ 463328 h 484"/>
                <a:gd name="T96" fmla="*/ 84035 w 540"/>
                <a:gd name="T97" fmla="*/ 442887 h 484"/>
                <a:gd name="T98" fmla="*/ 65865 w 540"/>
                <a:gd name="T99" fmla="*/ 426988 h 484"/>
                <a:gd name="T100" fmla="*/ 54509 w 540"/>
                <a:gd name="T101" fmla="*/ 438344 h 484"/>
                <a:gd name="T102" fmla="*/ 24983 w 540"/>
                <a:gd name="T103" fmla="*/ 422446 h 484"/>
                <a:gd name="T104" fmla="*/ 22712 w 540"/>
                <a:gd name="T105" fmla="*/ 397463 h 484"/>
                <a:gd name="T106" fmla="*/ 24983 w 540"/>
                <a:gd name="T107" fmla="*/ 374750 h 484"/>
                <a:gd name="T108" fmla="*/ 20441 w 540"/>
                <a:gd name="T109" fmla="*/ 347496 h 484"/>
                <a:gd name="T110" fmla="*/ 9085 w 540"/>
                <a:gd name="T111" fmla="*/ 329326 h 48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540" h="484">
                  <a:moveTo>
                    <a:pt x="8" y="290"/>
                  </a:moveTo>
                  <a:lnTo>
                    <a:pt x="0" y="246"/>
                  </a:lnTo>
                  <a:lnTo>
                    <a:pt x="0" y="226"/>
                  </a:lnTo>
                  <a:lnTo>
                    <a:pt x="16" y="196"/>
                  </a:lnTo>
                  <a:lnTo>
                    <a:pt x="36" y="192"/>
                  </a:lnTo>
                  <a:lnTo>
                    <a:pt x="52" y="174"/>
                  </a:lnTo>
                  <a:lnTo>
                    <a:pt x="78" y="152"/>
                  </a:lnTo>
                  <a:lnTo>
                    <a:pt x="92" y="124"/>
                  </a:lnTo>
                  <a:lnTo>
                    <a:pt x="98" y="100"/>
                  </a:lnTo>
                  <a:lnTo>
                    <a:pt x="108" y="78"/>
                  </a:lnTo>
                  <a:lnTo>
                    <a:pt x="122" y="62"/>
                  </a:lnTo>
                  <a:lnTo>
                    <a:pt x="146" y="40"/>
                  </a:lnTo>
                  <a:lnTo>
                    <a:pt x="164" y="26"/>
                  </a:lnTo>
                  <a:lnTo>
                    <a:pt x="174" y="18"/>
                  </a:lnTo>
                  <a:lnTo>
                    <a:pt x="200" y="0"/>
                  </a:lnTo>
                  <a:lnTo>
                    <a:pt x="260" y="40"/>
                  </a:lnTo>
                  <a:lnTo>
                    <a:pt x="288" y="78"/>
                  </a:lnTo>
                  <a:lnTo>
                    <a:pt x="316" y="88"/>
                  </a:lnTo>
                  <a:lnTo>
                    <a:pt x="382" y="142"/>
                  </a:lnTo>
                  <a:lnTo>
                    <a:pt x="470" y="136"/>
                  </a:lnTo>
                  <a:lnTo>
                    <a:pt x="540" y="186"/>
                  </a:lnTo>
                  <a:lnTo>
                    <a:pt x="528" y="192"/>
                  </a:lnTo>
                  <a:lnTo>
                    <a:pt x="466" y="200"/>
                  </a:lnTo>
                  <a:lnTo>
                    <a:pt x="440" y="220"/>
                  </a:lnTo>
                  <a:lnTo>
                    <a:pt x="434" y="240"/>
                  </a:lnTo>
                  <a:lnTo>
                    <a:pt x="434" y="252"/>
                  </a:lnTo>
                  <a:lnTo>
                    <a:pt x="414" y="264"/>
                  </a:lnTo>
                  <a:lnTo>
                    <a:pt x="420" y="290"/>
                  </a:lnTo>
                  <a:lnTo>
                    <a:pt x="422" y="318"/>
                  </a:lnTo>
                  <a:lnTo>
                    <a:pt x="404" y="328"/>
                  </a:lnTo>
                  <a:lnTo>
                    <a:pt x="382" y="336"/>
                  </a:lnTo>
                  <a:lnTo>
                    <a:pt x="404" y="360"/>
                  </a:lnTo>
                  <a:lnTo>
                    <a:pt x="376" y="358"/>
                  </a:lnTo>
                  <a:lnTo>
                    <a:pt x="366" y="368"/>
                  </a:lnTo>
                  <a:lnTo>
                    <a:pt x="386" y="402"/>
                  </a:lnTo>
                  <a:lnTo>
                    <a:pt x="372" y="418"/>
                  </a:lnTo>
                  <a:lnTo>
                    <a:pt x="332" y="438"/>
                  </a:lnTo>
                  <a:lnTo>
                    <a:pt x="302" y="452"/>
                  </a:lnTo>
                  <a:lnTo>
                    <a:pt x="268" y="474"/>
                  </a:lnTo>
                  <a:lnTo>
                    <a:pt x="246" y="484"/>
                  </a:lnTo>
                  <a:lnTo>
                    <a:pt x="220" y="472"/>
                  </a:lnTo>
                  <a:lnTo>
                    <a:pt x="200" y="480"/>
                  </a:lnTo>
                  <a:lnTo>
                    <a:pt x="172" y="482"/>
                  </a:lnTo>
                  <a:lnTo>
                    <a:pt x="156" y="454"/>
                  </a:lnTo>
                  <a:lnTo>
                    <a:pt x="142" y="434"/>
                  </a:lnTo>
                  <a:lnTo>
                    <a:pt x="134" y="432"/>
                  </a:lnTo>
                  <a:lnTo>
                    <a:pt x="100" y="420"/>
                  </a:lnTo>
                  <a:lnTo>
                    <a:pt x="80" y="408"/>
                  </a:lnTo>
                  <a:lnTo>
                    <a:pt x="74" y="390"/>
                  </a:lnTo>
                  <a:lnTo>
                    <a:pt x="58" y="376"/>
                  </a:lnTo>
                  <a:lnTo>
                    <a:pt x="48" y="386"/>
                  </a:lnTo>
                  <a:lnTo>
                    <a:pt x="22" y="372"/>
                  </a:lnTo>
                  <a:lnTo>
                    <a:pt x="20" y="350"/>
                  </a:lnTo>
                  <a:lnTo>
                    <a:pt x="22" y="330"/>
                  </a:lnTo>
                  <a:lnTo>
                    <a:pt x="18" y="306"/>
                  </a:lnTo>
                  <a:lnTo>
                    <a:pt x="8" y="29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5" name="Freeform 8"/>
            <p:cNvSpPr>
              <a:spLocks/>
            </p:cNvSpPr>
            <p:nvPr/>
          </p:nvSpPr>
          <p:spPr bwMode="auto">
            <a:xfrm>
              <a:off x="1972890" y="3327514"/>
              <a:ext cx="1142420" cy="754043"/>
            </a:xfrm>
            <a:custGeom>
              <a:avLst/>
              <a:gdLst>
                <a:gd name="T0" fmla="*/ 15898 w 1006"/>
                <a:gd name="T1" fmla="*/ 688178 h 664"/>
                <a:gd name="T2" fmla="*/ 2271 w 1006"/>
                <a:gd name="T3" fmla="*/ 654110 h 664"/>
                <a:gd name="T4" fmla="*/ 40882 w 1006"/>
                <a:gd name="T5" fmla="*/ 638211 h 664"/>
                <a:gd name="T6" fmla="*/ 77221 w 1006"/>
                <a:gd name="T7" fmla="*/ 629126 h 664"/>
                <a:gd name="T8" fmla="*/ 61323 w 1006"/>
                <a:gd name="T9" fmla="*/ 576888 h 664"/>
                <a:gd name="T10" fmla="*/ 22712 w 1006"/>
                <a:gd name="T11" fmla="*/ 511023 h 664"/>
                <a:gd name="T12" fmla="*/ 0 w 1006"/>
                <a:gd name="T13" fmla="*/ 479226 h 664"/>
                <a:gd name="T14" fmla="*/ 47695 w 1006"/>
                <a:gd name="T15" fmla="*/ 456514 h 664"/>
                <a:gd name="T16" fmla="*/ 115832 w 1006"/>
                <a:gd name="T17" fmla="*/ 417903 h 664"/>
                <a:gd name="T18" fmla="*/ 149900 w 1006"/>
                <a:gd name="T19" fmla="*/ 431531 h 664"/>
                <a:gd name="T20" fmla="*/ 218036 w 1006"/>
                <a:gd name="T21" fmla="*/ 440615 h 664"/>
                <a:gd name="T22" fmla="*/ 295258 w 1006"/>
                <a:gd name="T23" fmla="*/ 386106 h 664"/>
                <a:gd name="T24" fmla="*/ 354309 w 1006"/>
                <a:gd name="T25" fmla="*/ 347496 h 664"/>
                <a:gd name="T26" fmla="*/ 354309 w 1006"/>
                <a:gd name="T27" fmla="*/ 292987 h 664"/>
                <a:gd name="T28" fmla="*/ 365665 w 1006"/>
                <a:gd name="T29" fmla="*/ 268003 h 664"/>
                <a:gd name="T30" fmla="*/ 404276 w 1006"/>
                <a:gd name="T31" fmla="*/ 224850 h 664"/>
                <a:gd name="T32" fmla="*/ 426988 w 1006"/>
                <a:gd name="T33" fmla="*/ 179426 h 664"/>
                <a:gd name="T34" fmla="*/ 576888 w 1006"/>
                <a:gd name="T35" fmla="*/ 263461 h 664"/>
                <a:gd name="T36" fmla="*/ 694991 w 1006"/>
                <a:gd name="T37" fmla="*/ 245291 h 664"/>
                <a:gd name="T38" fmla="*/ 765399 w 1006"/>
                <a:gd name="T39" fmla="*/ 317970 h 664"/>
                <a:gd name="T40" fmla="*/ 751771 w 1006"/>
                <a:gd name="T41" fmla="*/ 381564 h 664"/>
                <a:gd name="T42" fmla="*/ 869874 w 1006"/>
                <a:gd name="T43" fmla="*/ 388378 h 664"/>
                <a:gd name="T44" fmla="*/ 928926 w 1006"/>
                <a:gd name="T45" fmla="*/ 352038 h 664"/>
                <a:gd name="T46" fmla="*/ 962994 w 1006"/>
                <a:gd name="T47" fmla="*/ 320241 h 664"/>
                <a:gd name="T48" fmla="*/ 863061 w 1006"/>
                <a:gd name="T49" fmla="*/ 172612 h 664"/>
                <a:gd name="T50" fmla="*/ 1037944 w 1006"/>
                <a:gd name="T51" fmla="*/ 13627 h 664"/>
                <a:gd name="T52" fmla="*/ 1060656 w 1006"/>
                <a:gd name="T53" fmla="*/ 84035 h 664"/>
                <a:gd name="T54" fmla="*/ 1037944 w 1006"/>
                <a:gd name="T55" fmla="*/ 152171 h 664"/>
                <a:gd name="T56" fmla="*/ 1115165 w 1006"/>
                <a:gd name="T57" fmla="*/ 211223 h 664"/>
                <a:gd name="T58" fmla="*/ 1108352 w 1006"/>
                <a:gd name="T59" fmla="*/ 324784 h 664"/>
                <a:gd name="T60" fmla="*/ 978893 w 1006"/>
                <a:gd name="T61" fmla="*/ 560990 h 664"/>
                <a:gd name="T62" fmla="*/ 915299 w 1006"/>
                <a:gd name="T63" fmla="*/ 617770 h 664"/>
                <a:gd name="T64" fmla="*/ 876688 w 1006"/>
                <a:gd name="T65" fmla="*/ 663194 h 664"/>
                <a:gd name="T66" fmla="*/ 844891 w 1006"/>
                <a:gd name="T67" fmla="*/ 713161 h 664"/>
                <a:gd name="T68" fmla="*/ 799467 w 1006"/>
                <a:gd name="T69" fmla="*/ 740416 h 664"/>
                <a:gd name="T70" fmla="*/ 776755 w 1006"/>
                <a:gd name="T71" fmla="*/ 724517 h 664"/>
                <a:gd name="T72" fmla="*/ 481497 w 1006"/>
                <a:gd name="T73" fmla="*/ 574617 h 664"/>
                <a:gd name="T74" fmla="*/ 420174 w 1006"/>
                <a:gd name="T75" fmla="*/ 590516 h 664"/>
                <a:gd name="T76" fmla="*/ 338411 w 1006"/>
                <a:gd name="T77" fmla="*/ 629126 h 664"/>
                <a:gd name="T78" fmla="*/ 292986 w 1006"/>
                <a:gd name="T79" fmla="*/ 608685 h 664"/>
                <a:gd name="T80" fmla="*/ 238477 w 1006"/>
                <a:gd name="T81" fmla="*/ 658652 h 664"/>
                <a:gd name="T82" fmla="*/ 193053 w 1006"/>
                <a:gd name="T83" fmla="*/ 654110 h 664"/>
                <a:gd name="T84" fmla="*/ 165799 w 1006"/>
                <a:gd name="T85" fmla="*/ 595058 h 664"/>
                <a:gd name="T86" fmla="*/ 124917 w 1006"/>
                <a:gd name="T87" fmla="*/ 617770 h 664"/>
                <a:gd name="T88" fmla="*/ 154442 w 1006"/>
                <a:gd name="T89" fmla="*/ 674551 h 664"/>
                <a:gd name="T90" fmla="*/ 163527 w 1006"/>
                <a:gd name="T91" fmla="*/ 719975 h 664"/>
                <a:gd name="T92" fmla="*/ 99933 w 1006"/>
                <a:gd name="T93" fmla="*/ 710890 h 664"/>
                <a:gd name="T94" fmla="*/ 27255 w 1006"/>
                <a:gd name="T95" fmla="*/ 722246 h 66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1006" h="664">
                  <a:moveTo>
                    <a:pt x="24" y="636"/>
                  </a:moveTo>
                  <a:lnTo>
                    <a:pt x="14" y="606"/>
                  </a:lnTo>
                  <a:lnTo>
                    <a:pt x="4" y="592"/>
                  </a:lnTo>
                  <a:lnTo>
                    <a:pt x="2" y="576"/>
                  </a:lnTo>
                  <a:lnTo>
                    <a:pt x="16" y="558"/>
                  </a:lnTo>
                  <a:lnTo>
                    <a:pt x="36" y="562"/>
                  </a:lnTo>
                  <a:lnTo>
                    <a:pt x="62" y="566"/>
                  </a:lnTo>
                  <a:lnTo>
                    <a:pt x="68" y="554"/>
                  </a:lnTo>
                  <a:lnTo>
                    <a:pt x="64" y="538"/>
                  </a:lnTo>
                  <a:lnTo>
                    <a:pt x="54" y="508"/>
                  </a:lnTo>
                  <a:lnTo>
                    <a:pt x="48" y="484"/>
                  </a:lnTo>
                  <a:lnTo>
                    <a:pt x="20" y="450"/>
                  </a:lnTo>
                  <a:lnTo>
                    <a:pt x="10" y="440"/>
                  </a:lnTo>
                  <a:lnTo>
                    <a:pt x="0" y="422"/>
                  </a:lnTo>
                  <a:lnTo>
                    <a:pt x="14" y="406"/>
                  </a:lnTo>
                  <a:lnTo>
                    <a:pt x="42" y="402"/>
                  </a:lnTo>
                  <a:lnTo>
                    <a:pt x="66" y="390"/>
                  </a:lnTo>
                  <a:lnTo>
                    <a:pt x="102" y="368"/>
                  </a:lnTo>
                  <a:lnTo>
                    <a:pt x="108" y="384"/>
                  </a:lnTo>
                  <a:lnTo>
                    <a:pt x="132" y="380"/>
                  </a:lnTo>
                  <a:lnTo>
                    <a:pt x="154" y="374"/>
                  </a:lnTo>
                  <a:lnTo>
                    <a:pt x="192" y="388"/>
                  </a:lnTo>
                  <a:lnTo>
                    <a:pt x="204" y="372"/>
                  </a:lnTo>
                  <a:lnTo>
                    <a:pt x="260" y="340"/>
                  </a:lnTo>
                  <a:lnTo>
                    <a:pt x="306" y="316"/>
                  </a:lnTo>
                  <a:lnTo>
                    <a:pt x="312" y="306"/>
                  </a:lnTo>
                  <a:lnTo>
                    <a:pt x="302" y="272"/>
                  </a:lnTo>
                  <a:lnTo>
                    <a:pt x="312" y="258"/>
                  </a:lnTo>
                  <a:lnTo>
                    <a:pt x="336" y="260"/>
                  </a:lnTo>
                  <a:lnTo>
                    <a:pt x="322" y="236"/>
                  </a:lnTo>
                  <a:lnTo>
                    <a:pt x="356" y="218"/>
                  </a:lnTo>
                  <a:lnTo>
                    <a:pt x="356" y="198"/>
                  </a:lnTo>
                  <a:lnTo>
                    <a:pt x="354" y="164"/>
                  </a:lnTo>
                  <a:lnTo>
                    <a:pt x="376" y="158"/>
                  </a:lnTo>
                  <a:lnTo>
                    <a:pt x="442" y="160"/>
                  </a:lnTo>
                  <a:lnTo>
                    <a:pt x="508" y="232"/>
                  </a:lnTo>
                  <a:lnTo>
                    <a:pt x="524" y="236"/>
                  </a:lnTo>
                  <a:lnTo>
                    <a:pt x="612" y="216"/>
                  </a:lnTo>
                  <a:lnTo>
                    <a:pt x="678" y="240"/>
                  </a:lnTo>
                  <a:lnTo>
                    <a:pt x="674" y="280"/>
                  </a:lnTo>
                  <a:lnTo>
                    <a:pt x="666" y="304"/>
                  </a:lnTo>
                  <a:lnTo>
                    <a:pt x="662" y="336"/>
                  </a:lnTo>
                  <a:lnTo>
                    <a:pt x="680" y="348"/>
                  </a:lnTo>
                  <a:lnTo>
                    <a:pt x="766" y="342"/>
                  </a:lnTo>
                  <a:lnTo>
                    <a:pt x="794" y="314"/>
                  </a:lnTo>
                  <a:lnTo>
                    <a:pt x="818" y="310"/>
                  </a:lnTo>
                  <a:lnTo>
                    <a:pt x="830" y="294"/>
                  </a:lnTo>
                  <a:lnTo>
                    <a:pt x="848" y="282"/>
                  </a:lnTo>
                  <a:lnTo>
                    <a:pt x="824" y="250"/>
                  </a:lnTo>
                  <a:lnTo>
                    <a:pt x="760" y="152"/>
                  </a:lnTo>
                  <a:lnTo>
                    <a:pt x="894" y="0"/>
                  </a:lnTo>
                  <a:lnTo>
                    <a:pt x="914" y="12"/>
                  </a:lnTo>
                  <a:lnTo>
                    <a:pt x="930" y="40"/>
                  </a:lnTo>
                  <a:lnTo>
                    <a:pt x="934" y="74"/>
                  </a:lnTo>
                  <a:lnTo>
                    <a:pt x="930" y="110"/>
                  </a:lnTo>
                  <a:lnTo>
                    <a:pt x="914" y="134"/>
                  </a:lnTo>
                  <a:lnTo>
                    <a:pt x="916" y="156"/>
                  </a:lnTo>
                  <a:lnTo>
                    <a:pt x="982" y="186"/>
                  </a:lnTo>
                  <a:lnTo>
                    <a:pt x="1006" y="212"/>
                  </a:lnTo>
                  <a:lnTo>
                    <a:pt x="976" y="286"/>
                  </a:lnTo>
                  <a:lnTo>
                    <a:pt x="982" y="296"/>
                  </a:lnTo>
                  <a:lnTo>
                    <a:pt x="862" y="494"/>
                  </a:lnTo>
                  <a:lnTo>
                    <a:pt x="836" y="548"/>
                  </a:lnTo>
                  <a:lnTo>
                    <a:pt x="806" y="544"/>
                  </a:lnTo>
                  <a:lnTo>
                    <a:pt x="806" y="558"/>
                  </a:lnTo>
                  <a:lnTo>
                    <a:pt x="772" y="584"/>
                  </a:lnTo>
                  <a:lnTo>
                    <a:pt x="760" y="602"/>
                  </a:lnTo>
                  <a:lnTo>
                    <a:pt x="744" y="628"/>
                  </a:lnTo>
                  <a:lnTo>
                    <a:pt x="734" y="656"/>
                  </a:lnTo>
                  <a:lnTo>
                    <a:pt x="704" y="652"/>
                  </a:lnTo>
                  <a:lnTo>
                    <a:pt x="700" y="664"/>
                  </a:lnTo>
                  <a:lnTo>
                    <a:pt x="684" y="638"/>
                  </a:lnTo>
                  <a:lnTo>
                    <a:pt x="490" y="548"/>
                  </a:lnTo>
                  <a:lnTo>
                    <a:pt x="424" y="506"/>
                  </a:lnTo>
                  <a:lnTo>
                    <a:pt x="398" y="512"/>
                  </a:lnTo>
                  <a:lnTo>
                    <a:pt x="370" y="520"/>
                  </a:lnTo>
                  <a:lnTo>
                    <a:pt x="316" y="562"/>
                  </a:lnTo>
                  <a:lnTo>
                    <a:pt x="298" y="554"/>
                  </a:lnTo>
                  <a:lnTo>
                    <a:pt x="276" y="550"/>
                  </a:lnTo>
                  <a:lnTo>
                    <a:pt x="258" y="536"/>
                  </a:lnTo>
                  <a:lnTo>
                    <a:pt x="246" y="578"/>
                  </a:lnTo>
                  <a:lnTo>
                    <a:pt x="210" y="580"/>
                  </a:lnTo>
                  <a:lnTo>
                    <a:pt x="182" y="576"/>
                  </a:lnTo>
                  <a:lnTo>
                    <a:pt x="170" y="576"/>
                  </a:lnTo>
                  <a:lnTo>
                    <a:pt x="158" y="536"/>
                  </a:lnTo>
                  <a:lnTo>
                    <a:pt x="146" y="524"/>
                  </a:lnTo>
                  <a:lnTo>
                    <a:pt x="126" y="538"/>
                  </a:lnTo>
                  <a:lnTo>
                    <a:pt x="110" y="544"/>
                  </a:lnTo>
                  <a:lnTo>
                    <a:pt x="120" y="582"/>
                  </a:lnTo>
                  <a:lnTo>
                    <a:pt x="136" y="594"/>
                  </a:lnTo>
                  <a:lnTo>
                    <a:pt x="144" y="612"/>
                  </a:lnTo>
                  <a:lnTo>
                    <a:pt x="144" y="634"/>
                  </a:lnTo>
                  <a:lnTo>
                    <a:pt x="120" y="634"/>
                  </a:lnTo>
                  <a:lnTo>
                    <a:pt x="88" y="626"/>
                  </a:lnTo>
                  <a:lnTo>
                    <a:pt x="68" y="632"/>
                  </a:lnTo>
                  <a:lnTo>
                    <a:pt x="24" y="636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6" name="Freeform 9"/>
            <p:cNvSpPr>
              <a:spLocks/>
            </p:cNvSpPr>
            <p:nvPr/>
          </p:nvSpPr>
          <p:spPr bwMode="auto">
            <a:xfrm>
              <a:off x="1457325" y="3904402"/>
              <a:ext cx="1523984" cy="1017504"/>
            </a:xfrm>
            <a:custGeom>
              <a:avLst/>
              <a:gdLst>
                <a:gd name="T0" fmla="*/ 685906 w 1342"/>
                <a:gd name="T1" fmla="*/ 134002 h 896"/>
                <a:gd name="T2" fmla="*/ 674550 w 1342"/>
                <a:gd name="T3" fmla="*/ 109018 h 896"/>
                <a:gd name="T4" fmla="*/ 645025 w 1342"/>
                <a:gd name="T5" fmla="*/ 38611 h 896"/>
                <a:gd name="T6" fmla="*/ 692720 w 1342"/>
                <a:gd name="T7" fmla="*/ 38611 h 896"/>
                <a:gd name="T8" fmla="*/ 747229 w 1342"/>
                <a:gd name="T9" fmla="*/ 79493 h 896"/>
                <a:gd name="T10" fmla="*/ 797196 w 1342"/>
                <a:gd name="T11" fmla="*/ 52238 h 896"/>
                <a:gd name="T12" fmla="*/ 833535 w 1342"/>
                <a:gd name="T13" fmla="*/ 43153 h 896"/>
                <a:gd name="T14" fmla="*/ 938011 w 1342"/>
                <a:gd name="T15" fmla="*/ 11356 h 896"/>
                <a:gd name="T16" fmla="*/ 1072013 w 1342"/>
                <a:gd name="T17" fmla="*/ 43153 h 896"/>
                <a:gd name="T18" fmla="*/ 1310490 w 1342"/>
                <a:gd name="T19" fmla="*/ 170341 h 896"/>
                <a:gd name="T20" fmla="*/ 1346829 w 1342"/>
                <a:gd name="T21" fmla="*/ 170341 h 896"/>
                <a:gd name="T22" fmla="*/ 1394525 w 1342"/>
                <a:gd name="T23" fmla="*/ 88577 h 896"/>
                <a:gd name="T24" fmla="*/ 1442220 w 1342"/>
                <a:gd name="T25" fmla="*/ 104476 h 896"/>
                <a:gd name="T26" fmla="*/ 1523984 w 1342"/>
                <a:gd name="T27" fmla="*/ 277088 h 896"/>
                <a:gd name="T28" fmla="*/ 1455848 w 1342"/>
                <a:gd name="T29" fmla="*/ 313428 h 896"/>
                <a:gd name="T30" fmla="*/ 1408152 w 1342"/>
                <a:gd name="T31" fmla="*/ 377022 h 896"/>
                <a:gd name="T32" fmla="*/ 1380898 w 1342"/>
                <a:gd name="T33" fmla="*/ 442887 h 896"/>
                <a:gd name="T34" fmla="*/ 1355914 w 1342"/>
                <a:gd name="T35" fmla="*/ 504210 h 896"/>
                <a:gd name="T36" fmla="*/ 1308219 w 1342"/>
                <a:gd name="T37" fmla="*/ 529193 h 896"/>
                <a:gd name="T38" fmla="*/ 1255981 w 1342"/>
                <a:gd name="T39" fmla="*/ 565532 h 896"/>
                <a:gd name="T40" fmla="*/ 1249167 w 1342"/>
                <a:gd name="T41" fmla="*/ 597329 h 896"/>
                <a:gd name="T42" fmla="*/ 1217370 w 1342"/>
                <a:gd name="T43" fmla="*/ 626855 h 896"/>
                <a:gd name="T44" fmla="*/ 1185573 w 1342"/>
                <a:gd name="T45" fmla="*/ 674551 h 896"/>
                <a:gd name="T46" fmla="*/ 1174217 w 1342"/>
                <a:gd name="T47" fmla="*/ 729060 h 896"/>
                <a:gd name="T48" fmla="*/ 1128793 w 1342"/>
                <a:gd name="T49" fmla="*/ 769942 h 896"/>
                <a:gd name="T50" fmla="*/ 1056114 w 1342"/>
                <a:gd name="T51" fmla="*/ 817637 h 896"/>
                <a:gd name="T52" fmla="*/ 999334 w 1342"/>
                <a:gd name="T53" fmla="*/ 844892 h 896"/>
                <a:gd name="T54" fmla="*/ 990249 w 1342"/>
                <a:gd name="T55" fmla="*/ 1017504 h 896"/>
                <a:gd name="T56" fmla="*/ 0 w 1342"/>
                <a:gd name="T57" fmla="*/ 511023 h 896"/>
                <a:gd name="T58" fmla="*/ 22712 w 1342"/>
                <a:gd name="T59" fmla="*/ 440616 h 896"/>
                <a:gd name="T60" fmla="*/ 79492 w 1342"/>
                <a:gd name="T61" fmla="*/ 404276 h 896"/>
                <a:gd name="T62" fmla="*/ 120374 w 1342"/>
                <a:gd name="T63" fmla="*/ 424717 h 896"/>
                <a:gd name="T64" fmla="*/ 202138 w 1342"/>
                <a:gd name="T65" fmla="*/ 399734 h 896"/>
                <a:gd name="T66" fmla="*/ 270274 w 1342"/>
                <a:gd name="T67" fmla="*/ 390649 h 896"/>
                <a:gd name="T68" fmla="*/ 311156 w 1342"/>
                <a:gd name="T69" fmla="*/ 358852 h 896"/>
                <a:gd name="T70" fmla="*/ 347496 w 1342"/>
                <a:gd name="T71" fmla="*/ 320241 h 896"/>
                <a:gd name="T72" fmla="*/ 386106 w 1342"/>
                <a:gd name="T73" fmla="*/ 331597 h 896"/>
                <a:gd name="T74" fmla="*/ 424717 w 1342"/>
                <a:gd name="T75" fmla="*/ 345225 h 896"/>
                <a:gd name="T76" fmla="*/ 501938 w 1342"/>
                <a:gd name="T77" fmla="*/ 349767 h 896"/>
                <a:gd name="T78" fmla="*/ 492853 w 1342"/>
                <a:gd name="T79" fmla="*/ 297529 h 896"/>
                <a:gd name="T80" fmla="*/ 501938 w 1342"/>
                <a:gd name="T81" fmla="*/ 283902 h 896"/>
                <a:gd name="T82" fmla="*/ 522379 w 1342"/>
                <a:gd name="T83" fmla="*/ 270275 h 896"/>
                <a:gd name="T84" fmla="*/ 526921 w 1342"/>
                <a:gd name="T85" fmla="*/ 229393 h 896"/>
                <a:gd name="T86" fmla="*/ 515565 w 1342"/>
                <a:gd name="T87" fmla="*/ 181697 h 896"/>
                <a:gd name="T88" fmla="*/ 538278 w 1342"/>
                <a:gd name="T89" fmla="*/ 168070 h 896"/>
                <a:gd name="T90" fmla="*/ 560990 w 1342"/>
                <a:gd name="T91" fmla="*/ 138544 h 896"/>
                <a:gd name="T92" fmla="*/ 676822 w 1342"/>
                <a:gd name="T93" fmla="*/ 147629 h 89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1342" h="896">
                  <a:moveTo>
                    <a:pt x="596" y="130"/>
                  </a:moveTo>
                  <a:lnTo>
                    <a:pt x="604" y="118"/>
                  </a:lnTo>
                  <a:lnTo>
                    <a:pt x="596" y="110"/>
                  </a:lnTo>
                  <a:lnTo>
                    <a:pt x="594" y="96"/>
                  </a:lnTo>
                  <a:lnTo>
                    <a:pt x="572" y="64"/>
                  </a:lnTo>
                  <a:lnTo>
                    <a:pt x="568" y="34"/>
                  </a:lnTo>
                  <a:lnTo>
                    <a:pt x="596" y="18"/>
                  </a:lnTo>
                  <a:lnTo>
                    <a:pt x="610" y="34"/>
                  </a:lnTo>
                  <a:lnTo>
                    <a:pt x="622" y="66"/>
                  </a:lnTo>
                  <a:lnTo>
                    <a:pt x="658" y="70"/>
                  </a:lnTo>
                  <a:lnTo>
                    <a:pt x="708" y="68"/>
                  </a:lnTo>
                  <a:lnTo>
                    <a:pt x="702" y="46"/>
                  </a:lnTo>
                  <a:lnTo>
                    <a:pt x="716" y="28"/>
                  </a:lnTo>
                  <a:lnTo>
                    <a:pt x="734" y="38"/>
                  </a:lnTo>
                  <a:lnTo>
                    <a:pt x="776" y="52"/>
                  </a:lnTo>
                  <a:lnTo>
                    <a:pt x="826" y="10"/>
                  </a:lnTo>
                  <a:lnTo>
                    <a:pt x="878" y="0"/>
                  </a:lnTo>
                  <a:lnTo>
                    <a:pt x="944" y="38"/>
                  </a:lnTo>
                  <a:lnTo>
                    <a:pt x="1136" y="126"/>
                  </a:lnTo>
                  <a:lnTo>
                    <a:pt x="1154" y="150"/>
                  </a:lnTo>
                  <a:lnTo>
                    <a:pt x="1166" y="144"/>
                  </a:lnTo>
                  <a:lnTo>
                    <a:pt x="1186" y="150"/>
                  </a:lnTo>
                  <a:lnTo>
                    <a:pt x="1200" y="130"/>
                  </a:lnTo>
                  <a:lnTo>
                    <a:pt x="1228" y="78"/>
                  </a:lnTo>
                  <a:lnTo>
                    <a:pt x="1258" y="50"/>
                  </a:lnTo>
                  <a:lnTo>
                    <a:pt x="1270" y="92"/>
                  </a:lnTo>
                  <a:lnTo>
                    <a:pt x="1306" y="96"/>
                  </a:lnTo>
                  <a:lnTo>
                    <a:pt x="1342" y="244"/>
                  </a:lnTo>
                  <a:lnTo>
                    <a:pt x="1312" y="256"/>
                  </a:lnTo>
                  <a:lnTo>
                    <a:pt x="1282" y="276"/>
                  </a:lnTo>
                  <a:lnTo>
                    <a:pt x="1262" y="310"/>
                  </a:lnTo>
                  <a:lnTo>
                    <a:pt x="1240" y="332"/>
                  </a:lnTo>
                  <a:lnTo>
                    <a:pt x="1226" y="358"/>
                  </a:lnTo>
                  <a:lnTo>
                    <a:pt x="1216" y="390"/>
                  </a:lnTo>
                  <a:lnTo>
                    <a:pt x="1194" y="422"/>
                  </a:lnTo>
                  <a:lnTo>
                    <a:pt x="1194" y="444"/>
                  </a:lnTo>
                  <a:lnTo>
                    <a:pt x="1176" y="462"/>
                  </a:lnTo>
                  <a:lnTo>
                    <a:pt x="1152" y="466"/>
                  </a:lnTo>
                  <a:lnTo>
                    <a:pt x="1126" y="478"/>
                  </a:lnTo>
                  <a:lnTo>
                    <a:pt x="1106" y="498"/>
                  </a:lnTo>
                  <a:lnTo>
                    <a:pt x="1112" y="514"/>
                  </a:lnTo>
                  <a:lnTo>
                    <a:pt x="1100" y="526"/>
                  </a:lnTo>
                  <a:lnTo>
                    <a:pt x="1080" y="530"/>
                  </a:lnTo>
                  <a:lnTo>
                    <a:pt x="1072" y="552"/>
                  </a:lnTo>
                  <a:lnTo>
                    <a:pt x="1046" y="576"/>
                  </a:lnTo>
                  <a:lnTo>
                    <a:pt x="1044" y="594"/>
                  </a:lnTo>
                  <a:lnTo>
                    <a:pt x="1042" y="620"/>
                  </a:lnTo>
                  <a:lnTo>
                    <a:pt x="1034" y="642"/>
                  </a:lnTo>
                  <a:lnTo>
                    <a:pt x="1016" y="654"/>
                  </a:lnTo>
                  <a:lnTo>
                    <a:pt x="994" y="678"/>
                  </a:lnTo>
                  <a:lnTo>
                    <a:pt x="970" y="702"/>
                  </a:lnTo>
                  <a:lnTo>
                    <a:pt x="930" y="720"/>
                  </a:lnTo>
                  <a:lnTo>
                    <a:pt x="902" y="738"/>
                  </a:lnTo>
                  <a:lnTo>
                    <a:pt x="880" y="744"/>
                  </a:lnTo>
                  <a:lnTo>
                    <a:pt x="882" y="752"/>
                  </a:lnTo>
                  <a:lnTo>
                    <a:pt x="872" y="896"/>
                  </a:lnTo>
                  <a:lnTo>
                    <a:pt x="34" y="504"/>
                  </a:lnTo>
                  <a:lnTo>
                    <a:pt x="0" y="450"/>
                  </a:lnTo>
                  <a:lnTo>
                    <a:pt x="8" y="414"/>
                  </a:lnTo>
                  <a:lnTo>
                    <a:pt x="20" y="388"/>
                  </a:lnTo>
                  <a:lnTo>
                    <a:pt x="56" y="358"/>
                  </a:lnTo>
                  <a:lnTo>
                    <a:pt x="70" y="356"/>
                  </a:lnTo>
                  <a:lnTo>
                    <a:pt x="82" y="362"/>
                  </a:lnTo>
                  <a:lnTo>
                    <a:pt x="106" y="374"/>
                  </a:lnTo>
                  <a:lnTo>
                    <a:pt x="150" y="360"/>
                  </a:lnTo>
                  <a:lnTo>
                    <a:pt x="178" y="352"/>
                  </a:lnTo>
                  <a:lnTo>
                    <a:pt x="208" y="346"/>
                  </a:lnTo>
                  <a:lnTo>
                    <a:pt x="238" y="344"/>
                  </a:lnTo>
                  <a:lnTo>
                    <a:pt x="270" y="342"/>
                  </a:lnTo>
                  <a:lnTo>
                    <a:pt x="274" y="316"/>
                  </a:lnTo>
                  <a:lnTo>
                    <a:pt x="292" y="290"/>
                  </a:lnTo>
                  <a:lnTo>
                    <a:pt x="306" y="282"/>
                  </a:lnTo>
                  <a:lnTo>
                    <a:pt x="320" y="274"/>
                  </a:lnTo>
                  <a:lnTo>
                    <a:pt x="340" y="292"/>
                  </a:lnTo>
                  <a:lnTo>
                    <a:pt x="360" y="304"/>
                  </a:lnTo>
                  <a:lnTo>
                    <a:pt x="374" y="304"/>
                  </a:lnTo>
                  <a:lnTo>
                    <a:pt x="402" y="300"/>
                  </a:lnTo>
                  <a:lnTo>
                    <a:pt x="442" y="308"/>
                  </a:lnTo>
                  <a:lnTo>
                    <a:pt x="440" y="276"/>
                  </a:lnTo>
                  <a:lnTo>
                    <a:pt x="434" y="262"/>
                  </a:lnTo>
                  <a:lnTo>
                    <a:pt x="428" y="252"/>
                  </a:lnTo>
                  <a:lnTo>
                    <a:pt x="442" y="250"/>
                  </a:lnTo>
                  <a:lnTo>
                    <a:pt x="452" y="244"/>
                  </a:lnTo>
                  <a:lnTo>
                    <a:pt x="460" y="238"/>
                  </a:lnTo>
                  <a:lnTo>
                    <a:pt x="458" y="214"/>
                  </a:lnTo>
                  <a:lnTo>
                    <a:pt x="464" y="202"/>
                  </a:lnTo>
                  <a:lnTo>
                    <a:pt x="456" y="180"/>
                  </a:lnTo>
                  <a:lnTo>
                    <a:pt x="454" y="160"/>
                  </a:lnTo>
                  <a:lnTo>
                    <a:pt x="462" y="156"/>
                  </a:lnTo>
                  <a:lnTo>
                    <a:pt x="474" y="148"/>
                  </a:lnTo>
                  <a:lnTo>
                    <a:pt x="474" y="124"/>
                  </a:lnTo>
                  <a:lnTo>
                    <a:pt x="494" y="122"/>
                  </a:lnTo>
                  <a:lnTo>
                    <a:pt x="536" y="122"/>
                  </a:lnTo>
                  <a:lnTo>
                    <a:pt x="596" y="13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7" name="Freeform 10"/>
            <p:cNvSpPr>
              <a:spLocks/>
            </p:cNvSpPr>
            <p:nvPr/>
          </p:nvSpPr>
          <p:spPr bwMode="auto">
            <a:xfrm>
              <a:off x="3251584" y="3625043"/>
              <a:ext cx="490582" cy="365665"/>
            </a:xfrm>
            <a:custGeom>
              <a:avLst/>
              <a:gdLst>
                <a:gd name="T0" fmla="*/ 29526 w 432"/>
                <a:gd name="T1" fmla="*/ 0 h 322"/>
                <a:gd name="T2" fmla="*/ 195324 w 432"/>
                <a:gd name="T3" fmla="*/ 65865 h 322"/>
                <a:gd name="T4" fmla="*/ 215765 w 432"/>
                <a:gd name="T5" fmla="*/ 74950 h 322"/>
                <a:gd name="T6" fmla="*/ 236206 w 432"/>
                <a:gd name="T7" fmla="*/ 86306 h 322"/>
                <a:gd name="T8" fmla="*/ 261189 w 432"/>
                <a:gd name="T9" fmla="*/ 81764 h 322"/>
                <a:gd name="T10" fmla="*/ 288444 w 432"/>
                <a:gd name="T11" fmla="*/ 93120 h 322"/>
                <a:gd name="T12" fmla="*/ 490582 w 432"/>
                <a:gd name="T13" fmla="*/ 252104 h 322"/>
                <a:gd name="T14" fmla="*/ 249833 w 432"/>
                <a:gd name="T15" fmla="*/ 365665 h 322"/>
                <a:gd name="T16" fmla="*/ 238477 w 432"/>
                <a:gd name="T17" fmla="*/ 322512 h 322"/>
                <a:gd name="T18" fmla="*/ 227121 w 432"/>
                <a:gd name="T19" fmla="*/ 231664 h 322"/>
                <a:gd name="T20" fmla="*/ 43153 w 432"/>
                <a:gd name="T21" fmla="*/ 129459 h 322"/>
                <a:gd name="T22" fmla="*/ 6814 w 432"/>
                <a:gd name="T23" fmla="*/ 124917 h 322"/>
                <a:gd name="T24" fmla="*/ 0 w 432"/>
                <a:gd name="T25" fmla="*/ 111289 h 322"/>
                <a:gd name="T26" fmla="*/ 6814 w 432"/>
                <a:gd name="T27" fmla="*/ 84035 h 322"/>
                <a:gd name="T28" fmla="*/ 18170 w 432"/>
                <a:gd name="T29" fmla="*/ 54509 h 322"/>
                <a:gd name="T30" fmla="*/ 29526 w 432"/>
                <a:gd name="T31" fmla="*/ 0 h 32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32" h="322">
                  <a:moveTo>
                    <a:pt x="26" y="0"/>
                  </a:moveTo>
                  <a:lnTo>
                    <a:pt x="172" y="58"/>
                  </a:lnTo>
                  <a:lnTo>
                    <a:pt x="190" y="66"/>
                  </a:lnTo>
                  <a:lnTo>
                    <a:pt x="208" y="76"/>
                  </a:lnTo>
                  <a:lnTo>
                    <a:pt x="230" y="72"/>
                  </a:lnTo>
                  <a:lnTo>
                    <a:pt x="254" y="82"/>
                  </a:lnTo>
                  <a:lnTo>
                    <a:pt x="432" y="222"/>
                  </a:lnTo>
                  <a:lnTo>
                    <a:pt x="220" y="322"/>
                  </a:lnTo>
                  <a:lnTo>
                    <a:pt x="210" y="284"/>
                  </a:lnTo>
                  <a:lnTo>
                    <a:pt x="200" y="204"/>
                  </a:lnTo>
                  <a:lnTo>
                    <a:pt x="38" y="114"/>
                  </a:lnTo>
                  <a:lnTo>
                    <a:pt x="6" y="110"/>
                  </a:lnTo>
                  <a:lnTo>
                    <a:pt x="0" y="98"/>
                  </a:lnTo>
                  <a:lnTo>
                    <a:pt x="6" y="74"/>
                  </a:lnTo>
                  <a:lnTo>
                    <a:pt x="16" y="4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8" name="Freeform 11"/>
            <p:cNvSpPr>
              <a:spLocks/>
            </p:cNvSpPr>
            <p:nvPr/>
          </p:nvSpPr>
          <p:spPr bwMode="auto">
            <a:xfrm>
              <a:off x="3274296" y="3050426"/>
              <a:ext cx="992520" cy="1037945"/>
            </a:xfrm>
            <a:custGeom>
              <a:avLst/>
              <a:gdLst>
                <a:gd name="T0" fmla="*/ 554176 w 874"/>
                <a:gd name="T1" fmla="*/ 0 h 914"/>
                <a:gd name="T2" fmla="*/ 595058 w 874"/>
                <a:gd name="T3" fmla="*/ 70408 h 914"/>
                <a:gd name="T4" fmla="*/ 629126 w 874"/>
                <a:gd name="T5" fmla="*/ 145358 h 914"/>
                <a:gd name="T6" fmla="*/ 649567 w 874"/>
                <a:gd name="T7" fmla="*/ 204409 h 914"/>
                <a:gd name="T8" fmla="*/ 685906 w 874"/>
                <a:gd name="T9" fmla="*/ 313428 h 914"/>
                <a:gd name="T10" fmla="*/ 683635 w 874"/>
                <a:gd name="T11" fmla="*/ 349767 h 914"/>
                <a:gd name="T12" fmla="*/ 769941 w 874"/>
                <a:gd name="T13" fmla="*/ 488311 h 914"/>
                <a:gd name="T14" fmla="*/ 815365 w 874"/>
                <a:gd name="T15" fmla="*/ 547363 h 914"/>
                <a:gd name="T16" fmla="*/ 833535 w 874"/>
                <a:gd name="T17" fmla="*/ 567804 h 914"/>
                <a:gd name="T18" fmla="*/ 822179 w 874"/>
                <a:gd name="T19" fmla="*/ 583702 h 914"/>
                <a:gd name="T20" fmla="*/ 853976 w 874"/>
                <a:gd name="T21" fmla="*/ 601872 h 914"/>
                <a:gd name="T22" fmla="*/ 894858 w 874"/>
                <a:gd name="T23" fmla="*/ 654110 h 914"/>
                <a:gd name="T24" fmla="*/ 922112 w 874"/>
                <a:gd name="T25" fmla="*/ 651839 h 914"/>
                <a:gd name="T26" fmla="*/ 992520 w 874"/>
                <a:gd name="T27" fmla="*/ 742687 h 914"/>
                <a:gd name="T28" fmla="*/ 949367 w 874"/>
                <a:gd name="T29" fmla="*/ 781298 h 914"/>
                <a:gd name="T30" fmla="*/ 974350 w 874"/>
                <a:gd name="T31" fmla="*/ 817637 h 914"/>
                <a:gd name="T32" fmla="*/ 962994 w 874"/>
                <a:gd name="T33" fmla="*/ 844892 h 914"/>
                <a:gd name="T34" fmla="*/ 949367 w 874"/>
                <a:gd name="T35" fmla="*/ 840349 h 914"/>
                <a:gd name="T36" fmla="*/ 935740 w 874"/>
                <a:gd name="T37" fmla="*/ 851705 h 914"/>
                <a:gd name="T38" fmla="*/ 949367 w 874"/>
                <a:gd name="T39" fmla="*/ 876689 h 914"/>
                <a:gd name="T40" fmla="*/ 944825 w 874"/>
                <a:gd name="T41" fmla="*/ 892587 h 914"/>
                <a:gd name="T42" fmla="*/ 767670 w 874"/>
                <a:gd name="T43" fmla="*/ 1035674 h 914"/>
                <a:gd name="T44" fmla="*/ 738144 w 874"/>
                <a:gd name="T45" fmla="*/ 1008419 h 914"/>
                <a:gd name="T46" fmla="*/ 704076 w 874"/>
                <a:gd name="T47" fmla="*/ 1037945 h 914"/>
                <a:gd name="T48" fmla="*/ 649567 w 874"/>
                <a:gd name="T49" fmla="*/ 944825 h 914"/>
                <a:gd name="T50" fmla="*/ 506480 w 874"/>
                <a:gd name="T51" fmla="*/ 815366 h 914"/>
                <a:gd name="T52" fmla="*/ 467870 w 874"/>
                <a:gd name="T53" fmla="*/ 819908 h 914"/>
                <a:gd name="T54" fmla="*/ 292986 w 874"/>
                <a:gd name="T55" fmla="*/ 683636 h 914"/>
                <a:gd name="T56" fmla="*/ 265732 w 874"/>
                <a:gd name="T57" fmla="*/ 667737 h 914"/>
                <a:gd name="T58" fmla="*/ 243020 w 874"/>
                <a:gd name="T59" fmla="*/ 656381 h 914"/>
                <a:gd name="T60" fmla="*/ 218036 w 874"/>
                <a:gd name="T61" fmla="*/ 663195 h 914"/>
                <a:gd name="T62" fmla="*/ 202138 w 874"/>
                <a:gd name="T63" fmla="*/ 647296 h 914"/>
                <a:gd name="T64" fmla="*/ 0 w 874"/>
                <a:gd name="T65" fmla="*/ 570075 h 914"/>
                <a:gd name="T66" fmla="*/ 68136 w 874"/>
                <a:gd name="T67" fmla="*/ 356581 h 914"/>
                <a:gd name="T68" fmla="*/ 115832 w 874"/>
                <a:gd name="T69" fmla="*/ 279359 h 914"/>
                <a:gd name="T70" fmla="*/ 136273 w 874"/>
                <a:gd name="T71" fmla="*/ 279359 h 914"/>
                <a:gd name="T72" fmla="*/ 131730 w 874"/>
                <a:gd name="T73" fmla="*/ 295258 h 914"/>
                <a:gd name="T74" fmla="*/ 143086 w 874"/>
                <a:gd name="T75" fmla="*/ 317970 h 914"/>
                <a:gd name="T76" fmla="*/ 161256 w 874"/>
                <a:gd name="T77" fmla="*/ 331597 h 914"/>
                <a:gd name="T78" fmla="*/ 195324 w 874"/>
                <a:gd name="T79" fmla="*/ 304343 h 914"/>
                <a:gd name="T80" fmla="*/ 215765 w 874"/>
                <a:gd name="T81" fmla="*/ 277088 h 914"/>
                <a:gd name="T82" fmla="*/ 249833 w 874"/>
                <a:gd name="T83" fmla="*/ 265732 h 914"/>
                <a:gd name="T84" fmla="*/ 277088 w 874"/>
                <a:gd name="T85" fmla="*/ 265732 h 914"/>
                <a:gd name="T86" fmla="*/ 311156 w 874"/>
                <a:gd name="T87" fmla="*/ 154443 h 914"/>
                <a:gd name="T88" fmla="*/ 461056 w 874"/>
                <a:gd name="T89" fmla="*/ 36339 h 914"/>
                <a:gd name="T90" fmla="*/ 508752 w 874"/>
                <a:gd name="T91" fmla="*/ 18170 h 914"/>
                <a:gd name="T92" fmla="*/ 554176 w 874"/>
                <a:gd name="T93" fmla="*/ 0 h 91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0" t="0" r="r" b="b"/>
              <a:pathLst>
                <a:path w="874" h="914">
                  <a:moveTo>
                    <a:pt x="488" y="0"/>
                  </a:moveTo>
                  <a:lnTo>
                    <a:pt x="524" y="62"/>
                  </a:lnTo>
                  <a:lnTo>
                    <a:pt x="554" y="128"/>
                  </a:lnTo>
                  <a:lnTo>
                    <a:pt x="572" y="180"/>
                  </a:lnTo>
                  <a:lnTo>
                    <a:pt x="604" y="276"/>
                  </a:lnTo>
                  <a:lnTo>
                    <a:pt x="602" y="308"/>
                  </a:lnTo>
                  <a:lnTo>
                    <a:pt x="678" y="430"/>
                  </a:lnTo>
                  <a:lnTo>
                    <a:pt x="718" y="482"/>
                  </a:lnTo>
                  <a:lnTo>
                    <a:pt x="734" y="500"/>
                  </a:lnTo>
                  <a:lnTo>
                    <a:pt x="724" y="514"/>
                  </a:lnTo>
                  <a:lnTo>
                    <a:pt x="752" y="530"/>
                  </a:lnTo>
                  <a:lnTo>
                    <a:pt x="788" y="576"/>
                  </a:lnTo>
                  <a:lnTo>
                    <a:pt x="812" y="574"/>
                  </a:lnTo>
                  <a:lnTo>
                    <a:pt x="874" y="654"/>
                  </a:lnTo>
                  <a:lnTo>
                    <a:pt x="836" y="688"/>
                  </a:lnTo>
                  <a:lnTo>
                    <a:pt x="858" y="720"/>
                  </a:lnTo>
                  <a:lnTo>
                    <a:pt x="848" y="744"/>
                  </a:lnTo>
                  <a:lnTo>
                    <a:pt x="836" y="740"/>
                  </a:lnTo>
                  <a:lnTo>
                    <a:pt x="824" y="750"/>
                  </a:lnTo>
                  <a:lnTo>
                    <a:pt x="836" y="772"/>
                  </a:lnTo>
                  <a:lnTo>
                    <a:pt x="832" y="786"/>
                  </a:lnTo>
                  <a:lnTo>
                    <a:pt x="676" y="912"/>
                  </a:lnTo>
                  <a:lnTo>
                    <a:pt x="650" y="888"/>
                  </a:lnTo>
                  <a:lnTo>
                    <a:pt x="620" y="914"/>
                  </a:lnTo>
                  <a:lnTo>
                    <a:pt x="572" y="832"/>
                  </a:lnTo>
                  <a:lnTo>
                    <a:pt x="446" y="718"/>
                  </a:lnTo>
                  <a:lnTo>
                    <a:pt x="412" y="722"/>
                  </a:lnTo>
                  <a:lnTo>
                    <a:pt x="258" y="602"/>
                  </a:lnTo>
                  <a:lnTo>
                    <a:pt x="234" y="588"/>
                  </a:lnTo>
                  <a:lnTo>
                    <a:pt x="214" y="578"/>
                  </a:lnTo>
                  <a:lnTo>
                    <a:pt x="192" y="584"/>
                  </a:lnTo>
                  <a:lnTo>
                    <a:pt x="178" y="570"/>
                  </a:lnTo>
                  <a:lnTo>
                    <a:pt x="0" y="502"/>
                  </a:lnTo>
                  <a:lnTo>
                    <a:pt x="60" y="314"/>
                  </a:lnTo>
                  <a:lnTo>
                    <a:pt x="102" y="246"/>
                  </a:lnTo>
                  <a:lnTo>
                    <a:pt x="120" y="246"/>
                  </a:lnTo>
                  <a:lnTo>
                    <a:pt x="116" y="260"/>
                  </a:lnTo>
                  <a:lnTo>
                    <a:pt x="126" y="280"/>
                  </a:lnTo>
                  <a:lnTo>
                    <a:pt x="142" y="292"/>
                  </a:lnTo>
                  <a:lnTo>
                    <a:pt x="172" y="268"/>
                  </a:lnTo>
                  <a:lnTo>
                    <a:pt x="190" y="244"/>
                  </a:lnTo>
                  <a:lnTo>
                    <a:pt x="220" y="234"/>
                  </a:lnTo>
                  <a:lnTo>
                    <a:pt x="244" y="234"/>
                  </a:lnTo>
                  <a:lnTo>
                    <a:pt x="274" y="136"/>
                  </a:lnTo>
                  <a:lnTo>
                    <a:pt x="406" y="32"/>
                  </a:lnTo>
                  <a:lnTo>
                    <a:pt x="448" y="16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09" name="Freeform 12"/>
            <p:cNvSpPr>
              <a:spLocks/>
            </p:cNvSpPr>
            <p:nvPr/>
          </p:nvSpPr>
          <p:spPr bwMode="auto">
            <a:xfrm>
              <a:off x="3821658" y="2916425"/>
              <a:ext cx="683635" cy="940282"/>
            </a:xfrm>
            <a:custGeom>
              <a:avLst/>
              <a:gdLst>
                <a:gd name="T0" fmla="*/ 0 w 602"/>
                <a:gd name="T1" fmla="*/ 102205 h 828"/>
                <a:gd name="T2" fmla="*/ 236206 w 602"/>
                <a:gd name="T3" fmla="*/ 0 h 828"/>
                <a:gd name="T4" fmla="*/ 277088 w 602"/>
                <a:gd name="T5" fmla="*/ 31797 h 828"/>
                <a:gd name="T6" fmla="*/ 306614 w 602"/>
                <a:gd name="T7" fmla="*/ 54509 h 828"/>
                <a:gd name="T8" fmla="*/ 338411 w 602"/>
                <a:gd name="T9" fmla="*/ 111289 h 828"/>
                <a:gd name="T10" fmla="*/ 358852 w 602"/>
                <a:gd name="T11" fmla="*/ 143086 h 828"/>
                <a:gd name="T12" fmla="*/ 367936 w 602"/>
                <a:gd name="T13" fmla="*/ 181697 h 828"/>
                <a:gd name="T14" fmla="*/ 402005 w 602"/>
                <a:gd name="T15" fmla="*/ 236206 h 828"/>
                <a:gd name="T16" fmla="*/ 463327 w 602"/>
                <a:gd name="T17" fmla="*/ 215765 h 828"/>
                <a:gd name="T18" fmla="*/ 524650 w 602"/>
                <a:gd name="T19" fmla="*/ 283902 h 828"/>
                <a:gd name="T20" fmla="*/ 601871 w 602"/>
                <a:gd name="T21" fmla="*/ 342953 h 828"/>
                <a:gd name="T22" fmla="*/ 667737 w 602"/>
                <a:gd name="T23" fmla="*/ 383835 h 828"/>
                <a:gd name="T24" fmla="*/ 585973 w 602"/>
                <a:gd name="T25" fmla="*/ 501938 h 828"/>
                <a:gd name="T26" fmla="*/ 683635 w 602"/>
                <a:gd name="T27" fmla="*/ 638211 h 828"/>
                <a:gd name="T28" fmla="*/ 601871 w 602"/>
                <a:gd name="T29" fmla="*/ 801738 h 828"/>
                <a:gd name="T30" fmla="*/ 424717 w 602"/>
                <a:gd name="T31" fmla="*/ 940282 h 828"/>
                <a:gd name="T32" fmla="*/ 408818 w 602"/>
                <a:gd name="T33" fmla="*/ 913027 h 828"/>
                <a:gd name="T34" fmla="*/ 445158 w 602"/>
                <a:gd name="T35" fmla="*/ 874417 h 828"/>
                <a:gd name="T36" fmla="*/ 377021 w 602"/>
                <a:gd name="T37" fmla="*/ 788111 h 828"/>
                <a:gd name="T38" fmla="*/ 347496 w 602"/>
                <a:gd name="T39" fmla="*/ 790382 h 828"/>
                <a:gd name="T40" fmla="*/ 313427 w 602"/>
                <a:gd name="T41" fmla="*/ 733602 h 828"/>
                <a:gd name="T42" fmla="*/ 279359 w 602"/>
                <a:gd name="T43" fmla="*/ 715432 h 828"/>
                <a:gd name="T44" fmla="*/ 283902 w 602"/>
                <a:gd name="T45" fmla="*/ 701805 h 828"/>
                <a:gd name="T46" fmla="*/ 136273 w 602"/>
                <a:gd name="T47" fmla="*/ 481497 h 828"/>
                <a:gd name="T48" fmla="*/ 138544 w 602"/>
                <a:gd name="T49" fmla="*/ 447429 h 828"/>
                <a:gd name="T50" fmla="*/ 84035 w 602"/>
                <a:gd name="T51" fmla="*/ 288444 h 828"/>
                <a:gd name="T52" fmla="*/ 0 w 602"/>
                <a:gd name="T53" fmla="*/ 102205 h 8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02" h="828">
                  <a:moveTo>
                    <a:pt x="0" y="90"/>
                  </a:moveTo>
                  <a:lnTo>
                    <a:pt x="208" y="0"/>
                  </a:lnTo>
                  <a:lnTo>
                    <a:pt x="244" y="28"/>
                  </a:lnTo>
                  <a:lnTo>
                    <a:pt x="270" y="48"/>
                  </a:lnTo>
                  <a:lnTo>
                    <a:pt x="298" y="98"/>
                  </a:lnTo>
                  <a:lnTo>
                    <a:pt x="316" y="126"/>
                  </a:lnTo>
                  <a:lnTo>
                    <a:pt x="324" y="160"/>
                  </a:lnTo>
                  <a:lnTo>
                    <a:pt x="354" y="208"/>
                  </a:lnTo>
                  <a:lnTo>
                    <a:pt x="408" y="190"/>
                  </a:lnTo>
                  <a:lnTo>
                    <a:pt x="462" y="250"/>
                  </a:lnTo>
                  <a:lnTo>
                    <a:pt x="530" y="302"/>
                  </a:lnTo>
                  <a:lnTo>
                    <a:pt x="588" y="338"/>
                  </a:lnTo>
                  <a:lnTo>
                    <a:pt x="516" y="442"/>
                  </a:lnTo>
                  <a:lnTo>
                    <a:pt x="602" y="562"/>
                  </a:lnTo>
                  <a:lnTo>
                    <a:pt x="530" y="706"/>
                  </a:lnTo>
                  <a:lnTo>
                    <a:pt x="374" y="828"/>
                  </a:lnTo>
                  <a:lnTo>
                    <a:pt x="360" y="804"/>
                  </a:lnTo>
                  <a:lnTo>
                    <a:pt x="392" y="770"/>
                  </a:lnTo>
                  <a:lnTo>
                    <a:pt x="332" y="694"/>
                  </a:lnTo>
                  <a:lnTo>
                    <a:pt x="306" y="696"/>
                  </a:lnTo>
                  <a:lnTo>
                    <a:pt x="276" y="646"/>
                  </a:lnTo>
                  <a:lnTo>
                    <a:pt x="246" y="630"/>
                  </a:lnTo>
                  <a:lnTo>
                    <a:pt x="250" y="618"/>
                  </a:lnTo>
                  <a:lnTo>
                    <a:pt x="120" y="424"/>
                  </a:lnTo>
                  <a:lnTo>
                    <a:pt x="122" y="394"/>
                  </a:lnTo>
                  <a:lnTo>
                    <a:pt x="74" y="254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0" name="Freeform 13"/>
            <p:cNvSpPr>
              <a:spLocks/>
            </p:cNvSpPr>
            <p:nvPr/>
          </p:nvSpPr>
          <p:spPr bwMode="auto">
            <a:xfrm>
              <a:off x="4039695" y="3543280"/>
              <a:ext cx="1078826" cy="817637"/>
            </a:xfrm>
            <a:custGeom>
              <a:avLst/>
              <a:gdLst>
                <a:gd name="T0" fmla="*/ 492853 w 950"/>
                <a:gd name="T1" fmla="*/ 0 h 720"/>
                <a:gd name="T2" fmla="*/ 520108 w 950"/>
                <a:gd name="T3" fmla="*/ 56780 h 720"/>
                <a:gd name="T4" fmla="*/ 690449 w 950"/>
                <a:gd name="T5" fmla="*/ 84035 h 720"/>
                <a:gd name="T6" fmla="*/ 792653 w 950"/>
                <a:gd name="T7" fmla="*/ 165799 h 720"/>
                <a:gd name="T8" fmla="*/ 810823 w 950"/>
                <a:gd name="T9" fmla="*/ 206680 h 720"/>
                <a:gd name="T10" fmla="*/ 833535 w 950"/>
                <a:gd name="T11" fmla="*/ 254376 h 720"/>
                <a:gd name="T12" fmla="*/ 940282 w 950"/>
                <a:gd name="T13" fmla="*/ 270274 h 720"/>
                <a:gd name="T14" fmla="*/ 1026588 w 950"/>
                <a:gd name="T15" fmla="*/ 299800 h 720"/>
                <a:gd name="T16" fmla="*/ 1072012 w 950"/>
                <a:gd name="T17" fmla="*/ 313428 h 720"/>
                <a:gd name="T18" fmla="*/ 1067470 w 950"/>
                <a:gd name="T19" fmla="*/ 345225 h 720"/>
                <a:gd name="T20" fmla="*/ 1010690 w 950"/>
                <a:gd name="T21" fmla="*/ 426988 h 720"/>
                <a:gd name="T22" fmla="*/ 1008418 w 950"/>
                <a:gd name="T23" fmla="*/ 501938 h 720"/>
                <a:gd name="T24" fmla="*/ 928926 w 950"/>
                <a:gd name="T25" fmla="*/ 533735 h 720"/>
                <a:gd name="T26" fmla="*/ 849434 w 950"/>
                <a:gd name="T27" fmla="*/ 563261 h 720"/>
                <a:gd name="T28" fmla="*/ 915299 w 950"/>
                <a:gd name="T29" fmla="*/ 595058 h 720"/>
                <a:gd name="T30" fmla="*/ 890315 w 950"/>
                <a:gd name="T31" fmla="*/ 651838 h 720"/>
                <a:gd name="T32" fmla="*/ 683635 w 950"/>
                <a:gd name="T33" fmla="*/ 717704 h 720"/>
                <a:gd name="T34" fmla="*/ 697262 w 950"/>
                <a:gd name="T35" fmla="*/ 792654 h 720"/>
                <a:gd name="T36" fmla="*/ 663194 w 950"/>
                <a:gd name="T37" fmla="*/ 810823 h 720"/>
                <a:gd name="T38" fmla="*/ 615499 w 950"/>
                <a:gd name="T39" fmla="*/ 794925 h 720"/>
                <a:gd name="T40" fmla="*/ 601871 w 950"/>
                <a:gd name="T41" fmla="*/ 697263 h 720"/>
                <a:gd name="T42" fmla="*/ 604143 w 950"/>
                <a:gd name="T43" fmla="*/ 670008 h 720"/>
                <a:gd name="T44" fmla="*/ 554176 w 950"/>
                <a:gd name="T45" fmla="*/ 651838 h 720"/>
                <a:gd name="T46" fmla="*/ 411089 w 950"/>
                <a:gd name="T47" fmla="*/ 670008 h 720"/>
                <a:gd name="T48" fmla="*/ 181697 w 950"/>
                <a:gd name="T49" fmla="*/ 701805 h 720"/>
                <a:gd name="T50" fmla="*/ 111289 w 950"/>
                <a:gd name="T51" fmla="*/ 679093 h 720"/>
                <a:gd name="T52" fmla="*/ 13627 w 950"/>
                <a:gd name="T53" fmla="*/ 631397 h 720"/>
                <a:gd name="T54" fmla="*/ 0 w 950"/>
                <a:gd name="T55" fmla="*/ 547363 h 720"/>
                <a:gd name="T56" fmla="*/ 179426 w 950"/>
                <a:gd name="T57" fmla="*/ 381564 h 720"/>
                <a:gd name="T58" fmla="*/ 183968 w 950"/>
                <a:gd name="T59" fmla="*/ 345225 h 720"/>
                <a:gd name="T60" fmla="*/ 206680 w 950"/>
                <a:gd name="T61" fmla="*/ 336140 h 720"/>
                <a:gd name="T62" fmla="*/ 379293 w 950"/>
                <a:gd name="T63" fmla="*/ 174883 h 72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950" h="720">
                  <a:moveTo>
                    <a:pt x="412" y="12"/>
                  </a:moveTo>
                  <a:lnTo>
                    <a:pt x="434" y="0"/>
                  </a:lnTo>
                  <a:lnTo>
                    <a:pt x="474" y="16"/>
                  </a:lnTo>
                  <a:lnTo>
                    <a:pt x="458" y="50"/>
                  </a:lnTo>
                  <a:lnTo>
                    <a:pt x="574" y="118"/>
                  </a:lnTo>
                  <a:lnTo>
                    <a:pt x="608" y="74"/>
                  </a:lnTo>
                  <a:lnTo>
                    <a:pt x="688" y="122"/>
                  </a:lnTo>
                  <a:lnTo>
                    <a:pt x="698" y="146"/>
                  </a:lnTo>
                  <a:lnTo>
                    <a:pt x="722" y="158"/>
                  </a:lnTo>
                  <a:lnTo>
                    <a:pt x="714" y="182"/>
                  </a:lnTo>
                  <a:lnTo>
                    <a:pt x="718" y="198"/>
                  </a:lnTo>
                  <a:lnTo>
                    <a:pt x="734" y="224"/>
                  </a:lnTo>
                  <a:lnTo>
                    <a:pt x="786" y="238"/>
                  </a:lnTo>
                  <a:lnTo>
                    <a:pt x="828" y="238"/>
                  </a:lnTo>
                  <a:lnTo>
                    <a:pt x="864" y="256"/>
                  </a:lnTo>
                  <a:lnTo>
                    <a:pt x="904" y="264"/>
                  </a:lnTo>
                  <a:lnTo>
                    <a:pt x="926" y="264"/>
                  </a:lnTo>
                  <a:lnTo>
                    <a:pt x="944" y="276"/>
                  </a:lnTo>
                  <a:lnTo>
                    <a:pt x="948" y="290"/>
                  </a:lnTo>
                  <a:lnTo>
                    <a:pt x="940" y="304"/>
                  </a:lnTo>
                  <a:lnTo>
                    <a:pt x="950" y="350"/>
                  </a:lnTo>
                  <a:lnTo>
                    <a:pt x="890" y="376"/>
                  </a:lnTo>
                  <a:lnTo>
                    <a:pt x="912" y="434"/>
                  </a:lnTo>
                  <a:lnTo>
                    <a:pt x="888" y="442"/>
                  </a:lnTo>
                  <a:lnTo>
                    <a:pt x="876" y="472"/>
                  </a:lnTo>
                  <a:lnTo>
                    <a:pt x="818" y="470"/>
                  </a:lnTo>
                  <a:lnTo>
                    <a:pt x="780" y="482"/>
                  </a:lnTo>
                  <a:lnTo>
                    <a:pt x="748" y="496"/>
                  </a:lnTo>
                  <a:lnTo>
                    <a:pt x="768" y="530"/>
                  </a:lnTo>
                  <a:lnTo>
                    <a:pt x="806" y="524"/>
                  </a:lnTo>
                  <a:lnTo>
                    <a:pt x="848" y="570"/>
                  </a:lnTo>
                  <a:lnTo>
                    <a:pt x="784" y="574"/>
                  </a:lnTo>
                  <a:lnTo>
                    <a:pt x="696" y="600"/>
                  </a:lnTo>
                  <a:lnTo>
                    <a:pt x="602" y="632"/>
                  </a:lnTo>
                  <a:lnTo>
                    <a:pt x="590" y="666"/>
                  </a:lnTo>
                  <a:lnTo>
                    <a:pt x="614" y="698"/>
                  </a:lnTo>
                  <a:lnTo>
                    <a:pt x="616" y="720"/>
                  </a:lnTo>
                  <a:lnTo>
                    <a:pt x="584" y="714"/>
                  </a:lnTo>
                  <a:lnTo>
                    <a:pt x="560" y="706"/>
                  </a:lnTo>
                  <a:lnTo>
                    <a:pt x="542" y="700"/>
                  </a:lnTo>
                  <a:lnTo>
                    <a:pt x="550" y="634"/>
                  </a:lnTo>
                  <a:lnTo>
                    <a:pt x="530" y="614"/>
                  </a:lnTo>
                  <a:lnTo>
                    <a:pt x="526" y="602"/>
                  </a:lnTo>
                  <a:lnTo>
                    <a:pt x="532" y="590"/>
                  </a:lnTo>
                  <a:lnTo>
                    <a:pt x="516" y="568"/>
                  </a:lnTo>
                  <a:lnTo>
                    <a:pt x="488" y="574"/>
                  </a:lnTo>
                  <a:lnTo>
                    <a:pt x="476" y="588"/>
                  </a:lnTo>
                  <a:lnTo>
                    <a:pt x="362" y="590"/>
                  </a:lnTo>
                  <a:lnTo>
                    <a:pt x="272" y="610"/>
                  </a:lnTo>
                  <a:lnTo>
                    <a:pt x="160" y="618"/>
                  </a:lnTo>
                  <a:lnTo>
                    <a:pt x="128" y="592"/>
                  </a:lnTo>
                  <a:lnTo>
                    <a:pt x="98" y="598"/>
                  </a:lnTo>
                  <a:lnTo>
                    <a:pt x="74" y="592"/>
                  </a:lnTo>
                  <a:lnTo>
                    <a:pt x="12" y="556"/>
                  </a:lnTo>
                  <a:lnTo>
                    <a:pt x="10" y="524"/>
                  </a:lnTo>
                  <a:lnTo>
                    <a:pt x="0" y="482"/>
                  </a:lnTo>
                  <a:lnTo>
                    <a:pt x="154" y="348"/>
                  </a:lnTo>
                  <a:lnTo>
                    <a:pt x="158" y="336"/>
                  </a:lnTo>
                  <a:lnTo>
                    <a:pt x="150" y="316"/>
                  </a:lnTo>
                  <a:lnTo>
                    <a:pt x="162" y="304"/>
                  </a:lnTo>
                  <a:lnTo>
                    <a:pt x="178" y="308"/>
                  </a:lnTo>
                  <a:lnTo>
                    <a:pt x="182" y="296"/>
                  </a:lnTo>
                  <a:lnTo>
                    <a:pt x="190" y="272"/>
                  </a:lnTo>
                  <a:lnTo>
                    <a:pt x="334" y="154"/>
                  </a:lnTo>
                  <a:lnTo>
                    <a:pt x="412" y="1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1" name="Freeform 14"/>
            <p:cNvSpPr>
              <a:spLocks/>
            </p:cNvSpPr>
            <p:nvPr/>
          </p:nvSpPr>
          <p:spPr bwMode="auto">
            <a:xfrm>
              <a:off x="3658131" y="4061116"/>
              <a:ext cx="583702" cy="617770"/>
            </a:xfrm>
            <a:custGeom>
              <a:avLst/>
              <a:gdLst>
                <a:gd name="T0" fmla="*/ 320241 w 514"/>
                <a:gd name="T1" fmla="*/ 24983 h 544"/>
                <a:gd name="T2" fmla="*/ 352038 w 514"/>
                <a:gd name="T3" fmla="*/ 0 h 544"/>
                <a:gd name="T4" fmla="*/ 379293 w 514"/>
                <a:gd name="T5" fmla="*/ 20441 h 544"/>
                <a:gd name="T6" fmla="*/ 390649 w 514"/>
                <a:gd name="T7" fmla="*/ 81764 h 544"/>
                <a:gd name="T8" fmla="*/ 397462 w 514"/>
                <a:gd name="T9" fmla="*/ 115832 h 544"/>
                <a:gd name="T10" fmla="*/ 472413 w 514"/>
                <a:gd name="T11" fmla="*/ 154443 h 544"/>
                <a:gd name="T12" fmla="*/ 492853 w 514"/>
                <a:gd name="T13" fmla="*/ 158985 h 544"/>
                <a:gd name="T14" fmla="*/ 470141 w 514"/>
                <a:gd name="T15" fmla="*/ 199867 h 544"/>
                <a:gd name="T16" fmla="*/ 540549 w 514"/>
                <a:gd name="T17" fmla="*/ 277088 h 544"/>
                <a:gd name="T18" fmla="*/ 545091 w 514"/>
                <a:gd name="T19" fmla="*/ 302071 h 544"/>
                <a:gd name="T20" fmla="*/ 542820 w 514"/>
                <a:gd name="T21" fmla="*/ 347496 h 544"/>
                <a:gd name="T22" fmla="*/ 545091 w 514"/>
                <a:gd name="T23" fmla="*/ 363394 h 544"/>
                <a:gd name="T24" fmla="*/ 570075 w 514"/>
                <a:gd name="T25" fmla="*/ 383835 h 544"/>
                <a:gd name="T26" fmla="*/ 583702 w 514"/>
                <a:gd name="T27" fmla="*/ 399734 h 544"/>
                <a:gd name="T28" fmla="*/ 476955 w 514"/>
                <a:gd name="T29" fmla="*/ 483768 h 544"/>
                <a:gd name="T30" fmla="*/ 372479 w 514"/>
                <a:gd name="T31" fmla="*/ 547362 h 544"/>
                <a:gd name="T32" fmla="*/ 320241 w 514"/>
                <a:gd name="T33" fmla="*/ 517837 h 544"/>
                <a:gd name="T34" fmla="*/ 199867 w 514"/>
                <a:gd name="T35" fmla="*/ 617770 h 544"/>
                <a:gd name="T36" fmla="*/ 20441 w 514"/>
                <a:gd name="T37" fmla="*/ 406547 h 544"/>
                <a:gd name="T38" fmla="*/ 61323 w 514"/>
                <a:gd name="T39" fmla="*/ 333868 h 544"/>
                <a:gd name="T40" fmla="*/ 9085 w 514"/>
                <a:gd name="T41" fmla="*/ 304343 h 544"/>
                <a:gd name="T42" fmla="*/ 9085 w 514"/>
                <a:gd name="T43" fmla="*/ 256647 h 544"/>
                <a:gd name="T44" fmla="*/ 0 w 514"/>
                <a:gd name="T45" fmla="*/ 231664 h 544"/>
                <a:gd name="T46" fmla="*/ 20441 w 514"/>
                <a:gd name="T47" fmla="*/ 215765 h 544"/>
                <a:gd name="T48" fmla="*/ 47695 w 514"/>
                <a:gd name="T49" fmla="*/ 136273 h 544"/>
                <a:gd name="T50" fmla="*/ 109018 w 514"/>
                <a:gd name="T51" fmla="*/ 143086 h 544"/>
                <a:gd name="T52" fmla="*/ 154443 w 514"/>
                <a:gd name="T53" fmla="*/ 147629 h 544"/>
                <a:gd name="T54" fmla="*/ 195324 w 514"/>
                <a:gd name="T55" fmla="*/ 174883 h 544"/>
                <a:gd name="T56" fmla="*/ 261190 w 514"/>
                <a:gd name="T57" fmla="*/ 181697 h 544"/>
                <a:gd name="T58" fmla="*/ 306614 w 514"/>
                <a:gd name="T59" fmla="*/ 31797 h 544"/>
                <a:gd name="T60" fmla="*/ 320241 w 514"/>
                <a:gd name="T61" fmla="*/ 24983 h 544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514" h="544">
                  <a:moveTo>
                    <a:pt x="282" y="22"/>
                  </a:moveTo>
                  <a:lnTo>
                    <a:pt x="310" y="0"/>
                  </a:lnTo>
                  <a:lnTo>
                    <a:pt x="334" y="18"/>
                  </a:lnTo>
                  <a:lnTo>
                    <a:pt x="344" y="72"/>
                  </a:lnTo>
                  <a:lnTo>
                    <a:pt x="350" y="102"/>
                  </a:lnTo>
                  <a:lnTo>
                    <a:pt x="416" y="136"/>
                  </a:lnTo>
                  <a:lnTo>
                    <a:pt x="434" y="140"/>
                  </a:lnTo>
                  <a:lnTo>
                    <a:pt x="414" y="176"/>
                  </a:lnTo>
                  <a:lnTo>
                    <a:pt x="476" y="244"/>
                  </a:lnTo>
                  <a:lnTo>
                    <a:pt x="480" y="266"/>
                  </a:lnTo>
                  <a:lnTo>
                    <a:pt x="478" y="306"/>
                  </a:lnTo>
                  <a:lnTo>
                    <a:pt x="480" y="320"/>
                  </a:lnTo>
                  <a:lnTo>
                    <a:pt x="502" y="338"/>
                  </a:lnTo>
                  <a:lnTo>
                    <a:pt x="514" y="352"/>
                  </a:lnTo>
                  <a:lnTo>
                    <a:pt x="420" y="426"/>
                  </a:lnTo>
                  <a:lnTo>
                    <a:pt x="328" y="482"/>
                  </a:lnTo>
                  <a:lnTo>
                    <a:pt x="282" y="456"/>
                  </a:lnTo>
                  <a:lnTo>
                    <a:pt x="176" y="544"/>
                  </a:lnTo>
                  <a:lnTo>
                    <a:pt x="18" y="358"/>
                  </a:lnTo>
                  <a:lnTo>
                    <a:pt x="54" y="294"/>
                  </a:lnTo>
                  <a:lnTo>
                    <a:pt x="8" y="268"/>
                  </a:lnTo>
                  <a:lnTo>
                    <a:pt x="8" y="226"/>
                  </a:lnTo>
                  <a:lnTo>
                    <a:pt x="0" y="204"/>
                  </a:lnTo>
                  <a:lnTo>
                    <a:pt x="18" y="190"/>
                  </a:lnTo>
                  <a:lnTo>
                    <a:pt x="42" y="120"/>
                  </a:lnTo>
                  <a:lnTo>
                    <a:pt x="96" y="126"/>
                  </a:lnTo>
                  <a:lnTo>
                    <a:pt x="136" y="130"/>
                  </a:lnTo>
                  <a:lnTo>
                    <a:pt x="172" y="154"/>
                  </a:lnTo>
                  <a:lnTo>
                    <a:pt x="230" y="160"/>
                  </a:lnTo>
                  <a:lnTo>
                    <a:pt x="270" y="28"/>
                  </a:lnTo>
                  <a:lnTo>
                    <a:pt x="282" y="2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2" name="Freeform 15"/>
            <p:cNvSpPr>
              <a:spLocks/>
            </p:cNvSpPr>
            <p:nvPr/>
          </p:nvSpPr>
          <p:spPr bwMode="auto">
            <a:xfrm>
              <a:off x="2745103" y="4186033"/>
              <a:ext cx="554176" cy="551905"/>
            </a:xfrm>
            <a:custGeom>
              <a:avLst/>
              <a:gdLst>
                <a:gd name="T0" fmla="*/ 227121 w 488"/>
                <a:gd name="T1" fmla="*/ 0 h 486"/>
                <a:gd name="T2" fmla="*/ 258918 w 488"/>
                <a:gd name="T3" fmla="*/ 152171 h 486"/>
                <a:gd name="T4" fmla="*/ 268003 w 488"/>
                <a:gd name="T5" fmla="*/ 190782 h 486"/>
                <a:gd name="T6" fmla="*/ 283902 w 488"/>
                <a:gd name="T7" fmla="*/ 204409 h 486"/>
                <a:gd name="T8" fmla="*/ 317970 w 488"/>
                <a:gd name="T9" fmla="*/ 213494 h 486"/>
                <a:gd name="T10" fmla="*/ 370208 w 488"/>
                <a:gd name="T11" fmla="*/ 208952 h 486"/>
                <a:gd name="T12" fmla="*/ 501938 w 488"/>
                <a:gd name="T13" fmla="*/ 129459 h 486"/>
                <a:gd name="T14" fmla="*/ 536006 w 488"/>
                <a:gd name="T15" fmla="*/ 181697 h 486"/>
                <a:gd name="T16" fmla="*/ 524650 w 488"/>
                <a:gd name="T17" fmla="*/ 211223 h 486"/>
                <a:gd name="T18" fmla="*/ 551905 w 488"/>
                <a:gd name="T19" fmla="*/ 236206 h 486"/>
                <a:gd name="T20" fmla="*/ 545091 w 488"/>
                <a:gd name="T21" fmla="*/ 265732 h 486"/>
                <a:gd name="T22" fmla="*/ 554176 w 488"/>
                <a:gd name="T23" fmla="*/ 283902 h 486"/>
                <a:gd name="T24" fmla="*/ 540549 w 488"/>
                <a:gd name="T25" fmla="*/ 315699 h 486"/>
                <a:gd name="T26" fmla="*/ 531464 w 488"/>
                <a:gd name="T27" fmla="*/ 340682 h 486"/>
                <a:gd name="T28" fmla="*/ 547362 w 488"/>
                <a:gd name="T29" fmla="*/ 363394 h 486"/>
                <a:gd name="T30" fmla="*/ 549634 w 488"/>
                <a:gd name="T31" fmla="*/ 424717 h 486"/>
                <a:gd name="T32" fmla="*/ 522379 w 488"/>
                <a:gd name="T33" fmla="*/ 447429 h 486"/>
                <a:gd name="T34" fmla="*/ 474684 w 488"/>
                <a:gd name="T35" fmla="*/ 495125 h 486"/>
                <a:gd name="T36" fmla="*/ 463327 w 488"/>
                <a:gd name="T37" fmla="*/ 551905 h 486"/>
                <a:gd name="T38" fmla="*/ 411090 w 488"/>
                <a:gd name="T39" fmla="*/ 545091 h 486"/>
                <a:gd name="T40" fmla="*/ 377021 w 488"/>
                <a:gd name="T41" fmla="*/ 540549 h 486"/>
                <a:gd name="T42" fmla="*/ 329326 w 488"/>
                <a:gd name="T43" fmla="*/ 526922 h 486"/>
                <a:gd name="T44" fmla="*/ 302071 w 488"/>
                <a:gd name="T45" fmla="*/ 533735 h 486"/>
                <a:gd name="T46" fmla="*/ 254376 w 488"/>
                <a:gd name="T47" fmla="*/ 490582 h 486"/>
                <a:gd name="T48" fmla="*/ 231664 w 488"/>
                <a:gd name="T49" fmla="*/ 447429 h 486"/>
                <a:gd name="T50" fmla="*/ 202138 w 488"/>
                <a:gd name="T51" fmla="*/ 408819 h 486"/>
                <a:gd name="T52" fmla="*/ 158985 w 488"/>
                <a:gd name="T53" fmla="*/ 374750 h 486"/>
                <a:gd name="T54" fmla="*/ 129459 w 488"/>
                <a:gd name="T55" fmla="*/ 338411 h 486"/>
                <a:gd name="T56" fmla="*/ 0 w 488"/>
                <a:gd name="T57" fmla="*/ 265732 h 486"/>
                <a:gd name="T58" fmla="*/ 13627 w 488"/>
                <a:gd name="T59" fmla="*/ 249834 h 486"/>
                <a:gd name="T60" fmla="*/ 47695 w 488"/>
                <a:gd name="T61" fmla="*/ 240749 h 486"/>
                <a:gd name="T62" fmla="*/ 65865 w 488"/>
                <a:gd name="T63" fmla="*/ 227121 h 486"/>
                <a:gd name="T64" fmla="*/ 68136 w 488"/>
                <a:gd name="T65" fmla="*/ 193053 h 486"/>
                <a:gd name="T66" fmla="*/ 95391 w 488"/>
                <a:gd name="T67" fmla="*/ 163527 h 486"/>
                <a:gd name="T68" fmla="*/ 106747 w 488"/>
                <a:gd name="T69" fmla="*/ 122646 h 486"/>
                <a:gd name="T70" fmla="*/ 122646 w 488"/>
                <a:gd name="T71" fmla="*/ 93120 h 486"/>
                <a:gd name="T72" fmla="*/ 168070 w 488"/>
                <a:gd name="T73" fmla="*/ 34068 h 486"/>
                <a:gd name="T74" fmla="*/ 195324 w 488"/>
                <a:gd name="T75" fmla="*/ 6814 h 486"/>
                <a:gd name="T76" fmla="*/ 227121 w 488"/>
                <a:gd name="T77" fmla="*/ 0 h 48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0" t="0" r="r" b="b"/>
              <a:pathLst>
                <a:path w="488" h="486">
                  <a:moveTo>
                    <a:pt x="200" y="0"/>
                  </a:moveTo>
                  <a:lnTo>
                    <a:pt x="228" y="134"/>
                  </a:lnTo>
                  <a:lnTo>
                    <a:pt x="236" y="168"/>
                  </a:lnTo>
                  <a:lnTo>
                    <a:pt x="250" y="180"/>
                  </a:lnTo>
                  <a:lnTo>
                    <a:pt x="280" y="188"/>
                  </a:lnTo>
                  <a:lnTo>
                    <a:pt x="326" y="184"/>
                  </a:lnTo>
                  <a:lnTo>
                    <a:pt x="442" y="114"/>
                  </a:lnTo>
                  <a:lnTo>
                    <a:pt x="472" y="160"/>
                  </a:lnTo>
                  <a:lnTo>
                    <a:pt x="462" y="186"/>
                  </a:lnTo>
                  <a:lnTo>
                    <a:pt x="486" y="208"/>
                  </a:lnTo>
                  <a:lnTo>
                    <a:pt x="480" y="234"/>
                  </a:lnTo>
                  <a:lnTo>
                    <a:pt x="488" y="250"/>
                  </a:lnTo>
                  <a:lnTo>
                    <a:pt x="476" y="278"/>
                  </a:lnTo>
                  <a:lnTo>
                    <a:pt x="468" y="300"/>
                  </a:lnTo>
                  <a:lnTo>
                    <a:pt x="482" y="320"/>
                  </a:lnTo>
                  <a:lnTo>
                    <a:pt x="484" y="374"/>
                  </a:lnTo>
                  <a:lnTo>
                    <a:pt x="460" y="394"/>
                  </a:lnTo>
                  <a:lnTo>
                    <a:pt x="418" y="436"/>
                  </a:lnTo>
                  <a:lnTo>
                    <a:pt x="408" y="486"/>
                  </a:lnTo>
                  <a:lnTo>
                    <a:pt x="362" y="480"/>
                  </a:lnTo>
                  <a:lnTo>
                    <a:pt x="332" y="476"/>
                  </a:lnTo>
                  <a:lnTo>
                    <a:pt x="290" y="464"/>
                  </a:lnTo>
                  <a:lnTo>
                    <a:pt x="266" y="470"/>
                  </a:lnTo>
                  <a:lnTo>
                    <a:pt x="224" y="432"/>
                  </a:lnTo>
                  <a:lnTo>
                    <a:pt x="204" y="394"/>
                  </a:lnTo>
                  <a:lnTo>
                    <a:pt x="178" y="360"/>
                  </a:lnTo>
                  <a:lnTo>
                    <a:pt x="140" y="330"/>
                  </a:lnTo>
                  <a:lnTo>
                    <a:pt x="114" y="298"/>
                  </a:lnTo>
                  <a:lnTo>
                    <a:pt x="0" y="234"/>
                  </a:lnTo>
                  <a:lnTo>
                    <a:pt x="12" y="220"/>
                  </a:lnTo>
                  <a:lnTo>
                    <a:pt x="42" y="212"/>
                  </a:lnTo>
                  <a:lnTo>
                    <a:pt x="58" y="200"/>
                  </a:lnTo>
                  <a:lnTo>
                    <a:pt x="60" y="170"/>
                  </a:lnTo>
                  <a:lnTo>
                    <a:pt x="84" y="144"/>
                  </a:lnTo>
                  <a:lnTo>
                    <a:pt x="94" y="108"/>
                  </a:lnTo>
                  <a:lnTo>
                    <a:pt x="108" y="82"/>
                  </a:lnTo>
                  <a:lnTo>
                    <a:pt x="148" y="30"/>
                  </a:lnTo>
                  <a:lnTo>
                    <a:pt x="172" y="6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3" name="Freeform 16"/>
            <p:cNvSpPr>
              <a:spLocks/>
            </p:cNvSpPr>
            <p:nvPr/>
          </p:nvSpPr>
          <p:spPr bwMode="auto">
            <a:xfrm>
              <a:off x="3249312" y="4176948"/>
              <a:ext cx="844891" cy="1112895"/>
            </a:xfrm>
            <a:custGeom>
              <a:avLst/>
              <a:gdLst>
                <a:gd name="T0" fmla="*/ 127188 w 744"/>
                <a:gd name="T1" fmla="*/ 61323 h 980"/>
                <a:gd name="T2" fmla="*/ 202138 w 744"/>
                <a:gd name="T3" fmla="*/ 38611 h 980"/>
                <a:gd name="T4" fmla="*/ 231664 w 744"/>
                <a:gd name="T5" fmla="*/ 24983 h 980"/>
                <a:gd name="T6" fmla="*/ 292986 w 744"/>
                <a:gd name="T7" fmla="*/ 31797 h 980"/>
                <a:gd name="T8" fmla="*/ 352038 w 744"/>
                <a:gd name="T9" fmla="*/ 13627 h 980"/>
                <a:gd name="T10" fmla="*/ 358852 w 744"/>
                <a:gd name="T11" fmla="*/ 88577 h 980"/>
                <a:gd name="T12" fmla="*/ 370208 w 744"/>
                <a:gd name="T13" fmla="*/ 136273 h 980"/>
                <a:gd name="T14" fmla="*/ 417903 w 744"/>
                <a:gd name="T15" fmla="*/ 138544 h 980"/>
                <a:gd name="T16" fmla="*/ 422446 w 744"/>
                <a:gd name="T17" fmla="*/ 186240 h 980"/>
                <a:gd name="T18" fmla="*/ 433802 w 744"/>
                <a:gd name="T19" fmla="*/ 288444 h 980"/>
                <a:gd name="T20" fmla="*/ 708618 w 744"/>
                <a:gd name="T21" fmla="*/ 417903 h 980"/>
                <a:gd name="T22" fmla="*/ 844891 w 744"/>
                <a:gd name="T23" fmla="*/ 565532 h 980"/>
                <a:gd name="T24" fmla="*/ 842620 w 744"/>
                <a:gd name="T25" fmla="*/ 622313 h 980"/>
                <a:gd name="T26" fmla="*/ 779026 w 744"/>
                <a:gd name="T27" fmla="*/ 651839 h 980"/>
                <a:gd name="T28" fmla="*/ 731330 w 744"/>
                <a:gd name="T29" fmla="*/ 674551 h 980"/>
                <a:gd name="T30" fmla="*/ 747229 w 744"/>
                <a:gd name="T31" fmla="*/ 760857 h 980"/>
                <a:gd name="T32" fmla="*/ 649567 w 744"/>
                <a:gd name="T33" fmla="*/ 797196 h 980"/>
                <a:gd name="T34" fmla="*/ 735873 w 744"/>
                <a:gd name="T35" fmla="*/ 883502 h 980"/>
                <a:gd name="T36" fmla="*/ 729059 w 744"/>
                <a:gd name="T37" fmla="*/ 1012962 h 980"/>
                <a:gd name="T38" fmla="*/ 731330 w 744"/>
                <a:gd name="T39" fmla="*/ 1090183 h 980"/>
                <a:gd name="T40" fmla="*/ 631397 w 744"/>
                <a:gd name="T41" fmla="*/ 1087912 h 980"/>
                <a:gd name="T42" fmla="*/ 560989 w 744"/>
                <a:gd name="T43" fmla="*/ 976622 h 980"/>
                <a:gd name="T44" fmla="*/ 531464 w 744"/>
                <a:gd name="T45" fmla="*/ 847163 h 980"/>
                <a:gd name="T46" fmla="*/ 486039 w 744"/>
                <a:gd name="T47" fmla="*/ 699534 h 980"/>
                <a:gd name="T48" fmla="*/ 415632 w 744"/>
                <a:gd name="T49" fmla="*/ 747230 h 980"/>
                <a:gd name="T50" fmla="*/ 220308 w 744"/>
                <a:gd name="T51" fmla="*/ 433802 h 980"/>
                <a:gd name="T52" fmla="*/ 177155 w 744"/>
                <a:gd name="T53" fmla="*/ 379293 h 980"/>
                <a:gd name="T54" fmla="*/ 170341 w 744"/>
                <a:gd name="T55" fmla="*/ 327055 h 980"/>
                <a:gd name="T56" fmla="*/ 186239 w 744"/>
                <a:gd name="T57" fmla="*/ 297529 h 980"/>
                <a:gd name="T58" fmla="*/ 138544 w 744"/>
                <a:gd name="T59" fmla="*/ 288444 h 980"/>
                <a:gd name="T60" fmla="*/ 93120 w 744"/>
                <a:gd name="T61" fmla="*/ 252105 h 980"/>
                <a:gd name="T62" fmla="*/ 79492 w 744"/>
                <a:gd name="T63" fmla="*/ 218037 h 980"/>
                <a:gd name="T64" fmla="*/ 27255 w 744"/>
                <a:gd name="T65" fmla="*/ 195324 h 9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744" h="980">
                  <a:moveTo>
                    <a:pt x="0" y="122"/>
                  </a:moveTo>
                  <a:lnTo>
                    <a:pt x="112" y="54"/>
                  </a:lnTo>
                  <a:lnTo>
                    <a:pt x="160" y="54"/>
                  </a:lnTo>
                  <a:lnTo>
                    <a:pt x="178" y="34"/>
                  </a:lnTo>
                  <a:lnTo>
                    <a:pt x="196" y="44"/>
                  </a:lnTo>
                  <a:lnTo>
                    <a:pt x="204" y="22"/>
                  </a:lnTo>
                  <a:lnTo>
                    <a:pt x="218" y="14"/>
                  </a:lnTo>
                  <a:lnTo>
                    <a:pt x="258" y="28"/>
                  </a:lnTo>
                  <a:lnTo>
                    <a:pt x="280" y="0"/>
                  </a:lnTo>
                  <a:lnTo>
                    <a:pt x="310" y="12"/>
                  </a:lnTo>
                  <a:lnTo>
                    <a:pt x="304" y="60"/>
                  </a:lnTo>
                  <a:lnTo>
                    <a:pt x="316" y="78"/>
                  </a:lnTo>
                  <a:lnTo>
                    <a:pt x="314" y="114"/>
                  </a:lnTo>
                  <a:lnTo>
                    <a:pt x="326" y="120"/>
                  </a:lnTo>
                  <a:lnTo>
                    <a:pt x="360" y="102"/>
                  </a:lnTo>
                  <a:lnTo>
                    <a:pt x="368" y="122"/>
                  </a:lnTo>
                  <a:lnTo>
                    <a:pt x="364" y="150"/>
                  </a:lnTo>
                  <a:lnTo>
                    <a:pt x="372" y="164"/>
                  </a:lnTo>
                  <a:lnTo>
                    <a:pt x="416" y="190"/>
                  </a:lnTo>
                  <a:lnTo>
                    <a:pt x="382" y="254"/>
                  </a:lnTo>
                  <a:lnTo>
                    <a:pt x="538" y="442"/>
                  </a:lnTo>
                  <a:lnTo>
                    <a:pt x="624" y="368"/>
                  </a:lnTo>
                  <a:lnTo>
                    <a:pt x="732" y="480"/>
                  </a:lnTo>
                  <a:lnTo>
                    <a:pt x="744" y="498"/>
                  </a:lnTo>
                  <a:lnTo>
                    <a:pt x="744" y="520"/>
                  </a:lnTo>
                  <a:lnTo>
                    <a:pt x="742" y="548"/>
                  </a:lnTo>
                  <a:lnTo>
                    <a:pt x="716" y="572"/>
                  </a:lnTo>
                  <a:lnTo>
                    <a:pt x="686" y="574"/>
                  </a:lnTo>
                  <a:lnTo>
                    <a:pt x="650" y="576"/>
                  </a:lnTo>
                  <a:lnTo>
                    <a:pt x="644" y="594"/>
                  </a:lnTo>
                  <a:lnTo>
                    <a:pt x="620" y="604"/>
                  </a:lnTo>
                  <a:lnTo>
                    <a:pt x="658" y="670"/>
                  </a:lnTo>
                  <a:lnTo>
                    <a:pt x="582" y="698"/>
                  </a:lnTo>
                  <a:lnTo>
                    <a:pt x="572" y="702"/>
                  </a:lnTo>
                  <a:lnTo>
                    <a:pt x="596" y="756"/>
                  </a:lnTo>
                  <a:lnTo>
                    <a:pt x="648" y="778"/>
                  </a:lnTo>
                  <a:lnTo>
                    <a:pt x="646" y="840"/>
                  </a:lnTo>
                  <a:lnTo>
                    <a:pt x="642" y="892"/>
                  </a:lnTo>
                  <a:lnTo>
                    <a:pt x="632" y="912"/>
                  </a:lnTo>
                  <a:lnTo>
                    <a:pt x="644" y="960"/>
                  </a:lnTo>
                  <a:lnTo>
                    <a:pt x="598" y="980"/>
                  </a:lnTo>
                  <a:lnTo>
                    <a:pt x="556" y="958"/>
                  </a:lnTo>
                  <a:lnTo>
                    <a:pt x="522" y="916"/>
                  </a:lnTo>
                  <a:lnTo>
                    <a:pt x="494" y="860"/>
                  </a:lnTo>
                  <a:lnTo>
                    <a:pt x="490" y="794"/>
                  </a:lnTo>
                  <a:lnTo>
                    <a:pt x="468" y="746"/>
                  </a:lnTo>
                  <a:lnTo>
                    <a:pt x="442" y="666"/>
                  </a:lnTo>
                  <a:lnTo>
                    <a:pt x="428" y="616"/>
                  </a:lnTo>
                  <a:lnTo>
                    <a:pt x="414" y="612"/>
                  </a:lnTo>
                  <a:lnTo>
                    <a:pt x="366" y="658"/>
                  </a:lnTo>
                  <a:lnTo>
                    <a:pt x="228" y="416"/>
                  </a:lnTo>
                  <a:lnTo>
                    <a:pt x="194" y="382"/>
                  </a:lnTo>
                  <a:lnTo>
                    <a:pt x="172" y="356"/>
                  </a:lnTo>
                  <a:lnTo>
                    <a:pt x="156" y="334"/>
                  </a:lnTo>
                  <a:lnTo>
                    <a:pt x="146" y="320"/>
                  </a:lnTo>
                  <a:lnTo>
                    <a:pt x="150" y="288"/>
                  </a:lnTo>
                  <a:lnTo>
                    <a:pt x="168" y="278"/>
                  </a:lnTo>
                  <a:lnTo>
                    <a:pt x="164" y="262"/>
                  </a:lnTo>
                  <a:lnTo>
                    <a:pt x="154" y="256"/>
                  </a:lnTo>
                  <a:lnTo>
                    <a:pt x="122" y="254"/>
                  </a:lnTo>
                  <a:lnTo>
                    <a:pt x="96" y="244"/>
                  </a:lnTo>
                  <a:lnTo>
                    <a:pt x="82" y="222"/>
                  </a:lnTo>
                  <a:lnTo>
                    <a:pt x="72" y="216"/>
                  </a:lnTo>
                  <a:lnTo>
                    <a:pt x="70" y="192"/>
                  </a:lnTo>
                  <a:lnTo>
                    <a:pt x="50" y="182"/>
                  </a:lnTo>
                  <a:lnTo>
                    <a:pt x="24" y="172"/>
                  </a:lnTo>
                  <a:lnTo>
                    <a:pt x="0" y="122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4" name="Freeform 17"/>
            <p:cNvSpPr>
              <a:spLocks/>
            </p:cNvSpPr>
            <p:nvPr/>
          </p:nvSpPr>
          <p:spPr bwMode="auto">
            <a:xfrm>
              <a:off x="3103955" y="4467663"/>
              <a:ext cx="413361" cy="442887"/>
            </a:xfrm>
            <a:custGeom>
              <a:avLst/>
              <a:gdLst>
                <a:gd name="T0" fmla="*/ 120374 w 364"/>
                <a:gd name="T1" fmla="*/ 204409 h 390"/>
                <a:gd name="T2" fmla="*/ 193053 w 364"/>
                <a:gd name="T3" fmla="*/ 143087 h 390"/>
                <a:gd name="T4" fmla="*/ 186240 w 364"/>
                <a:gd name="T5" fmla="*/ 74950 h 390"/>
                <a:gd name="T6" fmla="*/ 172612 w 364"/>
                <a:gd name="T7" fmla="*/ 45424 h 390"/>
                <a:gd name="T8" fmla="*/ 197596 w 364"/>
                <a:gd name="T9" fmla="*/ 0 h 390"/>
                <a:gd name="T10" fmla="*/ 263461 w 364"/>
                <a:gd name="T11" fmla="*/ 90849 h 390"/>
                <a:gd name="T12" fmla="*/ 252105 w 364"/>
                <a:gd name="T13" fmla="*/ 115832 h 390"/>
                <a:gd name="T14" fmla="*/ 272546 w 364"/>
                <a:gd name="T15" fmla="*/ 115832 h 390"/>
                <a:gd name="T16" fmla="*/ 286173 w 364"/>
                <a:gd name="T17" fmla="*/ 134002 h 390"/>
                <a:gd name="T18" fmla="*/ 302072 w 364"/>
                <a:gd name="T19" fmla="*/ 143087 h 390"/>
                <a:gd name="T20" fmla="*/ 311156 w 364"/>
                <a:gd name="T21" fmla="*/ 168070 h 390"/>
                <a:gd name="T22" fmla="*/ 311156 w 364"/>
                <a:gd name="T23" fmla="*/ 181697 h 390"/>
                <a:gd name="T24" fmla="*/ 331597 w 364"/>
                <a:gd name="T25" fmla="*/ 204409 h 390"/>
                <a:gd name="T26" fmla="*/ 349767 w 364"/>
                <a:gd name="T27" fmla="*/ 199867 h 390"/>
                <a:gd name="T28" fmla="*/ 340682 w 364"/>
                <a:gd name="T29" fmla="*/ 261190 h 390"/>
                <a:gd name="T30" fmla="*/ 397463 w 364"/>
                <a:gd name="T31" fmla="*/ 313428 h 390"/>
                <a:gd name="T32" fmla="*/ 404276 w 364"/>
                <a:gd name="T33" fmla="*/ 345225 h 390"/>
                <a:gd name="T34" fmla="*/ 406547 w 364"/>
                <a:gd name="T35" fmla="*/ 377022 h 390"/>
                <a:gd name="T36" fmla="*/ 413361 w 364"/>
                <a:gd name="T37" fmla="*/ 413361 h 390"/>
                <a:gd name="T38" fmla="*/ 370208 w 364"/>
                <a:gd name="T39" fmla="*/ 433802 h 390"/>
                <a:gd name="T40" fmla="*/ 363394 w 364"/>
                <a:gd name="T41" fmla="*/ 399734 h 390"/>
                <a:gd name="T42" fmla="*/ 347496 w 364"/>
                <a:gd name="T43" fmla="*/ 370208 h 390"/>
                <a:gd name="T44" fmla="*/ 322512 w 364"/>
                <a:gd name="T45" fmla="*/ 381564 h 390"/>
                <a:gd name="T46" fmla="*/ 270275 w 364"/>
                <a:gd name="T47" fmla="*/ 406548 h 390"/>
                <a:gd name="T48" fmla="*/ 224850 w 364"/>
                <a:gd name="T49" fmla="*/ 377022 h 390"/>
                <a:gd name="T50" fmla="*/ 186240 w 364"/>
                <a:gd name="T51" fmla="*/ 383835 h 390"/>
                <a:gd name="T52" fmla="*/ 183968 w 364"/>
                <a:gd name="T53" fmla="*/ 408819 h 390"/>
                <a:gd name="T54" fmla="*/ 168070 w 364"/>
                <a:gd name="T55" fmla="*/ 436073 h 390"/>
                <a:gd name="T56" fmla="*/ 11356 w 364"/>
                <a:gd name="T57" fmla="*/ 442887 h 390"/>
                <a:gd name="T58" fmla="*/ 0 w 364"/>
                <a:gd name="T59" fmla="*/ 395191 h 390"/>
                <a:gd name="T60" fmla="*/ 59052 w 364"/>
                <a:gd name="T61" fmla="*/ 399734 h 390"/>
                <a:gd name="T62" fmla="*/ 84035 w 364"/>
                <a:gd name="T63" fmla="*/ 329326 h 390"/>
                <a:gd name="T64" fmla="*/ 106747 w 364"/>
                <a:gd name="T65" fmla="*/ 256647 h 390"/>
                <a:gd name="T66" fmla="*/ 120374 w 364"/>
                <a:gd name="T67" fmla="*/ 204409 h 39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364" h="390">
                  <a:moveTo>
                    <a:pt x="106" y="180"/>
                  </a:moveTo>
                  <a:lnTo>
                    <a:pt x="170" y="126"/>
                  </a:lnTo>
                  <a:lnTo>
                    <a:pt x="164" y="66"/>
                  </a:lnTo>
                  <a:lnTo>
                    <a:pt x="152" y="40"/>
                  </a:lnTo>
                  <a:lnTo>
                    <a:pt x="174" y="0"/>
                  </a:lnTo>
                  <a:lnTo>
                    <a:pt x="232" y="80"/>
                  </a:lnTo>
                  <a:lnTo>
                    <a:pt x="222" y="102"/>
                  </a:lnTo>
                  <a:lnTo>
                    <a:pt x="240" y="102"/>
                  </a:lnTo>
                  <a:lnTo>
                    <a:pt x="252" y="118"/>
                  </a:lnTo>
                  <a:lnTo>
                    <a:pt x="266" y="126"/>
                  </a:lnTo>
                  <a:lnTo>
                    <a:pt x="274" y="148"/>
                  </a:lnTo>
                  <a:lnTo>
                    <a:pt x="274" y="160"/>
                  </a:lnTo>
                  <a:lnTo>
                    <a:pt x="292" y="180"/>
                  </a:lnTo>
                  <a:lnTo>
                    <a:pt x="308" y="176"/>
                  </a:lnTo>
                  <a:lnTo>
                    <a:pt x="300" y="230"/>
                  </a:lnTo>
                  <a:lnTo>
                    <a:pt x="350" y="276"/>
                  </a:lnTo>
                  <a:lnTo>
                    <a:pt x="356" y="304"/>
                  </a:lnTo>
                  <a:lnTo>
                    <a:pt x="358" y="332"/>
                  </a:lnTo>
                  <a:lnTo>
                    <a:pt x="364" y="364"/>
                  </a:lnTo>
                  <a:lnTo>
                    <a:pt x="326" y="382"/>
                  </a:lnTo>
                  <a:lnTo>
                    <a:pt x="320" y="352"/>
                  </a:lnTo>
                  <a:lnTo>
                    <a:pt x="306" y="326"/>
                  </a:lnTo>
                  <a:lnTo>
                    <a:pt x="284" y="336"/>
                  </a:lnTo>
                  <a:lnTo>
                    <a:pt x="238" y="358"/>
                  </a:lnTo>
                  <a:lnTo>
                    <a:pt x="198" y="332"/>
                  </a:lnTo>
                  <a:lnTo>
                    <a:pt x="164" y="338"/>
                  </a:lnTo>
                  <a:lnTo>
                    <a:pt x="162" y="360"/>
                  </a:lnTo>
                  <a:lnTo>
                    <a:pt x="148" y="384"/>
                  </a:lnTo>
                  <a:lnTo>
                    <a:pt x="10" y="390"/>
                  </a:lnTo>
                  <a:lnTo>
                    <a:pt x="0" y="348"/>
                  </a:lnTo>
                  <a:lnTo>
                    <a:pt x="52" y="352"/>
                  </a:lnTo>
                  <a:lnTo>
                    <a:pt x="74" y="290"/>
                  </a:lnTo>
                  <a:lnTo>
                    <a:pt x="94" y="226"/>
                  </a:lnTo>
                  <a:lnTo>
                    <a:pt x="106" y="18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5" name="Freeform 18"/>
            <p:cNvSpPr>
              <a:spLocks/>
            </p:cNvSpPr>
            <p:nvPr/>
          </p:nvSpPr>
          <p:spPr bwMode="auto">
            <a:xfrm>
              <a:off x="2450981" y="4446087"/>
              <a:ext cx="756314" cy="922113"/>
            </a:xfrm>
            <a:custGeom>
              <a:avLst/>
              <a:gdLst>
                <a:gd name="T0" fmla="*/ 289580 w 666"/>
                <a:gd name="T1" fmla="*/ 0 h 812"/>
                <a:gd name="T2" fmla="*/ 425852 w 666"/>
                <a:gd name="T3" fmla="*/ 74950 h 812"/>
                <a:gd name="T4" fmla="*/ 446293 w 666"/>
                <a:gd name="T5" fmla="*/ 111290 h 812"/>
                <a:gd name="T6" fmla="*/ 497396 w 666"/>
                <a:gd name="T7" fmla="*/ 149900 h 812"/>
                <a:gd name="T8" fmla="*/ 528057 w 666"/>
                <a:gd name="T9" fmla="*/ 189646 h 812"/>
                <a:gd name="T10" fmla="*/ 551905 w 666"/>
                <a:gd name="T11" fmla="*/ 235071 h 812"/>
                <a:gd name="T12" fmla="*/ 600736 w 666"/>
                <a:gd name="T13" fmla="*/ 274817 h 812"/>
                <a:gd name="T14" fmla="*/ 623448 w 666"/>
                <a:gd name="T15" fmla="*/ 268003 h 812"/>
                <a:gd name="T16" fmla="*/ 668872 w 666"/>
                <a:gd name="T17" fmla="*/ 279359 h 812"/>
                <a:gd name="T18" fmla="*/ 756314 w 666"/>
                <a:gd name="T19" fmla="*/ 291851 h 812"/>
                <a:gd name="T20" fmla="*/ 713161 w 666"/>
                <a:gd name="T21" fmla="*/ 422446 h 812"/>
                <a:gd name="T22" fmla="*/ 655245 w 666"/>
                <a:gd name="T23" fmla="*/ 415632 h 812"/>
                <a:gd name="T24" fmla="*/ 665465 w 666"/>
                <a:gd name="T25" fmla="*/ 469006 h 812"/>
                <a:gd name="T26" fmla="*/ 631397 w 666"/>
                <a:gd name="T27" fmla="*/ 469006 h 812"/>
                <a:gd name="T28" fmla="*/ 597329 w 666"/>
                <a:gd name="T29" fmla="*/ 479226 h 812"/>
                <a:gd name="T30" fmla="*/ 576888 w 666"/>
                <a:gd name="T31" fmla="*/ 458785 h 812"/>
                <a:gd name="T32" fmla="*/ 546227 w 666"/>
                <a:gd name="T33" fmla="*/ 442887 h 812"/>
                <a:gd name="T34" fmla="*/ 522379 w 666"/>
                <a:gd name="T35" fmla="*/ 439480 h 812"/>
                <a:gd name="T36" fmla="*/ 488311 w 666"/>
                <a:gd name="T37" fmla="*/ 445158 h 812"/>
                <a:gd name="T38" fmla="*/ 476955 w 666"/>
                <a:gd name="T39" fmla="*/ 456514 h 812"/>
                <a:gd name="T40" fmla="*/ 464463 w 666"/>
                <a:gd name="T41" fmla="*/ 480362 h 812"/>
                <a:gd name="T42" fmla="*/ 450836 w 666"/>
                <a:gd name="T43" fmla="*/ 489447 h 812"/>
                <a:gd name="T44" fmla="*/ 430395 w 666"/>
                <a:gd name="T45" fmla="*/ 504210 h 812"/>
                <a:gd name="T46" fmla="*/ 471277 w 666"/>
                <a:gd name="T47" fmla="*/ 550769 h 812"/>
                <a:gd name="T48" fmla="*/ 473548 w 666"/>
                <a:gd name="T49" fmla="*/ 572346 h 812"/>
                <a:gd name="T50" fmla="*/ 461056 w 666"/>
                <a:gd name="T51" fmla="*/ 598465 h 812"/>
                <a:gd name="T52" fmla="*/ 439480 w 666"/>
                <a:gd name="T53" fmla="*/ 598465 h 812"/>
                <a:gd name="T54" fmla="*/ 442887 w 666"/>
                <a:gd name="T55" fmla="*/ 629126 h 812"/>
                <a:gd name="T56" fmla="*/ 413361 w 666"/>
                <a:gd name="T57" fmla="*/ 633669 h 812"/>
                <a:gd name="T58" fmla="*/ 389513 w 666"/>
                <a:gd name="T59" fmla="*/ 643889 h 812"/>
                <a:gd name="T60" fmla="*/ 361123 w 666"/>
                <a:gd name="T61" fmla="*/ 688178 h 812"/>
                <a:gd name="T62" fmla="*/ 335004 w 666"/>
                <a:gd name="T63" fmla="*/ 688178 h 812"/>
                <a:gd name="T64" fmla="*/ 321377 w 666"/>
                <a:gd name="T65" fmla="*/ 683636 h 812"/>
                <a:gd name="T66" fmla="*/ 307749 w 666"/>
                <a:gd name="T67" fmla="*/ 705212 h 812"/>
                <a:gd name="T68" fmla="*/ 289580 w 666"/>
                <a:gd name="T69" fmla="*/ 708619 h 812"/>
                <a:gd name="T70" fmla="*/ 255511 w 666"/>
                <a:gd name="T71" fmla="*/ 708619 h 812"/>
                <a:gd name="T72" fmla="*/ 252105 w 666"/>
                <a:gd name="T73" fmla="*/ 744958 h 812"/>
                <a:gd name="T74" fmla="*/ 231664 w 666"/>
                <a:gd name="T75" fmla="*/ 785840 h 812"/>
                <a:gd name="T76" fmla="*/ 219172 w 666"/>
                <a:gd name="T77" fmla="*/ 806281 h 812"/>
                <a:gd name="T78" fmla="*/ 207816 w 666"/>
                <a:gd name="T79" fmla="*/ 840349 h 812"/>
                <a:gd name="T80" fmla="*/ 187375 w 666"/>
                <a:gd name="T81" fmla="*/ 850570 h 812"/>
                <a:gd name="T82" fmla="*/ 166934 w 666"/>
                <a:gd name="T83" fmla="*/ 857383 h 812"/>
                <a:gd name="T84" fmla="*/ 119239 w 666"/>
                <a:gd name="T85" fmla="*/ 861926 h 812"/>
                <a:gd name="T86" fmla="*/ 93120 w 666"/>
                <a:gd name="T87" fmla="*/ 884638 h 812"/>
                <a:gd name="T88" fmla="*/ 21577 w 666"/>
                <a:gd name="T89" fmla="*/ 922113 h 812"/>
                <a:gd name="T90" fmla="*/ 0 w 666"/>
                <a:gd name="T91" fmla="*/ 472413 h 812"/>
                <a:gd name="T92" fmla="*/ 3407 w 666"/>
                <a:gd name="T93" fmla="*/ 305478 h 812"/>
                <a:gd name="T94" fmla="*/ 35204 w 666"/>
                <a:gd name="T95" fmla="*/ 292987 h 812"/>
                <a:gd name="T96" fmla="*/ 69272 w 666"/>
                <a:gd name="T97" fmla="*/ 272546 h 812"/>
                <a:gd name="T98" fmla="*/ 109018 w 666"/>
                <a:gd name="T99" fmla="*/ 257783 h 812"/>
                <a:gd name="T100" fmla="*/ 160121 w 666"/>
                <a:gd name="T101" fmla="*/ 199867 h 812"/>
                <a:gd name="T102" fmla="*/ 178290 w 666"/>
                <a:gd name="T103" fmla="*/ 190782 h 812"/>
                <a:gd name="T104" fmla="*/ 191918 w 666"/>
                <a:gd name="T105" fmla="*/ 163527 h 812"/>
                <a:gd name="T106" fmla="*/ 195324 w 666"/>
                <a:gd name="T107" fmla="*/ 119239 h 812"/>
                <a:gd name="T108" fmla="*/ 202138 w 666"/>
                <a:gd name="T109" fmla="*/ 107883 h 812"/>
                <a:gd name="T110" fmla="*/ 221443 w 666"/>
                <a:gd name="T111" fmla="*/ 90849 h 812"/>
                <a:gd name="T112" fmla="*/ 229393 w 666"/>
                <a:gd name="T113" fmla="*/ 61323 h 812"/>
                <a:gd name="T114" fmla="*/ 255511 w 666"/>
                <a:gd name="T115" fmla="*/ 54509 h 812"/>
                <a:gd name="T116" fmla="*/ 266868 w 666"/>
                <a:gd name="T117" fmla="*/ 39746 h 812"/>
                <a:gd name="T118" fmla="*/ 265732 w 666"/>
                <a:gd name="T119" fmla="*/ 20441 h 812"/>
                <a:gd name="T120" fmla="*/ 289580 w 666"/>
                <a:gd name="T121" fmla="*/ 0 h 81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666" h="812">
                  <a:moveTo>
                    <a:pt x="255" y="0"/>
                  </a:moveTo>
                  <a:lnTo>
                    <a:pt x="375" y="66"/>
                  </a:lnTo>
                  <a:lnTo>
                    <a:pt x="393" y="98"/>
                  </a:lnTo>
                  <a:lnTo>
                    <a:pt x="438" y="132"/>
                  </a:lnTo>
                  <a:lnTo>
                    <a:pt x="465" y="167"/>
                  </a:lnTo>
                  <a:lnTo>
                    <a:pt x="486" y="207"/>
                  </a:lnTo>
                  <a:lnTo>
                    <a:pt x="529" y="242"/>
                  </a:lnTo>
                  <a:lnTo>
                    <a:pt x="549" y="236"/>
                  </a:lnTo>
                  <a:lnTo>
                    <a:pt x="589" y="246"/>
                  </a:lnTo>
                  <a:lnTo>
                    <a:pt x="666" y="257"/>
                  </a:lnTo>
                  <a:lnTo>
                    <a:pt x="628" y="372"/>
                  </a:lnTo>
                  <a:lnTo>
                    <a:pt x="577" y="366"/>
                  </a:lnTo>
                  <a:lnTo>
                    <a:pt x="586" y="413"/>
                  </a:lnTo>
                  <a:lnTo>
                    <a:pt x="556" y="413"/>
                  </a:lnTo>
                  <a:lnTo>
                    <a:pt x="526" y="422"/>
                  </a:lnTo>
                  <a:lnTo>
                    <a:pt x="508" y="404"/>
                  </a:lnTo>
                  <a:lnTo>
                    <a:pt x="481" y="390"/>
                  </a:lnTo>
                  <a:lnTo>
                    <a:pt x="460" y="387"/>
                  </a:lnTo>
                  <a:lnTo>
                    <a:pt x="430" y="392"/>
                  </a:lnTo>
                  <a:lnTo>
                    <a:pt x="420" y="402"/>
                  </a:lnTo>
                  <a:lnTo>
                    <a:pt x="409" y="423"/>
                  </a:lnTo>
                  <a:lnTo>
                    <a:pt x="397" y="431"/>
                  </a:lnTo>
                  <a:lnTo>
                    <a:pt x="379" y="444"/>
                  </a:lnTo>
                  <a:lnTo>
                    <a:pt x="415" y="485"/>
                  </a:lnTo>
                  <a:lnTo>
                    <a:pt x="417" y="504"/>
                  </a:lnTo>
                  <a:lnTo>
                    <a:pt x="406" y="527"/>
                  </a:lnTo>
                  <a:lnTo>
                    <a:pt x="387" y="527"/>
                  </a:lnTo>
                  <a:lnTo>
                    <a:pt x="390" y="554"/>
                  </a:lnTo>
                  <a:lnTo>
                    <a:pt x="364" y="558"/>
                  </a:lnTo>
                  <a:lnTo>
                    <a:pt x="343" y="567"/>
                  </a:lnTo>
                  <a:lnTo>
                    <a:pt x="318" y="606"/>
                  </a:lnTo>
                  <a:lnTo>
                    <a:pt x="295" y="606"/>
                  </a:lnTo>
                  <a:lnTo>
                    <a:pt x="283" y="602"/>
                  </a:lnTo>
                  <a:lnTo>
                    <a:pt x="271" y="621"/>
                  </a:lnTo>
                  <a:lnTo>
                    <a:pt x="255" y="624"/>
                  </a:lnTo>
                  <a:lnTo>
                    <a:pt x="225" y="624"/>
                  </a:lnTo>
                  <a:lnTo>
                    <a:pt x="222" y="656"/>
                  </a:lnTo>
                  <a:lnTo>
                    <a:pt x="204" y="692"/>
                  </a:lnTo>
                  <a:lnTo>
                    <a:pt x="193" y="710"/>
                  </a:lnTo>
                  <a:lnTo>
                    <a:pt x="183" y="740"/>
                  </a:lnTo>
                  <a:lnTo>
                    <a:pt x="165" y="749"/>
                  </a:lnTo>
                  <a:lnTo>
                    <a:pt x="147" y="755"/>
                  </a:lnTo>
                  <a:lnTo>
                    <a:pt x="105" y="759"/>
                  </a:lnTo>
                  <a:lnTo>
                    <a:pt x="82" y="779"/>
                  </a:lnTo>
                  <a:lnTo>
                    <a:pt x="19" y="812"/>
                  </a:lnTo>
                  <a:lnTo>
                    <a:pt x="0" y="416"/>
                  </a:lnTo>
                  <a:lnTo>
                    <a:pt x="3" y="269"/>
                  </a:lnTo>
                  <a:lnTo>
                    <a:pt x="31" y="258"/>
                  </a:lnTo>
                  <a:lnTo>
                    <a:pt x="61" y="240"/>
                  </a:lnTo>
                  <a:lnTo>
                    <a:pt x="96" y="227"/>
                  </a:lnTo>
                  <a:lnTo>
                    <a:pt x="141" y="176"/>
                  </a:lnTo>
                  <a:lnTo>
                    <a:pt x="157" y="168"/>
                  </a:lnTo>
                  <a:lnTo>
                    <a:pt x="169" y="144"/>
                  </a:lnTo>
                  <a:lnTo>
                    <a:pt x="172" y="105"/>
                  </a:lnTo>
                  <a:lnTo>
                    <a:pt x="178" y="95"/>
                  </a:lnTo>
                  <a:lnTo>
                    <a:pt x="195" y="80"/>
                  </a:lnTo>
                  <a:lnTo>
                    <a:pt x="202" y="54"/>
                  </a:lnTo>
                  <a:lnTo>
                    <a:pt x="225" y="48"/>
                  </a:lnTo>
                  <a:lnTo>
                    <a:pt x="235" y="35"/>
                  </a:lnTo>
                  <a:lnTo>
                    <a:pt x="234" y="18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6" name="Freeform 19"/>
            <p:cNvSpPr>
              <a:spLocks/>
            </p:cNvSpPr>
            <p:nvPr/>
          </p:nvSpPr>
          <p:spPr bwMode="auto">
            <a:xfrm>
              <a:off x="2479371" y="4840142"/>
              <a:ext cx="1774953" cy="1479696"/>
            </a:xfrm>
            <a:custGeom>
              <a:avLst/>
              <a:gdLst>
                <a:gd name="T0" fmla="*/ 90849 w 1563"/>
                <a:gd name="T1" fmla="*/ 467870 h 1303"/>
                <a:gd name="T2" fmla="*/ 179426 w 1563"/>
                <a:gd name="T3" fmla="*/ 444022 h 1303"/>
                <a:gd name="T4" fmla="*/ 224850 w 1563"/>
                <a:gd name="T5" fmla="*/ 344089 h 1303"/>
                <a:gd name="T6" fmla="*/ 295258 w 1563"/>
                <a:gd name="T7" fmla="*/ 289580 h 1303"/>
                <a:gd name="T8" fmla="*/ 357716 w 1563"/>
                <a:gd name="T9" fmla="*/ 252105 h 1303"/>
                <a:gd name="T10" fmla="*/ 414496 w 1563"/>
                <a:gd name="T11" fmla="*/ 202138 h 1303"/>
                <a:gd name="T12" fmla="*/ 445158 w 1563"/>
                <a:gd name="T13" fmla="*/ 157849 h 1303"/>
                <a:gd name="T14" fmla="*/ 448565 w 1563"/>
                <a:gd name="T15" fmla="*/ 64730 h 1303"/>
                <a:gd name="T16" fmla="*/ 521243 w 1563"/>
                <a:gd name="T17" fmla="*/ 48831 h 1303"/>
                <a:gd name="T18" fmla="*/ 599600 w 1563"/>
                <a:gd name="T19" fmla="*/ 76086 h 1303"/>
                <a:gd name="T20" fmla="*/ 772212 w 1563"/>
                <a:gd name="T21" fmla="*/ 64730 h 1303"/>
                <a:gd name="T22" fmla="*/ 814230 w 1563"/>
                <a:gd name="T23" fmla="*/ 4542 h 1303"/>
                <a:gd name="T24" fmla="*/ 970944 w 1563"/>
                <a:gd name="T25" fmla="*/ 0 h 1303"/>
                <a:gd name="T26" fmla="*/ 984571 w 1563"/>
                <a:gd name="T27" fmla="*/ 76086 h 1303"/>
                <a:gd name="T28" fmla="*/ 1037944 w 1563"/>
                <a:gd name="T29" fmla="*/ 219172 h 1303"/>
                <a:gd name="T30" fmla="*/ 1052707 w 1563"/>
                <a:gd name="T31" fmla="*/ 292987 h 1303"/>
                <a:gd name="T32" fmla="*/ 1076555 w 1563"/>
                <a:gd name="T33" fmla="*/ 384971 h 1303"/>
                <a:gd name="T34" fmla="*/ 1134471 w 1563"/>
                <a:gd name="T35" fmla="*/ 446294 h 1303"/>
                <a:gd name="T36" fmla="*/ 1143556 w 1563"/>
                <a:gd name="T37" fmla="*/ 474684 h 1303"/>
                <a:gd name="T38" fmla="*/ 1508085 w 1563"/>
                <a:gd name="T39" fmla="*/ 546227 h 1303"/>
                <a:gd name="T40" fmla="*/ 1576222 w 1563"/>
                <a:gd name="T41" fmla="*/ 613228 h 1303"/>
                <a:gd name="T42" fmla="*/ 1606883 w 1563"/>
                <a:gd name="T43" fmla="*/ 647296 h 1303"/>
                <a:gd name="T44" fmla="*/ 1593256 w 1563"/>
                <a:gd name="T45" fmla="*/ 705212 h 1303"/>
                <a:gd name="T46" fmla="*/ 1519442 w 1563"/>
                <a:gd name="T47" fmla="*/ 759721 h 1303"/>
                <a:gd name="T48" fmla="*/ 1502407 w 1563"/>
                <a:gd name="T49" fmla="*/ 801739 h 1303"/>
                <a:gd name="T50" fmla="*/ 1255981 w 1563"/>
                <a:gd name="T51" fmla="*/ 1479696 h 1303"/>
                <a:gd name="T52" fmla="*/ 1228726 w 1563"/>
                <a:gd name="T53" fmla="*/ 1343423 h 1303"/>
                <a:gd name="T54" fmla="*/ 911892 w 1563"/>
                <a:gd name="T55" fmla="*/ 1217371 h 1303"/>
                <a:gd name="T56" fmla="*/ 889180 w 1563"/>
                <a:gd name="T57" fmla="*/ 1240083 h 1303"/>
                <a:gd name="T58" fmla="*/ 792653 w 1563"/>
                <a:gd name="T59" fmla="*/ 1212828 h 1303"/>
                <a:gd name="T60" fmla="*/ 698398 w 1563"/>
                <a:gd name="T61" fmla="*/ 1190116 h 1303"/>
                <a:gd name="T62" fmla="*/ 612092 w 1563"/>
                <a:gd name="T63" fmla="*/ 1148099 h 1303"/>
                <a:gd name="T64" fmla="*/ 524650 w 1563"/>
                <a:gd name="T65" fmla="*/ 1185574 h 1303"/>
                <a:gd name="T66" fmla="*/ 342953 w 1563"/>
                <a:gd name="T67" fmla="*/ 1151506 h 1303"/>
                <a:gd name="T68" fmla="*/ 281630 w 1563"/>
                <a:gd name="T69" fmla="*/ 1076555 h 1303"/>
                <a:gd name="T70" fmla="*/ 223714 w 1563"/>
                <a:gd name="T71" fmla="*/ 995927 h 1303"/>
                <a:gd name="T72" fmla="*/ 165799 w 1563"/>
                <a:gd name="T73" fmla="*/ 926655 h 1303"/>
                <a:gd name="T74" fmla="*/ 129459 w 1563"/>
                <a:gd name="T75" fmla="*/ 834671 h 1303"/>
                <a:gd name="T76" fmla="*/ 124917 w 1563"/>
                <a:gd name="T77" fmla="*/ 774484 h 1303"/>
                <a:gd name="T78" fmla="*/ 109018 w 1563"/>
                <a:gd name="T79" fmla="*/ 696127 h 1303"/>
                <a:gd name="T80" fmla="*/ 102205 w 1563"/>
                <a:gd name="T81" fmla="*/ 648432 h 1303"/>
                <a:gd name="T82" fmla="*/ 84035 w 1563"/>
                <a:gd name="T83" fmla="*/ 589380 h 1303"/>
                <a:gd name="T84" fmla="*/ 39746 w 1563"/>
                <a:gd name="T85" fmla="*/ 572346 h 1303"/>
                <a:gd name="T86" fmla="*/ 0 w 1563"/>
                <a:gd name="T87" fmla="*/ 528057 h 130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563" h="1303">
                  <a:moveTo>
                    <a:pt x="0" y="465"/>
                  </a:moveTo>
                  <a:lnTo>
                    <a:pt x="50" y="438"/>
                  </a:lnTo>
                  <a:lnTo>
                    <a:pt x="80" y="412"/>
                  </a:lnTo>
                  <a:lnTo>
                    <a:pt x="107" y="405"/>
                  </a:lnTo>
                  <a:lnTo>
                    <a:pt x="131" y="405"/>
                  </a:lnTo>
                  <a:lnTo>
                    <a:pt x="158" y="391"/>
                  </a:lnTo>
                  <a:lnTo>
                    <a:pt x="171" y="358"/>
                  </a:lnTo>
                  <a:lnTo>
                    <a:pt x="179" y="346"/>
                  </a:lnTo>
                  <a:lnTo>
                    <a:pt x="198" y="303"/>
                  </a:lnTo>
                  <a:lnTo>
                    <a:pt x="201" y="279"/>
                  </a:lnTo>
                  <a:lnTo>
                    <a:pt x="243" y="276"/>
                  </a:lnTo>
                  <a:lnTo>
                    <a:pt x="260" y="255"/>
                  </a:lnTo>
                  <a:lnTo>
                    <a:pt x="279" y="259"/>
                  </a:lnTo>
                  <a:lnTo>
                    <a:pt x="297" y="259"/>
                  </a:lnTo>
                  <a:lnTo>
                    <a:pt x="315" y="222"/>
                  </a:lnTo>
                  <a:lnTo>
                    <a:pt x="335" y="211"/>
                  </a:lnTo>
                  <a:lnTo>
                    <a:pt x="360" y="207"/>
                  </a:lnTo>
                  <a:lnTo>
                    <a:pt x="365" y="178"/>
                  </a:lnTo>
                  <a:lnTo>
                    <a:pt x="386" y="177"/>
                  </a:lnTo>
                  <a:lnTo>
                    <a:pt x="393" y="162"/>
                  </a:lnTo>
                  <a:lnTo>
                    <a:pt x="392" y="139"/>
                  </a:lnTo>
                  <a:lnTo>
                    <a:pt x="357" y="94"/>
                  </a:lnTo>
                  <a:lnTo>
                    <a:pt x="384" y="78"/>
                  </a:lnTo>
                  <a:lnTo>
                    <a:pt x="395" y="57"/>
                  </a:lnTo>
                  <a:lnTo>
                    <a:pt x="410" y="45"/>
                  </a:lnTo>
                  <a:lnTo>
                    <a:pt x="437" y="40"/>
                  </a:lnTo>
                  <a:lnTo>
                    <a:pt x="459" y="43"/>
                  </a:lnTo>
                  <a:lnTo>
                    <a:pt x="500" y="73"/>
                  </a:lnTo>
                  <a:lnTo>
                    <a:pt x="509" y="70"/>
                  </a:lnTo>
                  <a:lnTo>
                    <a:pt x="528" y="67"/>
                  </a:lnTo>
                  <a:lnTo>
                    <a:pt x="552" y="66"/>
                  </a:lnTo>
                  <a:lnTo>
                    <a:pt x="564" y="61"/>
                  </a:lnTo>
                  <a:lnTo>
                    <a:pt x="680" y="57"/>
                  </a:lnTo>
                  <a:lnTo>
                    <a:pt x="699" y="52"/>
                  </a:lnTo>
                  <a:lnTo>
                    <a:pt x="713" y="30"/>
                  </a:lnTo>
                  <a:lnTo>
                    <a:pt x="717" y="4"/>
                  </a:lnTo>
                  <a:lnTo>
                    <a:pt x="753" y="6"/>
                  </a:lnTo>
                  <a:lnTo>
                    <a:pt x="791" y="30"/>
                  </a:lnTo>
                  <a:lnTo>
                    <a:pt x="855" y="0"/>
                  </a:lnTo>
                  <a:lnTo>
                    <a:pt x="869" y="21"/>
                  </a:lnTo>
                  <a:lnTo>
                    <a:pt x="875" y="43"/>
                  </a:lnTo>
                  <a:lnTo>
                    <a:pt x="867" y="67"/>
                  </a:lnTo>
                  <a:lnTo>
                    <a:pt x="869" y="109"/>
                  </a:lnTo>
                  <a:lnTo>
                    <a:pt x="891" y="177"/>
                  </a:lnTo>
                  <a:lnTo>
                    <a:pt x="914" y="193"/>
                  </a:lnTo>
                  <a:lnTo>
                    <a:pt x="948" y="216"/>
                  </a:lnTo>
                  <a:lnTo>
                    <a:pt x="945" y="238"/>
                  </a:lnTo>
                  <a:lnTo>
                    <a:pt x="927" y="258"/>
                  </a:lnTo>
                  <a:lnTo>
                    <a:pt x="936" y="298"/>
                  </a:lnTo>
                  <a:lnTo>
                    <a:pt x="941" y="325"/>
                  </a:lnTo>
                  <a:lnTo>
                    <a:pt x="948" y="339"/>
                  </a:lnTo>
                  <a:lnTo>
                    <a:pt x="960" y="355"/>
                  </a:lnTo>
                  <a:lnTo>
                    <a:pt x="972" y="372"/>
                  </a:lnTo>
                  <a:lnTo>
                    <a:pt x="999" y="393"/>
                  </a:lnTo>
                  <a:lnTo>
                    <a:pt x="1023" y="388"/>
                  </a:lnTo>
                  <a:lnTo>
                    <a:pt x="1025" y="408"/>
                  </a:lnTo>
                  <a:lnTo>
                    <a:pt x="1007" y="418"/>
                  </a:lnTo>
                  <a:lnTo>
                    <a:pt x="995" y="424"/>
                  </a:lnTo>
                  <a:lnTo>
                    <a:pt x="1298" y="487"/>
                  </a:lnTo>
                  <a:lnTo>
                    <a:pt x="1328" y="481"/>
                  </a:lnTo>
                  <a:lnTo>
                    <a:pt x="1355" y="492"/>
                  </a:lnTo>
                  <a:lnTo>
                    <a:pt x="1374" y="496"/>
                  </a:lnTo>
                  <a:lnTo>
                    <a:pt x="1388" y="540"/>
                  </a:lnTo>
                  <a:lnTo>
                    <a:pt x="1385" y="553"/>
                  </a:lnTo>
                  <a:lnTo>
                    <a:pt x="1397" y="568"/>
                  </a:lnTo>
                  <a:lnTo>
                    <a:pt x="1415" y="570"/>
                  </a:lnTo>
                  <a:lnTo>
                    <a:pt x="1431" y="588"/>
                  </a:lnTo>
                  <a:lnTo>
                    <a:pt x="1425" y="606"/>
                  </a:lnTo>
                  <a:lnTo>
                    <a:pt x="1403" y="621"/>
                  </a:lnTo>
                  <a:lnTo>
                    <a:pt x="1404" y="633"/>
                  </a:lnTo>
                  <a:lnTo>
                    <a:pt x="1377" y="646"/>
                  </a:lnTo>
                  <a:lnTo>
                    <a:pt x="1338" y="669"/>
                  </a:lnTo>
                  <a:lnTo>
                    <a:pt x="1325" y="673"/>
                  </a:lnTo>
                  <a:lnTo>
                    <a:pt x="1308" y="684"/>
                  </a:lnTo>
                  <a:lnTo>
                    <a:pt x="1323" y="706"/>
                  </a:lnTo>
                  <a:lnTo>
                    <a:pt x="1563" y="1090"/>
                  </a:lnTo>
                  <a:lnTo>
                    <a:pt x="1554" y="1099"/>
                  </a:lnTo>
                  <a:lnTo>
                    <a:pt x="1106" y="1303"/>
                  </a:lnTo>
                  <a:lnTo>
                    <a:pt x="1098" y="1293"/>
                  </a:lnTo>
                  <a:lnTo>
                    <a:pt x="1098" y="1185"/>
                  </a:lnTo>
                  <a:lnTo>
                    <a:pt x="1082" y="1183"/>
                  </a:lnTo>
                  <a:lnTo>
                    <a:pt x="1076" y="1170"/>
                  </a:lnTo>
                  <a:lnTo>
                    <a:pt x="810" y="1074"/>
                  </a:lnTo>
                  <a:lnTo>
                    <a:pt x="803" y="1072"/>
                  </a:lnTo>
                  <a:lnTo>
                    <a:pt x="810" y="1108"/>
                  </a:lnTo>
                  <a:lnTo>
                    <a:pt x="800" y="1116"/>
                  </a:lnTo>
                  <a:lnTo>
                    <a:pt x="783" y="1092"/>
                  </a:lnTo>
                  <a:lnTo>
                    <a:pt x="753" y="1087"/>
                  </a:lnTo>
                  <a:lnTo>
                    <a:pt x="729" y="1078"/>
                  </a:lnTo>
                  <a:lnTo>
                    <a:pt x="698" y="1068"/>
                  </a:lnTo>
                  <a:lnTo>
                    <a:pt x="672" y="1063"/>
                  </a:lnTo>
                  <a:lnTo>
                    <a:pt x="633" y="1063"/>
                  </a:lnTo>
                  <a:lnTo>
                    <a:pt x="615" y="1048"/>
                  </a:lnTo>
                  <a:lnTo>
                    <a:pt x="567" y="1035"/>
                  </a:lnTo>
                  <a:lnTo>
                    <a:pt x="552" y="1024"/>
                  </a:lnTo>
                  <a:lnTo>
                    <a:pt x="539" y="1011"/>
                  </a:lnTo>
                  <a:lnTo>
                    <a:pt x="507" y="1015"/>
                  </a:lnTo>
                  <a:lnTo>
                    <a:pt x="477" y="1038"/>
                  </a:lnTo>
                  <a:lnTo>
                    <a:pt x="462" y="1044"/>
                  </a:lnTo>
                  <a:lnTo>
                    <a:pt x="443" y="1059"/>
                  </a:lnTo>
                  <a:lnTo>
                    <a:pt x="362" y="1039"/>
                  </a:lnTo>
                  <a:lnTo>
                    <a:pt x="302" y="1014"/>
                  </a:lnTo>
                  <a:lnTo>
                    <a:pt x="285" y="982"/>
                  </a:lnTo>
                  <a:lnTo>
                    <a:pt x="270" y="958"/>
                  </a:lnTo>
                  <a:lnTo>
                    <a:pt x="248" y="948"/>
                  </a:lnTo>
                  <a:lnTo>
                    <a:pt x="236" y="927"/>
                  </a:lnTo>
                  <a:lnTo>
                    <a:pt x="203" y="900"/>
                  </a:lnTo>
                  <a:lnTo>
                    <a:pt x="197" y="877"/>
                  </a:lnTo>
                  <a:lnTo>
                    <a:pt x="174" y="846"/>
                  </a:lnTo>
                  <a:lnTo>
                    <a:pt x="155" y="835"/>
                  </a:lnTo>
                  <a:lnTo>
                    <a:pt x="146" y="816"/>
                  </a:lnTo>
                  <a:lnTo>
                    <a:pt x="146" y="793"/>
                  </a:lnTo>
                  <a:lnTo>
                    <a:pt x="129" y="750"/>
                  </a:lnTo>
                  <a:lnTo>
                    <a:pt x="114" y="735"/>
                  </a:lnTo>
                  <a:lnTo>
                    <a:pt x="114" y="706"/>
                  </a:lnTo>
                  <a:lnTo>
                    <a:pt x="120" y="690"/>
                  </a:lnTo>
                  <a:lnTo>
                    <a:pt x="110" y="682"/>
                  </a:lnTo>
                  <a:lnTo>
                    <a:pt x="108" y="652"/>
                  </a:lnTo>
                  <a:lnTo>
                    <a:pt x="99" y="634"/>
                  </a:lnTo>
                  <a:lnTo>
                    <a:pt x="96" y="613"/>
                  </a:lnTo>
                  <a:lnTo>
                    <a:pt x="96" y="598"/>
                  </a:lnTo>
                  <a:lnTo>
                    <a:pt x="96" y="585"/>
                  </a:lnTo>
                  <a:lnTo>
                    <a:pt x="90" y="571"/>
                  </a:lnTo>
                  <a:lnTo>
                    <a:pt x="92" y="540"/>
                  </a:lnTo>
                  <a:lnTo>
                    <a:pt x="84" y="532"/>
                  </a:lnTo>
                  <a:lnTo>
                    <a:pt x="74" y="519"/>
                  </a:lnTo>
                  <a:lnTo>
                    <a:pt x="66" y="504"/>
                  </a:lnTo>
                  <a:lnTo>
                    <a:pt x="51" y="501"/>
                  </a:lnTo>
                  <a:lnTo>
                    <a:pt x="35" y="504"/>
                  </a:lnTo>
                  <a:lnTo>
                    <a:pt x="29" y="486"/>
                  </a:lnTo>
                  <a:lnTo>
                    <a:pt x="12" y="475"/>
                  </a:lnTo>
                  <a:lnTo>
                    <a:pt x="0" y="465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7" name="Freeform 20"/>
            <p:cNvSpPr>
              <a:spLocks/>
            </p:cNvSpPr>
            <p:nvPr/>
          </p:nvSpPr>
          <p:spPr bwMode="auto">
            <a:xfrm>
              <a:off x="3896608" y="4887838"/>
              <a:ext cx="1372949" cy="1190116"/>
            </a:xfrm>
            <a:custGeom>
              <a:avLst/>
              <a:gdLst>
                <a:gd name="T0" fmla="*/ 148765 w 1209"/>
                <a:gd name="T1" fmla="*/ 28390 h 1048"/>
                <a:gd name="T2" fmla="*/ 165799 w 1209"/>
                <a:gd name="T3" fmla="*/ 21577 h 1048"/>
                <a:gd name="T4" fmla="*/ 201002 w 1209"/>
                <a:gd name="T5" fmla="*/ 0 h 1048"/>
                <a:gd name="T6" fmla="*/ 245291 w 1209"/>
                <a:gd name="T7" fmla="*/ 4542 h 1048"/>
                <a:gd name="T8" fmla="*/ 308885 w 1209"/>
                <a:gd name="T9" fmla="*/ 76086 h 1048"/>
                <a:gd name="T10" fmla="*/ 366801 w 1209"/>
                <a:gd name="T11" fmla="*/ 45424 h 1048"/>
                <a:gd name="T12" fmla="*/ 397462 w 1209"/>
                <a:gd name="T13" fmla="*/ 59052 h 1048"/>
                <a:gd name="T14" fmla="*/ 438344 w 1209"/>
                <a:gd name="T15" fmla="*/ 79492 h 1048"/>
                <a:gd name="T16" fmla="*/ 482633 w 1209"/>
                <a:gd name="T17" fmla="*/ 122646 h 1048"/>
                <a:gd name="T18" fmla="*/ 543956 w 1209"/>
                <a:gd name="T19" fmla="*/ 112425 h 1048"/>
                <a:gd name="T20" fmla="*/ 591651 w 1209"/>
                <a:gd name="T21" fmla="*/ 127188 h 1048"/>
                <a:gd name="T22" fmla="*/ 639347 w 1209"/>
                <a:gd name="T23" fmla="*/ 154443 h 1048"/>
                <a:gd name="T24" fmla="*/ 654110 w 1209"/>
                <a:gd name="T25" fmla="*/ 194189 h 1048"/>
                <a:gd name="T26" fmla="*/ 629126 w 1209"/>
                <a:gd name="T27" fmla="*/ 263461 h 1048"/>
                <a:gd name="T28" fmla="*/ 660923 w 1209"/>
                <a:gd name="T29" fmla="*/ 320241 h 1048"/>
                <a:gd name="T30" fmla="*/ 909621 w 1209"/>
                <a:gd name="T31" fmla="*/ 484904 h 1048"/>
                <a:gd name="T32" fmla="*/ 987978 w 1209"/>
                <a:gd name="T33" fmla="*/ 480362 h 1048"/>
                <a:gd name="T34" fmla="*/ 1024318 w 1209"/>
                <a:gd name="T35" fmla="*/ 464463 h 1048"/>
                <a:gd name="T36" fmla="*/ 1117437 w 1209"/>
                <a:gd name="T37" fmla="*/ 648432 h 1048"/>
                <a:gd name="T38" fmla="*/ 1209422 w 1209"/>
                <a:gd name="T39" fmla="*/ 675686 h 1048"/>
                <a:gd name="T40" fmla="*/ 1284372 w 1209"/>
                <a:gd name="T41" fmla="*/ 682500 h 1048"/>
                <a:gd name="T42" fmla="*/ 1372949 w 1209"/>
                <a:gd name="T43" fmla="*/ 701805 h 1048"/>
                <a:gd name="T44" fmla="*/ 1075420 w 1209"/>
                <a:gd name="T45" fmla="*/ 890316 h 1048"/>
                <a:gd name="T46" fmla="*/ 725653 w 1209"/>
                <a:gd name="T47" fmla="*/ 1035673 h 1048"/>
                <a:gd name="T48" fmla="*/ 363394 w 1209"/>
                <a:gd name="T49" fmla="*/ 1190116 h 1048"/>
                <a:gd name="T50" fmla="*/ 90849 w 1209"/>
                <a:gd name="T51" fmla="*/ 712026 h 1048"/>
                <a:gd name="T52" fmla="*/ 180562 w 1209"/>
                <a:gd name="T53" fmla="*/ 654110 h 1048"/>
                <a:gd name="T54" fmla="*/ 211223 w 1209"/>
                <a:gd name="T55" fmla="*/ 616635 h 1048"/>
                <a:gd name="T56" fmla="*/ 172612 w 1209"/>
                <a:gd name="T57" fmla="*/ 599600 h 1048"/>
                <a:gd name="T58" fmla="*/ 155578 w 1209"/>
                <a:gd name="T59" fmla="*/ 553041 h 1048"/>
                <a:gd name="T60" fmla="*/ 143086 w 1209"/>
                <a:gd name="T61" fmla="*/ 515566 h 1048"/>
                <a:gd name="T62" fmla="*/ 84035 w 1209"/>
                <a:gd name="T63" fmla="*/ 381564 h 1048"/>
                <a:gd name="T64" fmla="*/ 85171 w 1209"/>
                <a:gd name="T65" fmla="*/ 292987 h 1048"/>
                <a:gd name="T66" fmla="*/ 27255 w 1209"/>
                <a:gd name="T67" fmla="*/ 144222 h 1048"/>
                <a:gd name="T68" fmla="*/ 102205 w 1209"/>
                <a:gd name="T69" fmla="*/ 45424 h 10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09" h="1048">
                  <a:moveTo>
                    <a:pt x="90" y="40"/>
                  </a:moveTo>
                  <a:lnTo>
                    <a:pt x="131" y="25"/>
                  </a:lnTo>
                  <a:lnTo>
                    <a:pt x="143" y="34"/>
                  </a:lnTo>
                  <a:lnTo>
                    <a:pt x="146" y="19"/>
                  </a:lnTo>
                  <a:lnTo>
                    <a:pt x="167" y="10"/>
                  </a:lnTo>
                  <a:lnTo>
                    <a:pt x="177" y="0"/>
                  </a:lnTo>
                  <a:lnTo>
                    <a:pt x="198" y="3"/>
                  </a:lnTo>
                  <a:lnTo>
                    <a:pt x="216" y="4"/>
                  </a:lnTo>
                  <a:lnTo>
                    <a:pt x="221" y="67"/>
                  </a:lnTo>
                  <a:lnTo>
                    <a:pt x="272" y="67"/>
                  </a:lnTo>
                  <a:lnTo>
                    <a:pt x="288" y="58"/>
                  </a:lnTo>
                  <a:lnTo>
                    <a:pt x="323" y="40"/>
                  </a:lnTo>
                  <a:lnTo>
                    <a:pt x="333" y="45"/>
                  </a:lnTo>
                  <a:lnTo>
                    <a:pt x="350" y="52"/>
                  </a:lnTo>
                  <a:lnTo>
                    <a:pt x="359" y="66"/>
                  </a:lnTo>
                  <a:lnTo>
                    <a:pt x="386" y="70"/>
                  </a:lnTo>
                  <a:lnTo>
                    <a:pt x="401" y="61"/>
                  </a:lnTo>
                  <a:lnTo>
                    <a:pt x="425" y="108"/>
                  </a:lnTo>
                  <a:lnTo>
                    <a:pt x="458" y="109"/>
                  </a:lnTo>
                  <a:lnTo>
                    <a:pt x="479" y="99"/>
                  </a:lnTo>
                  <a:lnTo>
                    <a:pt x="494" y="103"/>
                  </a:lnTo>
                  <a:lnTo>
                    <a:pt x="521" y="112"/>
                  </a:lnTo>
                  <a:lnTo>
                    <a:pt x="560" y="123"/>
                  </a:lnTo>
                  <a:lnTo>
                    <a:pt x="563" y="136"/>
                  </a:lnTo>
                  <a:lnTo>
                    <a:pt x="569" y="156"/>
                  </a:lnTo>
                  <a:lnTo>
                    <a:pt x="576" y="171"/>
                  </a:lnTo>
                  <a:lnTo>
                    <a:pt x="572" y="213"/>
                  </a:lnTo>
                  <a:lnTo>
                    <a:pt x="554" y="232"/>
                  </a:lnTo>
                  <a:lnTo>
                    <a:pt x="581" y="250"/>
                  </a:lnTo>
                  <a:lnTo>
                    <a:pt x="582" y="282"/>
                  </a:lnTo>
                  <a:lnTo>
                    <a:pt x="680" y="343"/>
                  </a:lnTo>
                  <a:lnTo>
                    <a:pt x="801" y="427"/>
                  </a:lnTo>
                  <a:lnTo>
                    <a:pt x="831" y="424"/>
                  </a:lnTo>
                  <a:lnTo>
                    <a:pt x="870" y="423"/>
                  </a:lnTo>
                  <a:lnTo>
                    <a:pt x="879" y="417"/>
                  </a:lnTo>
                  <a:lnTo>
                    <a:pt x="902" y="409"/>
                  </a:lnTo>
                  <a:lnTo>
                    <a:pt x="924" y="402"/>
                  </a:lnTo>
                  <a:lnTo>
                    <a:pt x="984" y="571"/>
                  </a:lnTo>
                  <a:lnTo>
                    <a:pt x="1037" y="586"/>
                  </a:lnTo>
                  <a:lnTo>
                    <a:pt x="1065" y="595"/>
                  </a:lnTo>
                  <a:lnTo>
                    <a:pt x="1086" y="604"/>
                  </a:lnTo>
                  <a:lnTo>
                    <a:pt x="1131" y="601"/>
                  </a:lnTo>
                  <a:lnTo>
                    <a:pt x="1170" y="603"/>
                  </a:lnTo>
                  <a:lnTo>
                    <a:pt x="1209" y="618"/>
                  </a:lnTo>
                  <a:lnTo>
                    <a:pt x="1125" y="658"/>
                  </a:lnTo>
                  <a:lnTo>
                    <a:pt x="947" y="784"/>
                  </a:lnTo>
                  <a:lnTo>
                    <a:pt x="666" y="948"/>
                  </a:lnTo>
                  <a:lnTo>
                    <a:pt x="639" y="912"/>
                  </a:lnTo>
                  <a:lnTo>
                    <a:pt x="491" y="984"/>
                  </a:lnTo>
                  <a:lnTo>
                    <a:pt x="320" y="1048"/>
                  </a:lnTo>
                  <a:lnTo>
                    <a:pt x="60" y="643"/>
                  </a:lnTo>
                  <a:lnTo>
                    <a:pt x="80" y="627"/>
                  </a:lnTo>
                  <a:lnTo>
                    <a:pt x="155" y="592"/>
                  </a:lnTo>
                  <a:lnTo>
                    <a:pt x="159" y="576"/>
                  </a:lnTo>
                  <a:lnTo>
                    <a:pt x="180" y="565"/>
                  </a:lnTo>
                  <a:lnTo>
                    <a:pt x="186" y="543"/>
                  </a:lnTo>
                  <a:lnTo>
                    <a:pt x="168" y="526"/>
                  </a:lnTo>
                  <a:lnTo>
                    <a:pt x="152" y="528"/>
                  </a:lnTo>
                  <a:lnTo>
                    <a:pt x="138" y="507"/>
                  </a:lnTo>
                  <a:lnTo>
                    <a:pt x="137" y="487"/>
                  </a:lnTo>
                  <a:lnTo>
                    <a:pt x="128" y="471"/>
                  </a:lnTo>
                  <a:lnTo>
                    <a:pt x="126" y="454"/>
                  </a:lnTo>
                  <a:lnTo>
                    <a:pt x="138" y="426"/>
                  </a:lnTo>
                  <a:lnTo>
                    <a:pt x="74" y="336"/>
                  </a:lnTo>
                  <a:lnTo>
                    <a:pt x="63" y="283"/>
                  </a:lnTo>
                  <a:lnTo>
                    <a:pt x="75" y="258"/>
                  </a:lnTo>
                  <a:lnTo>
                    <a:pt x="74" y="148"/>
                  </a:lnTo>
                  <a:lnTo>
                    <a:pt x="24" y="127"/>
                  </a:lnTo>
                  <a:lnTo>
                    <a:pt x="0" y="75"/>
                  </a:lnTo>
                  <a:lnTo>
                    <a:pt x="90" y="4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8" name="Freeform 21"/>
            <p:cNvSpPr>
              <a:spLocks/>
            </p:cNvSpPr>
            <p:nvPr/>
          </p:nvSpPr>
          <p:spPr bwMode="auto">
            <a:xfrm>
              <a:off x="3269753" y="4370001"/>
              <a:ext cx="783569" cy="1031131"/>
            </a:xfrm>
            <a:custGeom>
              <a:avLst/>
              <a:gdLst>
                <a:gd name="T0" fmla="*/ 4542 w 690"/>
                <a:gd name="T1" fmla="*/ 0 h 908"/>
                <a:gd name="T2" fmla="*/ 59052 w 690"/>
                <a:gd name="T3" fmla="*/ 18170 h 908"/>
                <a:gd name="T4" fmla="*/ 61323 w 690"/>
                <a:gd name="T5" fmla="*/ 49967 h 908"/>
                <a:gd name="T6" fmla="*/ 90849 w 690"/>
                <a:gd name="T7" fmla="*/ 86306 h 908"/>
                <a:gd name="T8" fmla="*/ 127188 w 690"/>
                <a:gd name="T9" fmla="*/ 97662 h 908"/>
                <a:gd name="T10" fmla="*/ 156714 w 690"/>
                <a:gd name="T11" fmla="*/ 97662 h 908"/>
                <a:gd name="T12" fmla="*/ 174884 w 690"/>
                <a:gd name="T13" fmla="*/ 124917 h 908"/>
                <a:gd name="T14" fmla="*/ 149900 w 690"/>
                <a:gd name="T15" fmla="*/ 131730 h 908"/>
                <a:gd name="T16" fmla="*/ 149900 w 690"/>
                <a:gd name="T17" fmla="*/ 170341 h 908"/>
                <a:gd name="T18" fmla="*/ 183968 w 690"/>
                <a:gd name="T19" fmla="*/ 222579 h 908"/>
                <a:gd name="T20" fmla="*/ 238478 w 690"/>
                <a:gd name="T21" fmla="*/ 281630 h 908"/>
                <a:gd name="T22" fmla="*/ 397463 w 690"/>
                <a:gd name="T23" fmla="*/ 551905 h 908"/>
                <a:gd name="T24" fmla="*/ 447429 w 690"/>
                <a:gd name="T25" fmla="*/ 504209 h 908"/>
                <a:gd name="T26" fmla="*/ 461057 w 690"/>
                <a:gd name="T27" fmla="*/ 508752 h 908"/>
                <a:gd name="T28" fmla="*/ 476955 w 690"/>
                <a:gd name="T29" fmla="*/ 563261 h 908"/>
                <a:gd name="T30" fmla="*/ 536007 w 690"/>
                <a:gd name="T31" fmla="*/ 701805 h 908"/>
                <a:gd name="T32" fmla="*/ 538278 w 690"/>
                <a:gd name="T33" fmla="*/ 790382 h 908"/>
                <a:gd name="T34" fmla="*/ 574617 w 690"/>
                <a:gd name="T35" fmla="*/ 847163 h 908"/>
                <a:gd name="T36" fmla="*/ 595058 w 690"/>
                <a:gd name="T37" fmla="*/ 883502 h 908"/>
                <a:gd name="T38" fmla="*/ 654110 w 690"/>
                <a:gd name="T39" fmla="*/ 915299 h 908"/>
                <a:gd name="T40" fmla="*/ 715433 w 690"/>
                <a:gd name="T41" fmla="*/ 903943 h 908"/>
                <a:gd name="T42" fmla="*/ 783569 w 690"/>
                <a:gd name="T43" fmla="*/ 1001605 h 908"/>
                <a:gd name="T44" fmla="*/ 767670 w 690"/>
                <a:gd name="T45" fmla="*/ 1031131 h 908"/>
                <a:gd name="T46" fmla="*/ 724517 w 690"/>
                <a:gd name="T47" fmla="*/ 1017504 h 908"/>
                <a:gd name="T48" fmla="*/ 694992 w 690"/>
                <a:gd name="T49" fmla="*/ 1026589 h 908"/>
                <a:gd name="T50" fmla="*/ 617770 w 690"/>
                <a:gd name="T51" fmla="*/ 1010690 h 908"/>
                <a:gd name="T52" fmla="*/ 345225 w 690"/>
                <a:gd name="T53" fmla="*/ 951639 h 908"/>
                <a:gd name="T54" fmla="*/ 372479 w 690"/>
                <a:gd name="T55" fmla="*/ 933469 h 908"/>
                <a:gd name="T56" fmla="*/ 365666 w 690"/>
                <a:gd name="T57" fmla="*/ 906214 h 908"/>
                <a:gd name="T58" fmla="*/ 342953 w 690"/>
                <a:gd name="T59" fmla="*/ 910757 h 908"/>
                <a:gd name="T60" fmla="*/ 292987 w 690"/>
                <a:gd name="T61" fmla="*/ 869875 h 908"/>
                <a:gd name="T62" fmla="*/ 270275 w 690"/>
                <a:gd name="T63" fmla="*/ 804010 h 908"/>
                <a:gd name="T64" fmla="*/ 261190 w 690"/>
                <a:gd name="T65" fmla="*/ 765399 h 908"/>
                <a:gd name="T66" fmla="*/ 281631 w 690"/>
                <a:gd name="T67" fmla="*/ 747229 h 908"/>
                <a:gd name="T68" fmla="*/ 283902 w 690"/>
                <a:gd name="T69" fmla="*/ 713161 h 908"/>
                <a:gd name="T70" fmla="*/ 224850 w 690"/>
                <a:gd name="T71" fmla="*/ 672279 h 908"/>
                <a:gd name="T72" fmla="*/ 211223 w 690"/>
                <a:gd name="T73" fmla="*/ 631397 h 908"/>
                <a:gd name="T74" fmla="*/ 197596 w 690"/>
                <a:gd name="T75" fmla="*/ 590516 h 908"/>
                <a:gd name="T76" fmla="*/ 197596 w 690"/>
                <a:gd name="T77" fmla="*/ 554176 h 908"/>
                <a:gd name="T78" fmla="*/ 206681 w 690"/>
                <a:gd name="T79" fmla="*/ 524650 h 908"/>
                <a:gd name="T80" fmla="*/ 249834 w 690"/>
                <a:gd name="T81" fmla="*/ 511023 h 908"/>
                <a:gd name="T82" fmla="*/ 229393 w 690"/>
                <a:gd name="T83" fmla="*/ 413361 h 908"/>
                <a:gd name="T84" fmla="*/ 174884 w 690"/>
                <a:gd name="T85" fmla="*/ 363394 h 908"/>
                <a:gd name="T86" fmla="*/ 186240 w 690"/>
                <a:gd name="T87" fmla="*/ 299800 h 908"/>
                <a:gd name="T88" fmla="*/ 165799 w 690"/>
                <a:gd name="T89" fmla="*/ 299800 h 908"/>
                <a:gd name="T90" fmla="*/ 145358 w 690"/>
                <a:gd name="T91" fmla="*/ 277088 h 908"/>
                <a:gd name="T92" fmla="*/ 138544 w 690"/>
                <a:gd name="T93" fmla="*/ 245291 h 908"/>
                <a:gd name="T94" fmla="*/ 111290 w 690"/>
                <a:gd name="T95" fmla="*/ 215765 h 908"/>
                <a:gd name="T96" fmla="*/ 111290 w 690"/>
                <a:gd name="T97" fmla="*/ 215765 h 908"/>
                <a:gd name="T98" fmla="*/ 88577 w 690"/>
                <a:gd name="T99" fmla="*/ 213494 h 908"/>
                <a:gd name="T100" fmla="*/ 97662 w 690"/>
                <a:gd name="T101" fmla="*/ 188511 h 908"/>
                <a:gd name="T102" fmla="*/ 34068 w 690"/>
                <a:gd name="T103" fmla="*/ 99933 h 908"/>
                <a:gd name="T104" fmla="*/ 22712 w 690"/>
                <a:gd name="T105" fmla="*/ 86306 h 908"/>
                <a:gd name="T106" fmla="*/ 29526 w 690"/>
                <a:gd name="T107" fmla="*/ 52238 h 908"/>
                <a:gd name="T108" fmla="*/ 0 w 690"/>
                <a:gd name="T109" fmla="*/ 29526 h 908"/>
                <a:gd name="T110" fmla="*/ 4542 w 690"/>
                <a:gd name="T111" fmla="*/ 0 h 90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0" t="0" r="r" b="b"/>
              <a:pathLst>
                <a:path w="690" h="908">
                  <a:moveTo>
                    <a:pt x="4" y="0"/>
                  </a:moveTo>
                  <a:lnTo>
                    <a:pt x="52" y="16"/>
                  </a:lnTo>
                  <a:lnTo>
                    <a:pt x="54" y="44"/>
                  </a:lnTo>
                  <a:lnTo>
                    <a:pt x="80" y="76"/>
                  </a:lnTo>
                  <a:lnTo>
                    <a:pt x="112" y="86"/>
                  </a:lnTo>
                  <a:lnTo>
                    <a:pt x="138" y="86"/>
                  </a:lnTo>
                  <a:lnTo>
                    <a:pt x="154" y="110"/>
                  </a:lnTo>
                  <a:lnTo>
                    <a:pt x="132" y="116"/>
                  </a:lnTo>
                  <a:lnTo>
                    <a:pt x="132" y="150"/>
                  </a:lnTo>
                  <a:lnTo>
                    <a:pt x="162" y="196"/>
                  </a:lnTo>
                  <a:lnTo>
                    <a:pt x="210" y="248"/>
                  </a:lnTo>
                  <a:lnTo>
                    <a:pt x="350" y="486"/>
                  </a:lnTo>
                  <a:lnTo>
                    <a:pt x="394" y="444"/>
                  </a:lnTo>
                  <a:lnTo>
                    <a:pt x="406" y="448"/>
                  </a:lnTo>
                  <a:lnTo>
                    <a:pt x="420" y="496"/>
                  </a:lnTo>
                  <a:lnTo>
                    <a:pt x="472" y="618"/>
                  </a:lnTo>
                  <a:lnTo>
                    <a:pt x="474" y="696"/>
                  </a:lnTo>
                  <a:lnTo>
                    <a:pt x="506" y="746"/>
                  </a:lnTo>
                  <a:lnTo>
                    <a:pt x="524" y="778"/>
                  </a:lnTo>
                  <a:lnTo>
                    <a:pt x="576" y="806"/>
                  </a:lnTo>
                  <a:lnTo>
                    <a:pt x="630" y="796"/>
                  </a:lnTo>
                  <a:lnTo>
                    <a:pt x="690" y="882"/>
                  </a:lnTo>
                  <a:lnTo>
                    <a:pt x="676" y="908"/>
                  </a:lnTo>
                  <a:lnTo>
                    <a:pt x="638" y="896"/>
                  </a:lnTo>
                  <a:lnTo>
                    <a:pt x="612" y="904"/>
                  </a:lnTo>
                  <a:lnTo>
                    <a:pt x="544" y="890"/>
                  </a:lnTo>
                  <a:lnTo>
                    <a:pt x="304" y="838"/>
                  </a:lnTo>
                  <a:lnTo>
                    <a:pt x="328" y="822"/>
                  </a:lnTo>
                  <a:lnTo>
                    <a:pt x="322" y="798"/>
                  </a:lnTo>
                  <a:lnTo>
                    <a:pt x="302" y="802"/>
                  </a:lnTo>
                  <a:lnTo>
                    <a:pt x="258" y="766"/>
                  </a:lnTo>
                  <a:lnTo>
                    <a:pt x="238" y="708"/>
                  </a:lnTo>
                  <a:lnTo>
                    <a:pt x="230" y="674"/>
                  </a:lnTo>
                  <a:lnTo>
                    <a:pt x="248" y="658"/>
                  </a:lnTo>
                  <a:lnTo>
                    <a:pt x="250" y="628"/>
                  </a:lnTo>
                  <a:lnTo>
                    <a:pt x="198" y="592"/>
                  </a:lnTo>
                  <a:lnTo>
                    <a:pt x="186" y="556"/>
                  </a:lnTo>
                  <a:lnTo>
                    <a:pt x="174" y="520"/>
                  </a:lnTo>
                  <a:lnTo>
                    <a:pt x="174" y="488"/>
                  </a:lnTo>
                  <a:lnTo>
                    <a:pt x="182" y="462"/>
                  </a:lnTo>
                  <a:lnTo>
                    <a:pt x="220" y="450"/>
                  </a:lnTo>
                  <a:lnTo>
                    <a:pt x="202" y="364"/>
                  </a:lnTo>
                  <a:lnTo>
                    <a:pt x="154" y="320"/>
                  </a:lnTo>
                  <a:lnTo>
                    <a:pt x="164" y="264"/>
                  </a:lnTo>
                  <a:lnTo>
                    <a:pt x="146" y="264"/>
                  </a:lnTo>
                  <a:lnTo>
                    <a:pt x="128" y="244"/>
                  </a:lnTo>
                  <a:lnTo>
                    <a:pt x="122" y="216"/>
                  </a:lnTo>
                  <a:lnTo>
                    <a:pt x="98" y="190"/>
                  </a:lnTo>
                  <a:lnTo>
                    <a:pt x="78" y="188"/>
                  </a:lnTo>
                  <a:lnTo>
                    <a:pt x="86" y="166"/>
                  </a:lnTo>
                  <a:lnTo>
                    <a:pt x="30" y="88"/>
                  </a:lnTo>
                  <a:lnTo>
                    <a:pt x="20" y="76"/>
                  </a:lnTo>
                  <a:lnTo>
                    <a:pt x="26" y="46"/>
                  </a:lnTo>
                  <a:lnTo>
                    <a:pt x="0" y="2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19" name="Freeform 22"/>
            <p:cNvSpPr>
              <a:spLocks/>
            </p:cNvSpPr>
            <p:nvPr/>
          </p:nvSpPr>
          <p:spPr bwMode="auto">
            <a:xfrm>
              <a:off x="3955660" y="4551698"/>
              <a:ext cx="1535340" cy="1044758"/>
            </a:xfrm>
            <a:custGeom>
              <a:avLst/>
              <a:gdLst>
                <a:gd name="T0" fmla="*/ 304343 w 1352"/>
                <a:gd name="T1" fmla="*/ 140815 h 920"/>
                <a:gd name="T2" fmla="*/ 392920 w 1352"/>
                <a:gd name="T3" fmla="*/ 147629 h 920"/>
                <a:gd name="T4" fmla="*/ 445158 w 1352"/>
                <a:gd name="T5" fmla="*/ 115832 h 920"/>
                <a:gd name="T6" fmla="*/ 511023 w 1352"/>
                <a:gd name="T7" fmla="*/ 77221 h 920"/>
                <a:gd name="T8" fmla="*/ 572346 w 1352"/>
                <a:gd name="T9" fmla="*/ 34068 h 920"/>
                <a:gd name="T10" fmla="*/ 604143 w 1352"/>
                <a:gd name="T11" fmla="*/ 15898 h 920"/>
                <a:gd name="T12" fmla="*/ 645024 w 1352"/>
                <a:gd name="T13" fmla="*/ 56780 h 920"/>
                <a:gd name="T14" fmla="*/ 797196 w 1352"/>
                <a:gd name="T15" fmla="*/ 172612 h 920"/>
                <a:gd name="T16" fmla="*/ 828993 w 1352"/>
                <a:gd name="T17" fmla="*/ 131730 h 920"/>
                <a:gd name="T18" fmla="*/ 913028 w 1352"/>
                <a:gd name="T19" fmla="*/ 127188 h 920"/>
                <a:gd name="T20" fmla="*/ 978893 w 1352"/>
                <a:gd name="T21" fmla="*/ 165799 h 920"/>
                <a:gd name="T22" fmla="*/ 1049300 w 1352"/>
                <a:gd name="T23" fmla="*/ 231664 h 920"/>
                <a:gd name="T24" fmla="*/ 1087911 w 1352"/>
                <a:gd name="T25" fmla="*/ 299800 h 920"/>
                <a:gd name="T26" fmla="*/ 931197 w 1352"/>
                <a:gd name="T27" fmla="*/ 431530 h 920"/>
                <a:gd name="T28" fmla="*/ 951638 w 1352"/>
                <a:gd name="T29" fmla="*/ 467870 h 920"/>
                <a:gd name="T30" fmla="*/ 1008419 w 1352"/>
                <a:gd name="T31" fmla="*/ 497396 h 920"/>
                <a:gd name="T32" fmla="*/ 1037944 w 1352"/>
                <a:gd name="T33" fmla="*/ 467870 h 920"/>
                <a:gd name="T34" fmla="*/ 1112894 w 1352"/>
                <a:gd name="T35" fmla="*/ 463327 h 920"/>
                <a:gd name="T36" fmla="*/ 1053843 w 1352"/>
                <a:gd name="T37" fmla="*/ 488311 h 920"/>
                <a:gd name="T38" fmla="*/ 999334 w 1352"/>
                <a:gd name="T39" fmla="*/ 529193 h 920"/>
                <a:gd name="T40" fmla="*/ 940282 w 1352"/>
                <a:gd name="T41" fmla="*/ 522379 h 920"/>
                <a:gd name="T42" fmla="*/ 1494458 w 1352"/>
                <a:gd name="T43" fmla="*/ 908485 h 920"/>
                <a:gd name="T44" fmla="*/ 1517170 w 1352"/>
                <a:gd name="T45" fmla="*/ 942553 h 920"/>
                <a:gd name="T46" fmla="*/ 1312761 w 1352"/>
                <a:gd name="T47" fmla="*/ 1044758 h 920"/>
                <a:gd name="T48" fmla="*/ 1228726 w 1352"/>
                <a:gd name="T49" fmla="*/ 1015232 h 920"/>
                <a:gd name="T50" fmla="*/ 1056114 w 1352"/>
                <a:gd name="T51" fmla="*/ 983435 h 920"/>
                <a:gd name="T52" fmla="*/ 924384 w 1352"/>
                <a:gd name="T53" fmla="*/ 817637 h 920"/>
                <a:gd name="T54" fmla="*/ 604143 w 1352"/>
                <a:gd name="T55" fmla="*/ 651838 h 920"/>
                <a:gd name="T56" fmla="*/ 574617 w 1352"/>
                <a:gd name="T57" fmla="*/ 601871 h 920"/>
                <a:gd name="T58" fmla="*/ 585973 w 1352"/>
                <a:gd name="T59" fmla="*/ 526921 h 920"/>
                <a:gd name="T60" fmla="*/ 488311 w 1352"/>
                <a:gd name="T61" fmla="*/ 451971 h 920"/>
                <a:gd name="T62" fmla="*/ 417903 w 1352"/>
                <a:gd name="T63" fmla="*/ 454243 h 920"/>
                <a:gd name="T64" fmla="*/ 370208 w 1352"/>
                <a:gd name="T65" fmla="*/ 411090 h 920"/>
                <a:gd name="T66" fmla="*/ 336140 w 1352"/>
                <a:gd name="T67" fmla="*/ 392920 h 920"/>
                <a:gd name="T68" fmla="*/ 247562 w 1352"/>
                <a:gd name="T69" fmla="*/ 413361 h 920"/>
                <a:gd name="T70" fmla="*/ 179426 w 1352"/>
                <a:gd name="T71" fmla="*/ 340682 h 920"/>
                <a:gd name="T72" fmla="*/ 115832 w 1352"/>
                <a:gd name="T73" fmla="*/ 352038 h 920"/>
                <a:gd name="T74" fmla="*/ 90849 w 1352"/>
                <a:gd name="T75" fmla="*/ 367937 h 920"/>
                <a:gd name="T76" fmla="*/ 0 w 1352"/>
                <a:gd name="T77" fmla="*/ 311156 h 920"/>
                <a:gd name="T78" fmla="*/ 36339 w 1352"/>
                <a:gd name="T79" fmla="*/ 274817 h 920"/>
                <a:gd name="T80" fmla="*/ 136273 w 1352"/>
                <a:gd name="T81" fmla="*/ 240749 h 920"/>
                <a:gd name="T82" fmla="*/ 2271 w 1352"/>
                <a:gd name="T83" fmla="*/ 43153 h 920"/>
                <a:gd name="T84" fmla="*/ 74950 w 1352"/>
                <a:gd name="T85" fmla="*/ 47695 h 92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1352" h="920">
                  <a:moveTo>
                    <a:pt x="152" y="0"/>
                  </a:moveTo>
                  <a:lnTo>
                    <a:pt x="268" y="124"/>
                  </a:lnTo>
                  <a:lnTo>
                    <a:pt x="304" y="110"/>
                  </a:lnTo>
                  <a:lnTo>
                    <a:pt x="346" y="130"/>
                  </a:lnTo>
                  <a:lnTo>
                    <a:pt x="368" y="132"/>
                  </a:lnTo>
                  <a:lnTo>
                    <a:pt x="392" y="102"/>
                  </a:lnTo>
                  <a:lnTo>
                    <a:pt x="416" y="90"/>
                  </a:lnTo>
                  <a:lnTo>
                    <a:pt x="450" y="68"/>
                  </a:lnTo>
                  <a:lnTo>
                    <a:pt x="486" y="32"/>
                  </a:lnTo>
                  <a:lnTo>
                    <a:pt x="504" y="30"/>
                  </a:lnTo>
                  <a:lnTo>
                    <a:pt x="524" y="28"/>
                  </a:lnTo>
                  <a:lnTo>
                    <a:pt x="532" y="14"/>
                  </a:lnTo>
                  <a:lnTo>
                    <a:pt x="560" y="38"/>
                  </a:lnTo>
                  <a:lnTo>
                    <a:pt x="568" y="50"/>
                  </a:lnTo>
                  <a:lnTo>
                    <a:pt x="598" y="52"/>
                  </a:lnTo>
                  <a:lnTo>
                    <a:pt x="702" y="152"/>
                  </a:lnTo>
                  <a:lnTo>
                    <a:pt x="720" y="136"/>
                  </a:lnTo>
                  <a:lnTo>
                    <a:pt x="730" y="116"/>
                  </a:lnTo>
                  <a:lnTo>
                    <a:pt x="774" y="110"/>
                  </a:lnTo>
                  <a:lnTo>
                    <a:pt x="804" y="112"/>
                  </a:lnTo>
                  <a:lnTo>
                    <a:pt x="840" y="126"/>
                  </a:lnTo>
                  <a:lnTo>
                    <a:pt x="862" y="146"/>
                  </a:lnTo>
                  <a:lnTo>
                    <a:pt x="906" y="178"/>
                  </a:lnTo>
                  <a:lnTo>
                    <a:pt x="924" y="204"/>
                  </a:lnTo>
                  <a:lnTo>
                    <a:pt x="930" y="228"/>
                  </a:lnTo>
                  <a:lnTo>
                    <a:pt x="958" y="264"/>
                  </a:lnTo>
                  <a:lnTo>
                    <a:pt x="838" y="360"/>
                  </a:lnTo>
                  <a:lnTo>
                    <a:pt x="820" y="380"/>
                  </a:lnTo>
                  <a:lnTo>
                    <a:pt x="824" y="398"/>
                  </a:lnTo>
                  <a:lnTo>
                    <a:pt x="838" y="412"/>
                  </a:lnTo>
                  <a:lnTo>
                    <a:pt x="858" y="442"/>
                  </a:lnTo>
                  <a:lnTo>
                    <a:pt x="888" y="438"/>
                  </a:lnTo>
                  <a:lnTo>
                    <a:pt x="900" y="426"/>
                  </a:lnTo>
                  <a:lnTo>
                    <a:pt x="914" y="412"/>
                  </a:lnTo>
                  <a:lnTo>
                    <a:pt x="934" y="402"/>
                  </a:lnTo>
                  <a:lnTo>
                    <a:pt x="980" y="408"/>
                  </a:lnTo>
                  <a:lnTo>
                    <a:pt x="936" y="414"/>
                  </a:lnTo>
                  <a:lnTo>
                    <a:pt x="928" y="430"/>
                  </a:lnTo>
                  <a:lnTo>
                    <a:pt x="908" y="448"/>
                  </a:lnTo>
                  <a:lnTo>
                    <a:pt x="880" y="466"/>
                  </a:lnTo>
                  <a:lnTo>
                    <a:pt x="854" y="456"/>
                  </a:lnTo>
                  <a:lnTo>
                    <a:pt x="828" y="460"/>
                  </a:lnTo>
                  <a:lnTo>
                    <a:pt x="804" y="466"/>
                  </a:lnTo>
                  <a:lnTo>
                    <a:pt x="1316" y="800"/>
                  </a:lnTo>
                  <a:lnTo>
                    <a:pt x="1322" y="818"/>
                  </a:lnTo>
                  <a:lnTo>
                    <a:pt x="1336" y="830"/>
                  </a:lnTo>
                  <a:lnTo>
                    <a:pt x="1352" y="842"/>
                  </a:lnTo>
                  <a:lnTo>
                    <a:pt x="1156" y="920"/>
                  </a:lnTo>
                  <a:lnTo>
                    <a:pt x="1122" y="902"/>
                  </a:lnTo>
                  <a:lnTo>
                    <a:pt x="1082" y="894"/>
                  </a:lnTo>
                  <a:lnTo>
                    <a:pt x="1034" y="900"/>
                  </a:lnTo>
                  <a:lnTo>
                    <a:pt x="930" y="866"/>
                  </a:lnTo>
                  <a:lnTo>
                    <a:pt x="870" y="700"/>
                  </a:lnTo>
                  <a:lnTo>
                    <a:pt x="814" y="720"/>
                  </a:lnTo>
                  <a:lnTo>
                    <a:pt x="754" y="724"/>
                  </a:lnTo>
                  <a:lnTo>
                    <a:pt x="532" y="574"/>
                  </a:lnTo>
                  <a:lnTo>
                    <a:pt x="532" y="544"/>
                  </a:lnTo>
                  <a:lnTo>
                    <a:pt x="506" y="530"/>
                  </a:lnTo>
                  <a:lnTo>
                    <a:pt x="524" y="502"/>
                  </a:lnTo>
                  <a:lnTo>
                    <a:pt x="516" y="464"/>
                  </a:lnTo>
                  <a:lnTo>
                    <a:pt x="506" y="414"/>
                  </a:lnTo>
                  <a:lnTo>
                    <a:pt x="430" y="398"/>
                  </a:lnTo>
                  <a:lnTo>
                    <a:pt x="408" y="406"/>
                  </a:lnTo>
                  <a:lnTo>
                    <a:pt x="368" y="400"/>
                  </a:lnTo>
                  <a:lnTo>
                    <a:pt x="348" y="356"/>
                  </a:lnTo>
                  <a:lnTo>
                    <a:pt x="326" y="362"/>
                  </a:lnTo>
                  <a:lnTo>
                    <a:pt x="310" y="366"/>
                  </a:lnTo>
                  <a:lnTo>
                    <a:pt x="296" y="346"/>
                  </a:lnTo>
                  <a:lnTo>
                    <a:pt x="268" y="338"/>
                  </a:lnTo>
                  <a:lnTo>
                    <a:pt x="218" y="364"/>
                  </a:lnTo>
                  <a:lnTo>
                    <a:pt x="170" y="356"/>
                  </a:lnTo>
                  <a:lnTo>
                    <a:pt x="158" y="300"/>
                  </a:lnTo>
                  <a:lnTo>
                    <a:pt x="130" y="296"/>
                  </a:lnTo>
                  <a:lnTo>
                    <a:pt x="102" y="310"/>
                  </a:lnTo>
                  <a:lnTo>
                    <a:pt x="90" y="330"/>
                  </a:lnTo>
                  <a:lnTo>
                    <a:pt x="80" y="324"/>
                  </a:lnTo>
                  <a:lnTo>
                    <a:pt x="36" y="336"/>
                  </a:lnTo>
                  <a:lnTo>
                    <a:pt x="0" y="274"/>
                  </a:lnTo>
                  <a:lnTo>
                    <a:pt x="16" y="264"/>
                  </a:lnTo>
                  <a:lnTo>
                    <a:pt x="32" y="242"/>
                  </a:lnTo>
                  <a:lnTo>
                    <a:pt x="96" y="240"/>
                  </a:lnTo>
                  <a:lnTo>
                    <a:pt x="120" y="212"/>
                  </a:lnTo>
                  <a:lnTo>
                    <a:pt x="120" y="154"/>
                  </a:lnTo>
                  <a:lnTo>
                    <a:pt x="2" y="38"/>
                  </a:lnTo>
                  <a:lnTo>
                    <a:pt x="16" y="24"/>
                  </a:lnTo>
                  <a:lnTo>
                    <a:pt x="66" y="42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rgbClr val="000066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  <p:sp>
          <p:nvSpPr>
            <p:cNvPr id="120" name="Freeform 23"/>
            <p:cNvSpPr>
              <a:spLocks/>
            </p:cNvSpPr>
            <p:nvPr/>
          </p:nvSpPr>
          <p:spPr bwMode="auto">
            <a:xfrm>
              <a:off x="1457325" y="2135127"/>
              <a:ext cx="4033675" cy="4183575"/>
            </a:xfrm>
            <a:custGeom>
              <a:avLst/>
              <a:gdLst>
                <a:gd name="T0" fmla="*/ 11356 w 3552"/>
                <a:gd name="T1" fmla="*/ 2248501 h 3684"/>
                <a:gd name="T2" fmla="*/ 134002 w 3552"/>
                <a:gd name="T3" fmla="*/ 2189450 h 3684"/>
                <a:gd name="T4" fmla="*/ 274817 w 3552"/>
                <a:gd name="T5" fmla="*/ 2157653 h 3684"/>
                <a:gd name="T6" fmla="*/ 374750 w 3552"/>
                <a:gd name="T7" fmla="*/ 2094059 h 3684"/>
                <a:gd name="T8" fmla="*/ 499667 w 3552"/>
                <a:gd name="T9" fmla="*/ 2075889 h 3684"/>
                <a:gd name="T10" fmla="*/ 522379 w 3552"/>
                <a:gd name="T11" fmla="*/ 1987312 h 3684"/>
                <a:gd name="T12" fmla="*/ 536006 w 3552"/>
                <a:gd name="T13" fmla="*/ 1882836 h 3684"/>
                <a:gd name="T14" fmla="*/ 597329 w 3552"/>
                <a:gd name="T15" fmla="*/ 1830598 h 3684"/>
                <a:gd name="T16" fmla="*/ 526922 w 3552"/>
                <a:gd name="T17" fmla="*/ 1653443 h 3684"/>
                <a:gd name="T18" fmla="*/ 604143 w 3552"/>
                <a:gd name="T19" fmla="*/ 1573951 h 3684"/>
                <a:gd name="T20" fmla="*/ 524650 w 3552"/>
                <a:gd name="T21" fmla="*/ 1521713 h 3684"/>
                <a:gd name="T22" fmla="*/ 461056 w 3552"/>
                <a:gd name="T23" fmla="*/ 1433136 h 3684"/>
                <a:gd name="T24" fmla="*/ 499667 w 3552"/>
                <a:gd name="T25" fmla="*/ 1283236 h 3684"/>
                <a:gd name="T26" fmla="*/ 604143 w 3552"/>
                <a:gd name="T27" fmla="*/ 1128793 h 3684"/>
                <a:gd name="T28" fmla="*/ 710890 w 3552"/>
                <a:gd name="T29" fmla="*/ 1028860 h 3684"/>
                <a:gd name="T30" fmla="*/ 769941 w 3552"/>
                <a:gd name="T31" fmla="*/ 844891 h 3684"/>
                <a:gd name="T32" fmla="*/ 704076 w 3552"/>
                <a:gd name="T33" fmla="*/ 692720 h 3684"/>
                <a:gd name="T34" fmla="*/ 944825 w 3552"/>
                <a:gd name="T35" fmla="*/ 640482 h 3684"/>
                <a:gd name="T36" fmla="*/ 1144692 w 3552"/>
                <a:gd name="T37" fmla="*/ 536006 h 3684"/>
                <a:gd name="T38" fmla="*/ 1371813 w 3552"/>
                <a:gd name="T39" fmla="*/ 347496 h 3684"/>
                <a:gd name="T40" fmla="*/ 1612562 w 3552"/>
                <a:gd name="T41" fmla="*/ 320241 h 3684"/>
                <a:gd name="T42" fmla="*/ 1853310 w 3552"/>
                <a:gd name="T43" fmla="*/ 340682 h 3684"/>
                <a:gd name="T44" fmla="*/ 2071347 w 3552"/>
                <a:gd name="T45" fmla="*/ 417903 h 3684"/>
                <a:gd name="T46" fmla="*/ 2193992 w 3552"/>
                <a:gd name="T47" fmla="*/ 431531 h 3684"/>
                <a:gd name="T48" fmla="*/ 2293926 w 3552"/>
                <a:gd name="T49" fmla="*/ 304343 h 3684"/>
                <a:gd name="T50" fmla="*/ 2464267 w 3552"/>
                <a:gd name="T51" fmla="*/ 102205 h 3684"/>
                <a:gd name="T52" fmla="*/ 2564200 w 3552"/>
                <a:gd name="T53" fmla="*/ 34068 h 3684"/>
                <a:gd name="T54" fmla="*/ 2702744 w 3552"/>
                <a:gd name="T55" fmla="*/ 24983 h 3684"/>
                <a:gd name="T56" fmla="*/ 2811762 w 3552"/>
                <a:gd name="T57" fmla="*/ 122646 h 3684"/>
                <a:gd name="T58" fmla="*/ 2891255 w 3552"/>
                <a:gd name="T59" fmla="*/ 233935 h 3684"/>
                <a:gd name="T60" fmla="*/ 3038884 w 3552"/>
                <a:gd name="T61" fmla="*/ 349767 h 3684"/>
                <a:gd name="T62" fmla="*/ 3054782 w 3552"/>
                <a:gd name="T63" fmla="*/ 420174 h 3684"/>
                <a:gd name="T64" fmla="*/ 3132003 w 3552"/>
                <a:gd name="T65" fmla="*/ 522379 h 3684"/>
                <a:gd name="T66" fmla="*/ 3047968 w 3552"/>
                <a:gd name="T67" fmla="*/ 647296 h 3684"/>
                <a:gd name="T68" fmla="*/ 3234208 w 3552"/>
                <a:gd name="T69" fmla="*/ 985707 h 3684"/>
                <a:gd name="T70" fmla="*/ 3079765 w 3552"/>
                <a:gd name="T71" fmla="*/ 1051572 h 3684"/>
                <a:gd name="T72" fmla="*/ 2948035 w 3552"/>
                <a:gd name="T73" fmla="*/ 1285507 h 3684"/>
                <a:gd name="T74" fmla="*/ 3107020 w 3552"/>
                <a:gd name="T75" fmla="*/ 1471746 h 3684"/>
                <a:gd name="T76" fmla="*/ 3377294 w 3552"/>
                <a:gd name="T77" fmla="*/ 1578493 h 3684"/>
                <a:gd name="T78" fmla="*/ 3515838 w 3552"/>
                <a:gd name="T79" fmla="*/ 1671613 h 3684"/>
                <a:gd name="T80" fmla="*/ 3656654 w 3552"/>
                <a:gd name="T81" fmla="*/ 1735207 h 3684"/>
                <a:gd name="T82" fmla="*/ 3722519 w 3552"/>
                <a:gd name="T83" fmla="*/ 1923718 h 3684"/>
                <a:gd name="T84" fmla="*/ 3781570 w 3552"/>
                <a:gd name="T85" fmla="*/ 2123584 h 3684"/>
                <a:gd name="T86" fmla="*/ 3588517 w 3552"/>
                <a:gd name="T87" fmla="*/ 2709558 h 3684"/>
                <a:gd name="T88" fmla="*/ 3513567 w 3552"/>
                <a:gd name="T89" fmla="*/ 2782236 h 3684"/>
                <a:gd name="T90" fmla="*/ 3429532 w 3552"/>
                <a:gd name="T91" fmla="*/ 2854915 h 3684"/>
                <a:gd name="T92" fmla="*/ 3515838 w 3552"/>
                <a:gd name="T93" fmla="*/ 2902611 h 3684"/>
                <a:gd name="T94" fmla="*/ 3586246 w 3552"/>
                <a:gd name="T95" fmla="*/ 2893526 h 3684"/>
                <a:gd name="T96" fmla="*/ 3493126 w 3552"/>
                <a:gd name="T97" fmla="*/ 2943493 h 3684"/>
                <a:gd name="T98" fmla="*/ 3515838 w 3552"/>
                <a:gd name="T99" fmla="*/ 3013900 h 3684"/>
                <a:gd name="T100" fmla="*/ 3822452 w 3552"/>
                <a:gd name="T101" fmla="*/ 3461329 h 3684"/>
                <a:gd name="T102" fmla="*/ 3191055 w 3552"/>
                <a:gd name="T103" fmla="*/ 3829266 h 3684"/>
                <a:gd name="T104" fmla="*/ 2266671 w 3552"/>
                <a:gd name="T105" fmla="*/ 4169948 h 3684"/>
                <a:gd name="T106" fmla="*/ 1941887 w 3552"/>
                <a:gd name="T107" fmla="*/ 3938284 h 3684"/>
                <a:gd name="T108" fmla="*/ 1805615 w 3552"/>
                <a:gd name="T109" fmla="*/ 3915572 h 3684"/>
                <a:gd name="T110" fmla="*/ 1633002 w 3552"/>
                <a:gd name="T111" fmla="*/ 3856520 h 3684"/>
                <a:gd name="T112" fmla="*/ 1474017 w 3552"/>
                <a:gd name="T113" fmla="*/ 3899673 h 3684"/>
                <a:gd name="T114" fmla="*/ 1233269 w 3552"/>
                <a:gd name="T115" fmla="*/ 3690722 h 3684"/>
                <a:gd name="T116" fmla="*/ 1153776 w 3552"/>
                <a:gd name="T117" fmla="*/ 3515838 h 3684"/>
                <a:gd name="T118" fmla="*/ 1133335 w 3552"/>
                <a:gd name="T119" fmla="*/ 3400006 h 3684"/>
                <a:gd name="T120" fmla="*/ 1092454 w 3552"/>
                <a:gd name="T121" fmla="*/ 3277361 h 3684"/>
                <a:gd name="T122" fmla="*/ 1003876 w 3552"/>
                <a:gd name="T123" fmla="*/ 3020714 h 368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0" t="0" r="r" b="b"/>
              <a:pathLst>
                <a:path w="3552" h="3684">
                  <a:moveTo>
                    <a:pt x="46" y="2058"/>
                  </a:moveTo>
                  <a:lnTo>
                    <a:pt x="30" y="2052"/>
                  </a:lnTo>
                  <a:lnTo>
                    <a:pt x="10" y="2026"/>
                  </a:lnTo>
                  <a:lnTo>
                    <a:pt x="0" y="1998"/>
                  </a:lnTo>
                  <a:lnTo>
                    <a:pt x="10" y="1980"/>
                  </a:lnTo>
                  <a:lnTo>
                    <a:pt x="14" y="1954"/>
                  </a:lnTo>
                  <a:lnTo>
                    <a:pt x="40" y="1928"/>
                  </a:lnTo>
                  <a:lnTo>
                    <a:pt x="74" y="1914"/>
                  </a:lnTo>
                  <a:lnTo>
                    <a:pt x="98" y="1920"/>
                  </a:lnTo>
                  <a:lnTo>
                    <a:pt x="118" y="1928"/>
                  </a:lnTo>
                  <a:lnTo>
                    <a:pt x="138" y="1922"/>
                  </a:lnTo>
                  <a:lnTo>
                    <a:pt x="162" y="1910"/>
                  </a:lnTo>
                  <a:lnTo>
                    <a:pt x="178" y="1906"/>
                  </a:lnTo>
                  <a:lnTo>
                    <a:pt x="206" y="1904"/>
                  </a:lnTo>
                  <a:lnTo>
                    <a:pt x="242" y="1900"/>
                  </a:lnTo>
                  <a:lnTo>
                    <a:pt x="270" y="1900"/>
                  </a:lnTo>
                  <a:lnTo>
                    <a:pt x="274" y="1868"/>
                  </a:lnTo>
                  <a:lnTo>
                    <a:pt x="294" y="1850"/>
                  </a:lnTo>
                  <a:lnTo>
                    <a:pt x="314" y="1838"/>
                  </a:lnTo>
                  <a:lnTo>
                    <a:pt x="330" y="1844"/>
                  </a:lnTo>
                  <a:lnTo>
                    <a:pt x="350" y="1858"/>
                  </a:lnTo>
                  <a:lnTo>
                    <a:pt x="386" y="1866"/>
                  </a:lnTo>
                  <a:lnTo>
                    <a:pt x="434" y="1860"/>
                  </a:lnTo>
                  <a:lnTo>
                    <a:pt x="452" y="1860"/>
                  </a:lnTo>
                  <a:lnTo>
                    <a:pt x="440" y="1828"/>
                  </a:lnTo>
                  <a:lnTo>
                    <a:pt x="432" y="1816"/>
                  </a:lnTo>
                  <a:lnTo>
                    <a:pt x="434" y="1810"/>
                  </a:lnTo>
                  <a:lnTo>
                    <a:pt x="456" y="1794"/>
                  </a:lnTo>
                  <a:lnTo>
                    <a:pt x="456" y="1782"/>
                  </a:lnTo>
                  <a:lnTo>
                    <a:pt x="460" y="1750"/>
                  </a:lnTo>
                  <a:lnTo>
                    <a:pt x="456" y="1742"/>
                  </a:lnTo>
                  <a:lnTo>
                    <a:pt x="458" y="1720"/>
                  </a:lnTo>
                  <a:lnTo>
                    <a:pt x="472" y="1708"/>
                  </a:lnTo>
                  <a:lnTo>
                    <a:pt x="474" y="1680"/>
                  </a:lnTo>
                  <a:lnTo>
                    <a:pt x="472" y="1658"/>
                  </a:lnTo>
                  <a:lnTo>
                    <a:pt x="450" y="1640"/>
                  </a:lnTo>
                  <a:lnTo>
                    <a:pt x="464" y="1618"/>
                  </a:lnTo>
                  <a:lnTo>
                    <a:pt x="474" y="1608"/>
                  </a:lnTo>
                  <a:lnTo>
                    <a:pt x="502" y="1624"/>
                  </a:lnTo>
                  <a:lnTo>
                    <a:pt x="526" y="1612"/>
                  </a:lnTo>
                  <a:lnTo>
                    <a:pt x="522" y="1592"/>
                  </a:lnTo>
                  <a:lnTo>
                    <a:pt x="512" y="1566"/>
                  </a:lnTo>
                  <a:lnTo>
                    <a:pt x="506" y="1536"/>
                  </a:lnTo>
                  <a:lnTo>
                    <a:pt x="454" y="1476"/>
                  </a:lnTo>
                  <a:lnTo>
                    <a:pt x="464" y="1456"/>
                  </a:lnTo>
                  <a:lnTo>
                    <a:pt x="496" y="1454"/>
                  </a:lnTo>
                  <a:lnTo>
                    <a:pt x="518" y="1444"/>
                  </a:lnTo>
                  <a:lnTo>
                    <a:pt x="550" y="1426"/>
                  </a:lnTo>
                  <a:lnTo>
                    <a:pt x="550" y="1408"/>
                  </a:lnTo>
                  <a:lnTo>
                    <a:pt x="532" y="1386"/>
                  </a:lnTo>
                  <a:lnTo>
                    <a:pt x="516" y="1388"/>
                  </a:lnTo>
                  <a:lnTo>
                    <a:pt x="502" y="1378"/>
                  </a:lnTo>
                  <a:lnTo>
                    <a:pt x="474" y="1366"/>
                  </a:lnTo>
                  <a:lnTo>
                    <a:pt x="466" y="1354"/>
                  </a:lnTo>
                  <a:lnTo>
                    <a:pt x="462" y="1340"/>
                  </a:lnTo>
                  <a:lnTo>
                    <a:pt x="444" y="1328"/>
                  </a:lnTo>
                  <a:lnTo>
                    <a:pt x="426" y="1336"/>
                  </a:lnTo>
                  <a:lnTo>
                    <a:pt x="406" y="1320"/>
                  </a:lnTo>
                  <a:lnTo>
                    <a:pt x="410" y="1290"/>
                  </a:lnTo>
                  <a:lnTo>
                    <a:pt x="406" y="1262"/>
                  </a:lnTo>
                  <a:lnTo>
                    <a:pt x="392" y="1220"/>
                  </a:lnTo>
                  <a:lnTo>
                    <a:pt x="388" y="1198"/>
                  </a:lnTo>
                  <a:lnTo>
                    <a:pt x="390" y="1174"/>
                  </a:lnTo>
                  <a:lnTo>
                    <a:pt x="414" y="1144"/>
                  </a:lnTo>
                  <a:lnTo>
                    <a:pt x="440" y="1130"/>
                  </a:lnTo>
                  <a:lnTo>
                    <a:pt x="476" y="1092"/>
                  </a:lnTo>
                  <a:lnTo>
                    <a:pt x="482" y="1050"/>
                  </a:lnTo>
                  <a:lnTo>
                    <a:pt x="502" y="1026"/>
                  </a:lnTo>
                  <a:lnTo>
                    <a:pt x="522" y="1012"/>
                  </a:lnTo>
                  <a:lnTo>
                    <a:pt x="532" y="994"/>
                  </a:lnTo>
                  <a:lnTo>
                    <a:pt x="562" y="974"/>
                  </a:lnTo>
                  <a:lnTo>
                    <a:pt x="588" y="956"/>
                  </a:lnTo>
                  <a:lnTo>
                    <a:pt x="608" y="932"/>
                  </a:lnTo>
                  <a:lnTo>
                    <a:pt x="620" y="918"/>
                  </a:lnTo>
                  <a:lnTo>
                    <a:pt x="626" y="906"/>
                  </a:lnTo>
                  <a:lnTo>
                    <a:pt x="670" y="874"/>
                  </a:lnTo>
                  <a:lnTo>
                    <a:pt x="694" y="856"/>
                  </a:lnTo>
                  <a:lnTo>
                    <a:pt x="694" y="824"/>
                  </a:lnTo>
                  <a:lnTo>
                    <a:pt x="682" y="784"/>
                  </a:lnTo>
                  <a:lnTo>
                    <a:pt x="678" y="744"/>
                  </a:lnTo>
                  <a:lnTo>
                    <a:pt x="668" y="710"/>
                  </a:lnTo>
                  <a:lnTo>
                    <a:pt x="646" y="698"/>
                  </a:lnTo>
                  <a:lnTo>
                    <a:pt x="628" y="680"/>
                  </a:lnTo>
                  <a:lnTo>
                    <a:pt x="614" y="646"/>
                  </a:lnTo>
                  <a:lnTo>
                    <a:pt x="620" y="610"/>
                  </a:lnTo>
                  <a:lnTo>
                    <a:pt x="674" y="590"/>
                  </a:lnTo>
                  <a:lnTo>
                    <a:pt x="716" y="576"/>
                  </a:lnTo>
                  <a:lnTo>
                    <a:pt x="784" y="576"/>
                  </a:lnTo>
                  <a:lnTo>
                    <a:pt x="800" y="560"/>
                  </a:lnTo>
                  <a:lnTo>
                    <a:pt x="832" y="564"/>
                  </a:lnTo>
                  <a:lnTo>
                    <a:pt x="850" y="546"/>
                  </a:lnTo>
                  <a:lnTo>
                    <a:pt x="882" y="536"/>
                  </a:lnTo>
                  <a:lnTo>
                    <a:pt x="912" y="508"/>
                  </a:lnTo>
                  <a:lnTo>
                    <a:pt x="972" y="480"/>
                  </a:lnTo>
                  <a:lnTo>
                    <a:pt x="1008" y="472"/>
                  </a:lnTo>
                  <a:lnTo>
                    <a:pt x="1050" y="422"/>
                  </a:lnTo>
                  <a:lnTo>
                    <a:pt x="1072" y="386"/>
                  </a:lnTo>
                  <a:lnTo>
                    <a:pt x="1118" y="362"/>
                  </a:lnTo>
                  <a:lnTo>
                    <a:pt x="1154" y="336"/>
                  </a:lnTo>
                  <a:lnTo>
                    <a:pt x="1208" y="306"/>
                  </a:lnTo>
                  <a:lnTo>
                    <a:pt x="1254" y="296"/>
                  </a:lnTo>
                  <a:lnTo>
                    <a:pt x="1304" y="286"/>
                  </a:lnTo>
                  <a:lnTo>
                    <a:pt x="1346" y="284"/>
                  </a:lnTo>
                  <a:lnTo>
                    <a:pt x="1386" y="278"/>
                  </a:lnTo>
                  <a:lnTo>
                    <a:pt x="1420" y="282"/>
                  </a:lnTo>
                  <a:lnTo>
                    <a:pt x="1462" y="300"/>
                  </a:lnTo>
                  <a:lnTo>
                    <a:pt x="1490" y="308"/>
                  </a:lnTo>
                  <a:lnTo>
                    <a:pt x="1510" y="302"/>
                  </a:lnTo>
                  <a:lnTo>
                    <a:pt x="1580" y="302"/>
                  </a:lnTo>
                  <a:lnTo>
                    <a:pt x="1632" y="300"/>
                  </a:lnTo>
                  <a:lnTo>
                    <a:pt x="1650" y="312"/>
                  </a:lnTo>
                  <a:lnTo>
                    <a:pt x="1692" y="312"/>
                  </a:lnTo>
                  <a:lnTo>
                    <a:pt x="1714" y="314"/>
                  </a:lnTo>
                  <a:lnTo>
                    <a:pt x="1804" y="362"/>
                  </a:lnTo>
                  <a:lnTo>
                    <a:pt x="1824" y="368"/>
                  </a:lnTo>
                  <a:lnTo>
                    <a:pt x="1856" y="372"/>
                  </a:lnTo>
                  <a:lnTo>
                    <a:pt x="1898" y="396"/>
                  </a:lnTo>
                  <a:lnTo>
                    <a:pt x="1924" y="416"/>
                  </a:lnTo>
                  <a:lnTo>
                    <a:pt x="1938" y="396"/>
                  </a:lnTo>
                  <a:lnTo>
                    <a:pt x="1932" y="380"/>
                  </a:lnTo>
                  <a:lnTo>
                    <a:pt x="1928" y="358"/>
                  </a:lnTo>
                  <a:lnTo>
                    <a:pt x="1944" y="324"/>
                  </a:lnTo>
                  <a:lnTo>
                    <a:pt x="1972" y="306"/>
                  </a:lnTo>
                  <a:lnTo>
                    <a:pt x="2000" y="296"/>
                  </a:lnTo>
                  <a:lnTo>
                    <a:pt x="2020" y="268"/>
                  </a:lnTo>
                  <a:lnTo>
                    <a:pt x="2066" y="178"/>
                  </a:lnTo>
                  <a:lnTo>
                    <a:pt x="2068" y="128"/>
                  </a:lnTo>
                  <a:lnTo>
                    <a:pt x="2082" y="86"/>
                  </a:lnTo>
                  <a:lnTo>
                    <a:pt x="2132" y="92"/>
                  </a:lnTo>
                  <a:lnTo>
                    <a:pt x="2170" y="90"/>
                  </a:lnTo>
                  <a:lnTo>
                    <a:pt x="2192" y="86"/>
                  </a:lnTo>
                  <a:lnTo>
                    <a:pt x="2216" y="56"/>
                  </a:lnTo>
                  <a:lnTo>
                    <a:pt x="2236" y="46"/>
                  </a:lnTo>
                  <a:lnTo>
                    <a:pt x="2242" y="44"/>
                  </a:lnTo>
                  <a:lnTo>
                    <a:pt x="2258" y="30"/>
                  </a:lnTo>
                  <a:lnTo>
                    <a:pt x="2258" y="12"/>
                  </a:lnTo>
                  <a:lnTo>
                    <a:pt x="2282" y="10"/>
                  </a:lnTo>
                  <a:lnTo>
                    <a:pt x="2320" y="14"/>
                  </a:lnTo>
                  <a:lnTo>
                    <a:pt x="2328" y="0"/>
                  </a:lnTo>
                  <a:lnTo>
                    <a:pt x="2380" y="22"/>
                  </a:lnTo>
                  <a:lnTo>
                    <a:pt x="2408" y="28"/>
                  </a:lnTo>
                  <a:lnTo>
                    <a:pt x="2494" y="54"/>
                  </a:lnTo>
                  <a:lnTo>
                    <a:pt x="2474" y="78"/>
                  </a:lnTo>
                  <a:lnTo>
                    <a:pt x="2484" y="96"/>
                  </a:lnTo>
                  <a:lnTo>
                    <a:pt x="2476" y="108"/>
                  </a:lnTo>
                  <a:lnTo>
                    <a:pt x="2462" y="126"/>
                  </a:lnTo>
                  <a:lnTo>
                    <a:pt x="2462" y="150"/>
                  </a:lnTo>
                  <a:lnTo>
                    <a:pt x="2470" y="170"/>
                  </a:lnTo>
                  <a:lnTo>
                    <a:pt x="2530" y="196"/>
                  </a:lnTo>
                  <a:lnTo>
                    <a:pt x="2546" y="206"/>
                  </a:lnTo>
                  <a:lnTo>
                    <a:pt x="2544" y="232"/>
                  </a:lnTo>
                  <a:lnTo>
                    <a:pt x="2568" y="244"/>
                  </a:lnTo>
                  <a:lnTo>
                    <a:pt x="2612" y="258"/>
                  </a:lnTo>
                  <a:lnTo>
                    <a:pt x="2656" y="292"/>
                  </a:lnTo>
                  <a:lnTo>
                    <a:pt x="2676" y="308"/>
                  </a:lnTo>
                  <a:lnTo>
                    <a:pt x="2692" y="314"/>
                  </a:lnTo>
                  <a:lnTo>
                    <a:pt x="2710" y="328"/>
                  </a:lnTo>
                  <a:lnTo>
                    <a:pt x="2720" y="340"/>
                  </a:lnTo>
                  <a:lnTo>
                    <a:pt x="2712" y="350"/>
                  </a:lnTo>
                  <a:lnTo>
                    <a:pt x="2690" y="370"/>
                  </a:lnTo>
                  <a:lnTo>
                    <a:pt x="2680" y="392"/>
                  </a:lnTo>
                  <a:lnTo>
                    <a:pt x="2702" y="398"/>
                  </a:lnTo>
                  <a:lnTo>
                    <a:pt x="2728" y="414"/>
                  </a:lnTo>
                  <a:lnTo>
                    <a:pt x="2742" y="440"/>
                  </a:lnTo>
                  <a:lnTo>
                    <a:pt x="2758" y="460"/>
                  </a:lnTo>
                  <a:lnTo>
                    <a:pt x="2778" y="470"/>
                  </a:lnTo>
                  <a:lnTo>
                    <a:pt x="2758" y="502"/>
                  </a:lnTo>
                  <a:lnTo>
                    <a:pt x="2720" y="514"/>
                  </a:lnTo>
                  <a:lnTo>
                    <a:pt x="2696" y="546"/>
                  </a:lnTo>
                  <a:lnTo>
                    <a:pt x="2684" y="570"/>
                  </a:lnTo>
                  <a:lnTo>
                    <a:pt x="2698" y="612"/>
                  </a:lnTo>
                  <a:lnTo>
                    <a:pt x="2726" y="648"/>
                  </a:lnTo>
                  <a:lnTo>
                    <a:pt x="2766" y="716"/>
                  </a:lnTo>
                  <a:lnTo>
                    <a:pt x="2796" y="782"/>
                  </a:lnTo>
                  <a:lnTo>
                    <a:pt x="2848" y="868"/>
                  </a:lnTo>
                  <a:lnTo>
                    <a:pt x="2744" y="882"/>
                  </a:lnTo>
                  <a:lnTo>
                    <a:pt x="2700" y="890"/>
                  </a:lnTo>
                  <a:lnTo>
                    <a:pt x="2688" y="900"/>
                  </a:lnTo>
                  <a:lnTo>
                    <a:pt x="2700" y="908"/>
                  </a:lnTo>
                  <a:lnTo>
                    <a:pt x="2712" y="926"/>
                  </a:lnTo>
                  <a:lnTo>
                    <a:pt x="2702" y="946"/>
                  </a:lnTo>
                  <a:lnTo>
                    <a:pt x="2680" y="984"/>
                  </a:lnTo>
                  <a:lnTo>
                    <a:pt x="2674" y="1016"/>
                  </a:lnTo>
                  <a:lnTo>
                    <a:pt x="2656" y="1050"/>
                  </a:lnTo>
                  <a:lnTo>
                    <a:pt x="2596" y="1132"/>
                  </a:lnTo>
                  <a:lnTo>
                    <a:pt x="2684" y="1250"/>
                  </a:lnTo>
                  <a:lnTo>
                    <a:pt x="2708" y="1246"/>
                  </a:lnTo>
                  <a:lnTo>
                    <a:pt x="2742" y="1256"/>
                  </a:lnTo>
                  <a:lnTo>
                    <a:pt x="2746" y="1264"/>
                  </a:lnTo>
                  <a:lnTo>
                    <a:pt x="2736" y="1296"/>
                  </a:lnTo>
                  <a:lnTo>
                    <a:pt x="2852" y="1356"/>
                  </a:lnTo>
                  <a:lnTo>
                    <a:pt x="2876" y="1314"/>
                  </a:lnTo>
                  <a:lnTo>
                    <a:pt x="2962" y="1358"/>
                  </a:lnTo>
                  <a:lnTo>
                    <a:pt x="2960" y="1382"/>
                  </a:lnTo>
                  <a:lnTo>
                    <a:pt x="2974" y="1390"/>
                  </a:lnTo>
                  <a:lnTo>
                    <a:pt x="2994" y="1410"/>
                  </a:lnTo>
                  <a:lnTo>
                    <a:pt x="2992" y="1442"/>
                  </a:lnTo>
                  <a:lnTo>
                    <a:pt x="3008" y="1462"/>
                  </a:lnTo>
                  <a:lnTo>
                    <a:pt x="3046" y="1478"/>
                  </a:lnTo>
                  <a:lnTo>
                    <a:pt x="3096" y="1472"/>
                  </a:lnTo>
                  <a:lnTo>
                    <a:pt x="3120" y="1486"/>
                  </a:lnTo>
                  <a:lnTo>
                    <a:pt x="3144" y="1498"/>
                  </a:lnTo>
                  <a:lnTo>
                    <a:pt x="3166" y="1496"/>
                  </a:lnTo>
                  <a:lnTo>
                    <a:pt x="3220" y="1512"/>
                  </a:lnTo>
                  <a:lnTo>
                    <a:pt x="3220" y="1528"/>
                  </a:lnTo>
                  <a:lnTo>
                    <a:pt x="3210" y="1548"/>
                  </a:lnTo>
                  <a:lnTo>
                    <a:pt x="3220" y="1568"/>
                  </a:lnTo>
                  <a:lnTo>
                    <a:pt x="3228" y="1594"/>
                  </a:lnTo>
                  <a:lnTo>
                    <a:pt x="3246" y="1600"/>
                  </a:lnTo>
                  <a:lnTo>
                    <a:pt x="3278" y="1694"/>
                  </a:lnTo>
                  <a:lnTo>
                    <a:pt x="3308" y="1702"/>
                  </a:lnTo>
                  <a:lnTo>
                    <a:pt x="3314" y="1742"/>
                  </a:lnTo>
                  <a:lnTo>
                    <a:pt x="3310" y="1780"/>
                  </a:lnTo>
                  <a:lnTo>
                    <a:pt x="3302" y="1806"/>
                  </a:lnTo>
                  <a:lnTo>
                    <a:pt x="3330" y="1870"/>
                  </a:lnTo>
                  <a:lnTo>
                    <a:pt x="3294" y="1930"/>
                  </a:lnTo>
                  <a:lnTo>
                    <a:pt x="3464" y="2292"/>
                  </a:lnTo>
                  <a:lnTo>
                    <a:pt x="3124" y="2336"/>
                  </a:lnTo>
                  <a:lnTo>
                    <a:pt x="3132" y="2364"/>
                  </a:lnTo>
                  <a:lnTo>
                    <a:pt x="3160" y="2386"/>
                  </a:lnTo>
                  <a:lnTo>
                    <a:pt x="3164" y="2396"/>
                  </a:lnTo>
                  <a:lnTo>
                    <a:pt x="3148" y="2408"/>
                  </a:lnTo>
                  <a:lnTo>
                    <a:pt x="3126" y="2418"/>
                  </a:lnTo>
                  <a:lnTo>
                    <a:pt x="3100" y="2426"/>
                  </a:lnTo>
                  <a:lnTo>
                    <a:pt x="3094" y="2450"/>
                  </a:lnTo>
                  <a:lnTo>
                    <a:pt x="3082" y="2454"/>
                  </a:lnTo>
                  <a:lnTo>
                    <a:pt x="3062" y="2468"/>
                  </a:lnTo>
                  <a:lnTo>
                    <a:pt x="3038" y="2482"/>
                  </a:lnTo>
                  <a:lnTo>
                    <a:pt x="3020" y="2502"/>
                  </a:lnTo>
                  <a:lnTo>
                    <a:pt x="3020" y="2514"/>
                  </a:lnTo>
                  <a:lnTo>
                    <a:pt x="3026" y="2540"/>
                  </a:lnTo>
                  <a:lnTo>
                    <a:pt x="3042" y="2554"/>
                  </a:lnTo>
                  <a:lnTo>
                    <a:pt x="3064" y="2562"/>
                  </a:lnTo>
                  <a:lnTo>
                    <a:pt x="3080" y="2566"/>
                  </a:lnTo>
                  <a:lnTo>
                    <a:pt x="3096" y="2556"/>
                  </a:lnTo>
                  <a:lnTo>
                    <a:pt x="3112" y="2542"/>
                  </a:lnTo>
                  <a:lnTo>
                    <a:pt x="3130" y="2536"/>
                  </a:lnTo>
                  <a:lnTo>
                    <a:pt x="3168" y="2534"/>
                  </a:lnTo>
                  <a:lnTo>
                    <a:pt x="3164" y="2542"/>
                  </a:lnTo>
                  <a:lnTo>
                    <a:pt x="3158" y="2548"/>
                  </a:lnTo>
                  <a:lnTo>
                    <a:pt x="3136" y="2552"/>
                  </a:lnTo>
                  <a:lnTo>
                    <a:pt x="3118" y="2554"/>
                  </a:lnTo>
                  <a:lnTo>
                    <a:pt x="3106" y="2568"/>
                  </a:lnTo>
                  <a:lnTo>
                    <a:pt x="3090" y="2582"/>
                  </a:lnTo>
                  <a:lnTo>
                    <a:pt x="3076" y="2592"/>
                  </a:lnTo>
                  <a:lnTo>
                    <a:pt x="3060" y="2584"/>
                  </a:lnTo>
                  <a:lnTo>
                    <a:pt x="3044" y="2576"/>
                  </a:lnTo>
                  <a:lnTo>
                    <a:pt x="3022" y="2586"/>
                  </a:lnTo>
                  <a:lnTo>
                    <a:pt x="3010" y="2590"/>
                  </a:lnTo>
                  <a:lnTo>
                    <a:pt x="3096" y="2654"/>
                  </a:lnTo>
                  <a:lnTo>
                    <a:pt x="3498" y="2916"/>
                  </a:lnTo>
                  <a:lnTo>
                    <a:pt x="3516" y="2934"/>
                  </a:lnTo>
                  <a:lnTo>
                    <a:pt x="3532" y="2958"/>
                  </a:lnTo>
                  <a:lnTo>
                    <a:pt x="3552" y="2968"/>
                  </a:lnTo>
                  <a:lnTo>
                    <a:pt x="3366" y="3048"/>
                  </a:lnTo>
                  <a:lnTo>
                    <a:pt x="3290" y="3080"/>
                  </a:lnTo>
                  <a:lnTo>
                    <a:pt x="3246" y="3098"/>
                  </a:lnTo>
                  <a:lnTo>
                    <a:pt x="3192" y="3144"/>
                  </a:lnTo>
                  <a:lnTo>
                    <a:pt x="3054" y="3234"/>
                  </a:lnTo>
                  <a:lnTo>
                    <a:pt x="2810" y="3372"/>
                  </a:lnTo>
                  <a:lnTo>
                    <a:pt x="2782" y="3334"/>
                  </a:lnTo>
                  <a:lnTo>
                    <a:pt x="2650" y="3404"/>
                  </a:lnTo>
                  <a:lnTo>
                    <a:pt x="2462" y="3478"/>
                  </a:lnTo>
                  <a:lnTo>
                    <a:pt x="2006" y="3684"/>
                  </a:lnTo>
                  <a:lnTo>
                    <a:pt x="1996" y="3672"/>
                  </a:lnTo>
                  <a:lnTo>
                    <a:pt x="1998" y="3572"/>
                  </a:lnTo>
                  <a:lnTo>
                    <a:pt x="1982" y="3564"/>
                  </a:lnTo>
                  <a:lnTo>
                    <a:pt x="1972" y="3548"/>
                  </a:lnTo>
                  <a:lnTo>
                    <a:pt x="1730" y="3462"/>
                  </a:lnTo>
                  <a:lnTo>
                    <a:pt x="1710" y="3468"/>
                  </a:lnTo>
                  <a:lnTo>
                    <a:pt x="1704" y="3498"/>
                  </a:lnTo>
                  <a:lnTo>
                    <a:pt x="1686" y="3488"/>
                  </a:lnTo>
                  <a:lnTo>
                    <a:pt x="1678" y="3474"/>
                  </a:lnTo>
                  <a:lnTo>
                    <a:pt x="1628" y="3464"/>
                  </a:lnTo>
                  <a:lnTo>
                    <a:pt x="1590" y="3448"/>
                  </a:lnTo>
                  <a:lnTo>
                    <a:pt x="1536" y="3446"/>
                  </a:lnTo>
                  <a:lnTo>
                    <a:pt x="1498" y="3428"/>
                  </a:lnTo>
                  <a:lnTo>
                    <a:pt x="1478" y="3420"/>
                  </a:lnTo>
                  <a:lnTo>
                    <a:pt x="1456" y="3410"/>
                  </a:lnTo>
                  <a:lnTo>
                    <a:pt x="1438" y="3396"/>
                  </a:lnTo>
                  <a:lnTo>
                    <a:pt x="1416" y="3396"/>
                  </a:lnTo>
                  <a:lnTo>
                    <a:pt x="1398" y="3408"/>
                  </a:lnTo>
                  <a:lnTo>
                    <a:pt x="1366" y="3428"/>
                  </a:lnTo>
                  <a:lnTo>
                    <a:pt x="1344" y="3446"/>
                  </a:lnTo>
                  <a:lnTo>
                    <a:pt x="1298" y="3434"/>
                  </a:lnTo>
                  <a:lnTo>
                    <a:pt x="1200" y="3402"/>
                  </a:lnTo>
                  <a:lnTo>
                    <a:pt x="1184" y="3356"/>
                  </a:lnTo>
                  <a:lnTo>
                    <a:pt x="1152" y="3332"/>
                  </a:lnTo>
                  <a:lnTo>
                    <a:pt x="1116" y="3290"/>
                  </a:lnTo>
                  <a:lnTo>
                    <a:pt x="1086" y="3250"/>
                  </a:lnTo>
                  <a:lnTo>
                    <a:pt x="1052" y="3206"/>
                  </a:lnTo>
                  <a:lnTo>
                    <a:pt x="1042" y="3172"/>
                  </a:lnTo>
                  <a:lnTo>
                    <a:pt x="1026" y="3130"/>
                  </a:lnTo>
                  <a:lnTo>
                    <a:pt x="1010" y="3116"/>
                  </a:lnTo>
                  <a:lnTo>
                    <a:pt x="1016" y="3096"/>
                  </a:lnTo>
                  <a:lnTo>
                    <a:pt x="1010" y="3076"/>
                  </a:lnTo>
                  <a:lnTo>
                    <a:pt x="1008" y="3032"/>
                  </a:lnTo>
                  <a:lnTo>
                    <a:pt x="1000" y="3026"/>
                  </a:lnTo>
                  <a:lnTo>
                    <a:pt x="998" y="3012"/>
                  </a:lnTo>
                  <a:lnTo>
                    <a:pt x="998" y="2994"/>
                  </a:lnTo>
                  <a:lnTo>
                    <a:pt x="1000" y="2970"/>
                  </a:lnTo>
                  <a:lnTo>
                    <a:pt x="992" y="2956"/>
                  </a:lnTo>
                  <a:lnTo>
                    <a:pt x="992" y="2928"/>
                  </a:lnTo>
                  <a:lnTo>
                    <a:pt x="972" y="2906"/>
                  </a:lnTo>
                  <a:lnTo>
                    <a:pt x="962" y="2886"/>
                  </a:lnTo>
                  <a:lnTo>
                    <a:pt x="944" y="2884"/>
                  </a:lnTo>
                  <a:lnTo>
                    <a:pt x="932" y="2882"/>
                  </a:lnTo>
                  <a:lnTo>
                    <a:pt x="900" y="2854"/>
                  </a:lnTo>
                  <a:lnTo>
                    <a:pt x="890" y="2730"/>
                  </a:lnTo>
                  <a:lnTo>
                    <a:pt x="884" y="2660"/>
                  </a:lnTo>
                  <a:lnTo>
                    <a:pt x="882" y="2570"/>
                  </a:lnTo>
                  <a:lnTo>
                    <a:pt x="870" y="2460"/>
                  </a:lnTo>
                  <a:lnTo>
                    <a:pt x="802" y="2424"/>
                  </a:lnTo>
                  <a:lnTo>
                    <a:pt x="46" y="2058"/>
                  </a:lnTo>
                  <a:close/>
                </a:path>
              </a:pathLst>
            </a:custGeom>
            <a:noFill/>
            <a:ln w="28575" cmpd="sng">
              <a:solidFill>
                <a:srgbClr val="00206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GB"/>
            </a:p>
          </p:txBody>
        </p:sp>
      </p:grpSp>
    </p:spTree>
    <p:extLst>
      <p:ext uri="{BB962C8B-B14F-4D97-AF65-F5344CB8AC3E}">
        <p14:creationId xmlns:p14="http://schemas.microsoft.com/office/powerpoint/2010/main" val="6461730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Maelbeek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iz0109.34.gya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686203845"/>
      </p:ext>
    </p:extLst>
  </p:cSld>
  <p:clrMapOvr>
    <a:masterClrMapping/>
  </p:clrMapOvr>
  <p:transition spd="slow">
    <p:randomBar dir="vert"/>
  </p:transition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Mérode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iz0109.35.gya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777436289"/>
      </p:ext>
    </p:extLst>
  </p:cSld>
  <p:clrMapOvr>
    <a:masterClrMapping/>
  </p:clrMapOvr>
  <p:transition spd="slow">
    <p:randomBar dir="vert"/>
  </p:transition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Montgomery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iz0109.36.gya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069556011"/>
      </p:ext>
    </p:extLst>
  </p:cSld>
  <p:clrMapOvr>
    <a:masterClrMapping/>
  </p:clrMapOvr>
  <p:transition spd="slow">
    <p:randomBar dir="vert"/>
  </p:transition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Osseghem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iz0109.37.gya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901942420"/>
      </p:ext>
    </p:extLst>
  </p:cSld>
  <p:clrMapOvr>
    <a:masterClrMapping/>
  </p:clrMapOvr>
  <p:transition spd="slow">
    <p:randomBar dir="vert"/>
  </p:transition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Pannenhuis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iz0109.38.gya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619962296"/>
      </p:ext>
    </p:extLst>
  </p:cSld>
  <p:clrMapOvr>
    <a:masterClrMapping/>
  </p:clrMapOvr>
  <p:transition spd="slow">
    <p:randomBar dir="vert"/>
  </p:transition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Parc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iz0109.39.gya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76179625"/>
      </p:ext>
    </p:extLst>
  </p:cSld>
  <p:clrMapOvr>
    <a:masterClrMapping/>
  </p:clrMapOvr>
  <p:transition spd="slow">
    <p:randomBar dir="vert"/>
  </p:transition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Pétillon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iz0109.40.gya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2601470118"/>
      </p:ext>
    </p:extLst>
  </p:cSld>
  <p:clrMapOvr>
    <a:masterClrMapping/>
  </p:clrMapOvr>
  <p:transition spd="slow">
    <p:randomBar dir="vert"/>
  </p:transition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Porte de Hal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iz0109.41.gya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807485619"/>
      </p:ext>
    </p:extLst>
  </p:cSld>
  <p:clrMapOvr>
    <a:masterClrMapping/>
  </p:clrMapOvr>
  <p:transition spd="slow">
    <p:randomBar dir="vert"/>
  </p:transition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Porte de Namur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iz0109.42.gya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465204924"/>
      </p:ext>
    </p:extLst>
  </p:cSld>
  <p:clrMapOvr>
    <a:masterClrMapping/>
  </p:clrMapOvr>
  <p:transition spd="slow">
    <p:randomBar dir="vert"/>
  </p:transition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Ribaucourt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iz0109.43.gya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2975084682"/>
      </p:ext>
    </p:extLst>
  </p:cSld>
  <p:clrMapOvr>
    <a:masterClrMapping/>
  </p:clrMapOvr>
  <p:transition spd="slow">
    <p:randomBar dir="vert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Plan du Métro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pic>
        <p:nvPicPr>
          <p:cNvPr id="98" name="Picture 2" descr="http://upload.wikimedia.org/wikipedia/commons/thumb/8/85/Metro_Brussels.svg/800px-Metro_Brussels.svg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33161" y="1260440"/>
            <a:ext cx="7620000" cy="50577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29952097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Rogier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iz0109.44.gya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619515153"/>
      </p:ext>
    </p:extLst>
  </p:cSld>
  <p:clrMapOvr>
    <a:masterClrMapping/>
  </p:clrMapOvr>
  <p:transition spd="slow">
    <p:randomBar dir="vert"/>
  </p:transition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Roi Baudouin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iz0109.45.gya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4002394011"/>
      </p:ext>
    </p:extLst>
  </p:cSld>
  <p:clrMapOvr>
    <a:masterClrMapping/>
  </p:clrMapOvr>
  <p:transition spd="slow">
    <p:randomBar dir="vert"/>
  </p:transition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Roodebeek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iz0109.46.gya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2957378345"/>
      </p:ext>
    </p:extLst>
  </p:cSld>
  <p:clrMapOvr>
    <a:masterClrMapping/>
  </p:clrMapOvr>
  <p:transition spd="slow">
    <p:randomBar dir="vert"/>
  </p:transition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Saint-Guidon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iz0109.47.gya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2308277873"/>
      </p:ext>
    </p:extLst>
  </p:cSld>
  <p:clrMapOvr>
    <a:masterClrMapping/>
  </p:clrMapOvr>
  <p:transition spd="slow">
    <p:randomBar dir="vert"/>
  </p:transition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Sainte-Catherine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iz0109.48.gya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4176535531"/>
      </p:ext>
    </p:extLst>
  </p:cSld>
  <p:clrMapOvr>
    <a:masterClrMapping/>
  </p:clrMapOvr>
  <p:transition spd="slow">
    <p:randomBar dir="vert"/>
  </p:transition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Schuman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iz0109.49.gya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830751408"/>
      </p:ext>
    </p:extLst>
  </p:cSld>
  <p:clrMapOvr>
    <a:masterClrMapping/>
  </p:clrMapOvr>
  <p:transition spd="slow">
    <p:randomBar dir="vert"/>
  </p:transition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Simonis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iz0109.50.gya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638464132"/>
      </p:ext>
    </p:extLst>
  </p:cSld>
  <p:clrMapOvr>
    <a:masterClrMapping/>
  </p:clrMapOvr>
  <p:transition spd="slow">
    <p:randomBar dir="vert"/>
  </p:transition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Stockel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iz0109.51.gya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300491062"/>
      </p:ext>
    </p:extLst>
  </p:cSld>
  <p:clrMapOvr>
    <a:masterClrMapping/>
  </p:clrMapOvr>
  <p:transition spd="slow">
    <p:randomBar dir="vert"/>
  </p:transition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Stuyvenbergh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iz0109.52.gya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647747762"/>
      </p:ext>
    </p:extLst>
  </p:cSld>
  <p:clrMapOvr>
    <a:masterClrMapping/>
  </p:clrMapOvr>
  <p:transition spd="slow">
    <p:randomBar dir="vert"/>
  </p:transition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Thieffry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iz0109.53.gya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553763472"/>
      </p:ext>
    </p:extLst>
  </p:cSld>
  <p:clrMapOvr>
    <a:masterClrMapping/>
  </p:clrMapOvr>
  <p:transition spd="slow">
    <p:randomBar dir="vert"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Liste des Stations de Métro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55254" y="1286416"/>
            <a:ext cx="4152176" cy="4613906"/>
          </a:xfrm>
          <a:prstGeom prst="rect">
            <a:avLst/>
          </a:prstGeom>
        </p:spPr>
      </p:pic>
      <p:pic>
        <p:nvPicPr>
          <p:cNvPr id="98" name="Picture 9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28772" y="1278106"/>
            <a:ext cx="4152176" cy="43063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0434412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Tomberg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iz0109.54.gya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978225611"/>
      </p:ext>
    </p:extLst>
  </p:cSld>
  <p:clrMapOvr>
    <a:masterClrMapping/>
  </p:clrMapOvr>
  <p:transition spd="slow">
    <p:randomBar dir="vert"/>
  </p:transition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Trône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iz0109.55.gya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288683113"/>
      </p:ext>
    </p:extLst>
  </p:cSld>
  <p:clrMapOvr>
    <a:masterClrMapping/>
  </p:clrMapOvr>
  <p:transition spd="slow">
    <p:randomBar dir="vert"/>
  </p:transition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Vandervelde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iz0109.56.gya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439325189"/>
      </p:ext>
    </p:extLst>
  </p:cSld>
  <p:clrMapOvr>
    <a:masterClrMapping/>
  </p:clrMapOvr>
  <p:transition spd="slow">
    <p:randomBar dir="vert"/>
  </p:transition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Veeweyde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iz0109.57.gya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550960517"/>
      </p:ext>
    </p:extLst>
  </p:cSld>
  <p:clrMapOvr>
    <a:masterClrMapping/>
  </p:clrMapOvr>
  <p:transition spd="slow">
    <p:randomBar dir="vert"/>
  </p:transition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Yser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iz0109.58.gya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722137110"/>
      </p:ext>
    </p:extLst>
  </p:cSld>
  <p:clrMapOvr>
    <a:masterClrMapping/>
  </p:clrMapOvr>
  <p:transition spd="slow">
    <p:randomBar dir="vert"/>
  </p:transition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 – Pré-Métro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Albert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iz0109.59.gya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082440930"/>
      </p:ext>
    </p:extLst>
  </p:cSld>
  <p:clrMapOvr>
    <a:masterClrMapping/>
  </p:clrMapOvr>
  <p:transition spd="slow">
    <p:randomBar dir="vert"/>
  </p:transition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 – Pré-Métro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Horta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iz0109.60.gya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166641150"/>
      </p:ext>
    </p:extLst>
  </p:cSld>
  <p:clrMapOvr>
    <a:masterClrMapping/>
  </p:clrMapOvr>
  <p:transition spd="slow">
    <p:randomBar dir="vert"/>
  </p:transition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 – Pré-Métro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Parvis de saint-Gilles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iz0109.61.gya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712355296"/>
      </p:ext>
    </p:extLst>
  </p:cSld>
  <p:clrMapOvr>
    <a:masterClrMapping/>
  </p:clrMapOvr>
  <p:transition spd="slow">
    <p:randomBar dir="vert"/>
  </p:transition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 – Pré-Métro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Lemonnier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iz0109.62.gya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000865030"/>
      </p:ext>
    </p:extLst>
  </p:cSld>
  <p:clrMapOvr>
    <a:masterClrMapping/>
  </p:clrMapOvr>
  <p:transition spd="slow">
    <p:randomBar dir="vert"/>
  </p:transition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 – Pré-Métro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Anneessens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iz0109.63.gya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974679122"/>
      </p:ext>
    </p:extLst>
  </p:cSld>
  <p:clrMapOvr>
    <a:masterClrMapping/>
  </p:clrMapOvr>
  <p:transition spd="slow">
    <p:randomBar dir="vert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Alma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iz0109.01.gya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960724049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 – Pré-Métro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Bourse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iz0109.64.gya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529000900"/>
      </p:ext>
    </p:extLst>
  </p:cSld>
  <p:clrMapOvr>
    <a:masterClrMapping/>
  </p:clrMapOvr>
  <p:transition spd="slow">
    <p:randomBar dir="vert"/>
  </p:transition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 – Pré-Métro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Gare du Nord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iz0109.65.gya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2000204175"/>
      </p:ext>
    </p:extLst>
  </p:cSld>
  <p:clrMapOvr>
    <a:masterClrMapping/>
  </p:clrMapOvr>
  <p:transition spd="slow">
    <p:randomBar dir="vert"/>
  </p:transition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 – Pré-Métro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Diamant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iz0109.66.gya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2127086171"/>
      </p:ext>
    </p:extLst>
  </p:cSld>
  <p:clrMapOvr>
    <a:masterClrMapping/>
  </p:clrMapOvr>
  <p:transition spd="slow">
    <p:randomBar dir="vert"/>
  </p:transition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 – Pré-Métro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Georges Henri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iz0109.67.gya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3037210462"/>
      </p:ext>
    </p:extLst>
  </p:cSld>
  <p:clrMapOvr>
    <a:masterClrMapping/>
  </p:clrMapOvr>
  <p:transition spd="slow">
    <p:randomBar dir="vert"/>
  </p:transition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 – Pré-Métro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Boileau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iz0109.68.gya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1417424315"/>
      </p:ext>
    </p:extLst>
  </p:cSld>
  <p:clrMapOvr>
    <a:masterClrMapping/>
  </p:clrMapOvr>
  <p:transition spd="slow">
    <p:randomBar dir="vert"/>
  </p:transition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Partenaires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86688263"/>
      </p:ext>
    </p:extLst>
  </p:cSld>
  <p:clrMapOvr>
    <a:masterClrMapping/>
  </p:clrMapOvr>
  <p:transition spd="slow">
    <p:randomBar dir="vert"/>
  </p:transition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Contacts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23326046"/>
      </p:ext>
    </p:extLst>
  </p:cSld>
  <p:clrMapOvr>
    <a:masterClrMapping/>
  </p:clrMapOvr>
  <p:transition spd="slow">
    <p:randomBar dir="vert"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Arts / Loi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iz0109.02.gya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260797734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34"/>
          <p:cNvSpPr txBox="1">
            <a:spLocks noChangeArrowheads="1"/>
          </p:cNvSpPr>
          <p:nvPr/>
        </p:nvSpPr>
        <p:spPr bwMode="auto">
          <a:xfrm>
            <a:off x="0" y="430015"/>
            <a:ext cx="1219200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fr-FR" altLang="en-US" sz="1800" smtClean="0">
                <a:solidFill>
                  <a:srgbClr val="000066"/>
                </a:solidFill>
                <a:latin typeface="Arial Black" panose="020B0A04020102020204" pitchFamily="34" charset="0"/>
              </a:rPr>
              <a:t>Stations de Métro</a:t>
            </a:r>
            <a:endParaRPr lang="nl-NL" altLang="en-US" sz="1600">
              <a:solidFill>
                <a:srgbClr val="000066"/>
              </a:solidFill>
              <a:latin typeface="Arial Black" panose="020B0A04020102020204" pitchFamily="34" charset="0"/>
            </a:endParaRPr>
          </a:p>
        </p:txBody>
      </p:sp>
      <p:sp>
        <p:nvSpPr>
          <p:cNvPr id="5" name="Text Box 136"/>
          <p:cNvSpPr txBox="1">
            <a:spLocks noChangeArrowheads="1"/>
          </p:cNvSpPr>
          <p:nvPr/>
        </p:nvSpPr>
        <p:spPr bwMode="auto">
          <a:xfrm>
            <a:off x="11430" y="741444"/>
            <a:ext cx="12192000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folHlink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600" b="1" smtClean="0">
                <a:latin typeface="Arial" panose="020B0604020202020204" pitchFamily="34" charset="0"/>
                <a:cs typeface="Arial" panose="020B0604020202020204" pitchFamily="34" charset="0"/>
              </a:rPr>
              <a:t>Aumale</a:t>
            </a:r>
            <a:endParaRPr lang="nl-NL" altLang="en-US" sz="1600" b="1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" name="Text Box 164"/>
          <p:cNvSpPr txBox="1">
            <a:spLocks noChangeArrowheads="1"/>
          </p:cNvSpPr>
          <p:nvPr/>
        </p:nvSpPr>
        <p:spPr bwMode="auto">
          <a:xfrm>
            <a:off x="0" y="190818"/>
            <a:ext cx="12192000" cy="3077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C0C0C0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nl-NL" altLang="en-US" sz="1400" smtClean="0">
                <a:latin typeface="Arial Black" panose="020B0A04020102020204" pitchFamily="34" charset="0"/>
              </a:rPr>
              <a:t>Belgique - Région </a:t>
            </a:r>
            <a:r>
              <a:rPr lang="nl-NL" altLang="en-US" sz="1400">
                <a:latin typeface="Arial Black" panose="020B0A04020102020204" pitchFamily="34" charset="0"/>
              </a:rPr>
              <a:t>de Bruxelles</a:t>
            </a:r>
            <a:endParaRPr lang="nl-NL" altLang="en-US" sz="2400">
              <a:latin typeface="Arial Black" panose="020B0A04020102020204" pitchFamily="34" charset="0"/>
            </a:endParaRPr>
          </a:p>
        </p:txBody>
      </p:sp>
      <p:grpSp>
        <p:nvGrpSpPr>
          <p:cNvPr id="7" name="Group 3"/>
          <p:cNvGrpSpPr>
            <a:grpSpLocks/>
          </p:cNvGrpSpPr>
          <p:nvPr/>
        </p:nvGrpSpPr>
        <p:grpSpPr bwMode="auto">
          <a:xfrm>
            <a:off x="10256520" y="6136005"/>
            <a:ext cx="1568450" cy="554038"/>
            <a:chOff x="4611" y="3893"/>
            <a:chExt cx="988" cy="349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4968" y="3893"/>
              <a:ext cx="301" cy="209"/>
              <a:chOff x="2592" y="3462"/>
              <a:chExt cx="446" cy="286"/>
            </a:xfrm>
          </p:grpSpPr>
          <p:grpSp>
            <p:nvGrpSpPr>
              <p:cNvPr id="10" name="Group 5"/>
              <p:cNvGrpSpPr>
                <a:grpSpLocks/>
              </p:cNvGrpSpPr>
              <p:nvPr/>
            </p:nvGrpSpPr>
            <p:grpSpPr bwMode="auto">
              <a:xfrm rot="742963">
                <a:off x="2676" y="3462"/>
                <a:ext cx="278" cy="266"/>
                <a:chOff x="3216" y="2304"/>
                <a:chExt cx="1755" cy="1530"/>
              </a:xfrm>
            </p:grpSpPr>
            <p:sp>
              <p:nvSpPr>
                <p:cNvPr id="60" name="Freeform 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79" cy="765"/>
                </a:xfrm>
                <a:custGeom>
                  <a:avLst/>
                  <a:gdLst>
                    <a:gd name="T0" fmla="*/ 220 w 3516"/>
                    <a:gd name="T1" fmla="*/ 4 h 3060"/>
                    <a:gd name="T2" fmla="*/ 219 w 3516"/>
                    <a:gd name="T3" fmla="*/ 8 h 3060"/>
                    <a:gd name="T4" fmla="*/ 219 w 3516"/>
                    <a:gd name="T5" fmla="*/ 13 h 3060"/>
                    <a:gd name="T6" fmla="*/ 219 w 3516"/>
                    <a:gd name="T7" fmla="*/ 18 h 3060"/>
                    <a:gd name="T8" fmla="*/ 218 w 3516"/>
                    <a:gd name="T9" fmla="*/ 23 h 3060"/>
                    <a:gd name="T10" fmla="*/ 218 w 3516"/>
                    <a:gd name="T11" fmla="*/ 29 h 3060"/>
                    <a:gd name="T12" fmla="*/ 216 w 3516"/>
                    <a:gd name="T13" fmla="*/ 33 h 3060"/>
                    <a:gd name="T14" fmla="*/ 216 w 3516"/>
                    <a:gd name="T15" fmla="*/ 38 h 3060"/>
                    <a:gd name="T16" fmla="*/ 214 w 3516"/>
                    <a:gd name="T17" fmla="*/ 43 h 3060"/>
                    <a:gd name="T18" fmla="*/ 213 w 3516"/>
                    <a:gd name="T19" fmla="*/ 48 h 3060"/>
                    <a:gd name="T20" fmla="*/ 211 w 3516"/>
                    <a:gd name="T21" fmla="*/ 53 h 3060"/>
                    <a:gd name="T22" fmla="*/ 210 w 3516"/>
                    <a:gd name="T23" fmla="*/ 58 h 3060"/>
                    <a:gd name="T24" fmla="*/ 208 w 3516"/>
                    <a:gd name="T25" fmla="*/ 62 h 3060"/>
                    <a:gd name="T26" fmla="*/ 206 w 3516"/>
                    <a:gd name="T27" fmla="*/ 67 h 3060"/>
                    <a:gd name="T28" fmla="*/ 204 w 3516"/>
                    <a:gd name="T29" fmla="*/ 72 h 3060"/>
                    <a:gd name="T30" fmla="*/ 202 w 3516"/>
                    <a:gd name="T31" fmla="*/ 77 h 3060"/>
                    <a:gd name="T32" fmla="*/ 200 w 3516"/>
                    <a:gd name="T33" fmla="*/ 81 h 3060"/>
                    <a:gd name="T34" fmla="*/ 197 w 3516"/>
                    <a:gd name="T35" fmla="*/ 86 h 3060"/>
                    <a:gd name="T36" fmla="*/ 194 w 3516"/>
                    <a:gd name="T37" fmla="*/ 90 h 3060"/>
                    <a:gd name="T38" fmla="*/ 191 w 3516"/>
                    <a:gd name="T39" fmla="*/ 94 h 3060"/>
                    <a:gd name="T40" fmla="*/ 189 w 3516"/>
                    <a:gd name="T41" fmla="*/ 99 h 3060"/>
                    <a:gd name="T42" fmla="*/ 186 w 3516"/>
                    <a:gd name="T43" fmla="*/ 103 h 3060"/>
                    <a:gd name="T44" fmla="*/ 182 w 3516"/>
                    <a:gd name="T45" fmla="*/ 107 h 3060"/>
                    <a:gd name="T46" fmla="*/ 179 w 3516"/>
                    <a:gd name="T47" fmla="*/ 111 h 3060"/>
                    <a:gd name="T48" fmla="*/ 175 w 3516"/>
                    <a:gd name="T49" fmla="*/ 116 h 3060"/>
                    <a:gd name="T50" fmla="*/ 172 w 3516"/>
                    <a:gd name="T51" fmla="*/ 119 h 3060"/>
                    <a:gd name="T52" fmla="*/ 168 w 3516"/>
                    <a:gd name="T53" fmla="*/ 123 h 3060"/>
                    <a:gd name="T54" fmla="*/ 164 w 3516"/>
                    <a:gd name="T55" fmla="*/ 127 h 3060"/>
                    <a:gd name="T56" fmla="*/ 161 w 3516"/>
                    <a:gd name="T57" fmla="*/ 131 h 3060"/>
                    <a:gd name="T58" fmla="*/ 157 w 3516"/>
                    <a:gd name="T59" fmla="*/ 135 h 3060"/>
                    <a:gd name="T60" fmla="*/ 153 w 3516"/>
                    <a:gd name="T61" fmla="*/ 137 h 3060"/>
                    <a:gd name="T62" fmla="*/ 148 w 3516"/>
                    <a:gd name="T63" fmla="*/ 141 h 3060"/>
                    <a:gd name="T64" fmla="*/ 144 w 3516"/>
                    <a:gd name="T65" fmla="*/ 145 h 3060"/>
                    <a:gd name="T66" fmla="*/ 140 w 3516"/>
                    <a:gd name="T67" fmla="*/ 148 h 3060"/>
                    <a:gd name="T68" fmla="*/ 135 w 3516"/>
                    <a:gd name="T69" fmla="*/ 151 h 3060"/>
                    <a:gd name="T70" fmla="*/ 131 w 3516"/>
                    <a:gd name="T71" fmla="*/ 154 h 3060"/>
                    <a:gd name="T72" fmla="*/ 126 w 3516"/>
                    <a:gd name="T73" fmla="*/ 157 h 3060"/>
                    <a:gd name="T74" fmla="*/ 121 w 3516"/>
                    <a:gd name="T75" fmla="*/ 160 h 3060"/>
                    <a:gd name="T76" fmla="*/ 116 w 3516"/>
                    <a:gd name="T77" fmla="*/ 162 h 3060"/>
                    <a:gd name="T78" fmla="*/ 112 w 3516"/>
                    <a:gd name="T79" fmla="*/ 165 h 3060"/>
                    <a:gd name="T80" fmla="*/ 107 w 3516"/>
                    <a:gd name="T81" fmla="*/ 167 h 3060"/>
                    <a:gd name="T82" fmla="*/ 102 w 3516"/>
                    <a:gd name="T83" fmla="*/ 170 h 3060"/>
                    <a:gd name="T84" fmla="*/ 97 w 3516"/>
                    <a:gd name="T85" fmla="*/ 172 h 3060"/>
                    <a:gd name="T86" fmla="*/ 91 w 3516"/>
                    <a:gd name="T87" fmla="*/ 174 h 3060"/>
                    <a:gd name="T88" fmla="*/ 86 w 3516"/>
                    <a:gd name="T89" fmla="*/ 176 h 3060"/>
                    <a:gd name="T90" fmla="*/ 81 w 3516"/>
                    <a:gd name="T91" fmla="*/ 178 h 3060"/>
                    <a:gd name="T92" fmla="*/ 75 w 3516"/>
                    <a:gd name="T93" fmla="*/ 180 h 3060"/>
                    <a:gd name="T94" fmla="*/ 69 w 3516"/>
                    <a:gd name="T95" fmla="*/ 181 h 3060"/>
                    <a:gd name="T96" fmla="*/ 64 w 3516"/>
                    <a:gd name="T97" fmla="*/ 183 h 3060"/>
                    <a:gd name="T98" fmla="*/ 59 w 3516"/>
                    <a:gd name="T99" fmla="*/ 184 h 3060"/>
                    <a:gd name="T100" fmla="*/ 53 w 3516"/>
                    <a:gd name="T101" fmla="*/ 186 h 3060"/>
                    <a:gd name="T102" fmla="*/ 48 w 3516"/>
                    <a:gd name="T103" fmla="*/ 187 h 3060"/>
                    <a:gd name="T104" fmla="*/ 43 w 3516"/>
                    <a:gd name="T105" fmla="*/ 188 h 3060"/>
                    <a:gd name="T106" fmla="*/ 37 w 3516"/>
                    <a:gd name="T107" fmla="*/ 188 h 3060"/>
                    <a:gd name="T108" fmla="*/ 31 w 3516"/>
                    <a:gd name="T109" fmla="*/ 190 h 3060"/>
                    <a:gd name="T110" fmla="*/ 24 w 3516"/>
                    <a:gd name="T111" fmla="*/ 191 h 3060"/>
                    <a:gd name="T112" fmla="*/ 8 w 3516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0"/>
                      </a:moveTo>
                      <a:lnTo>
                        <a:pt x="3516" y="24"/>
                      </a:lnTo>
                      <a:lnTo>
                        <a:pt x="3516" y="58"/>
                      </a:lnTo>
                      <a:lnTo>
                        <a:pt x="3516" y="82"/>
                      </a:lnTo>
                      <a:lnTo>
                        <a:pt x="3516" y="105"/>
                      </a:lnTo>
                      <a:lnTo>
                        <a:pt x="3505" y="129"/>
                      </a:lnTo>
                      <a:lnTo>
                        <a:pt x="3505" y="164"/>
                      </a:lnTo>
                      <a:lnTo>
                        <a:pt x="3505" y="187"/>
                      </a:lnTo>
                      <a:lnTo>
                        <a:pt x="3505" y="210"/>
                      </a:lnTo>
                      <a:lnTo>
                        <a:pt x="3505" y="233"/>
                      </a:lnTo>
                      <a:lnTo>
                        <a:pt x="3505" y="269"/>
                      </a:lnTo>
                      <a:lnTo>
                        <a:pt x="3505" y="292"/>
                      </a:lnTo>
                      <a:lnTo>
                        <a:pt x="3492" y="327"/>
                      </a:lnTo>
                      <a:lnTo>
                        <a:pt x="3492" y="339"/>
                      </a:lnTo>
                      <a:lnTo>
                        <a:pt x="3492" y="373"/>
                      </a:lnTo>
                      <a:lnTo>
                        <a:pt x="3481" y="397"/>
                      </a:lnTo>
                      <a:lnTo>
                        <a:pt x="3481" y="432"/>
                      </a:lnTo>
                      <a:lnTo>
                        <a:pt x="3481" y="455"/>
                      </a:lnTo>
                      <a:lnTo>
                        <a:pt x="3470" y="479"/>
                      </a:lnTo>
                      <a:lnTo>
                        <a:pt x="3470" y="502"/>
                      </a:lnTo>
                      <a:lnTo>
                        <a:pt x="3458" y="526"/>
                      </a:lnTo>
                      <a:lnTo>
                        <a:pt x="3458" y="561"/>
                      </a:lnTo>
                      <a:lnTo>
                        <a:pt x="3458" y="584"/>
                      </a:lnTo>
                      <a:lnTo>
                        <a:pt x="3446" y="608"/>
                      </a:lnTo>
                      <a:lnTo>
                        <a:pt x="3434" y="630"/>
                      </a:lnTo>
                      <a:lnTo>
                        <a:pt x="3434" y="666"/>
                      </a:lnTo>
                      <a:lnTo>
                        <a:pt x="3423" y="690"/>
                      </a:lnTo>
                      <a:lnTo>
                        <a:pt x="3423" y="712"/>
                      </a:lnTo>
                      <a:lnTo>
                        <a:pt x="3412" y="736"/>
                      </a:lnTo>
                      <a:lnTo>
                        <a:pt x="3399" y="759"/>
                      </a:lnTo>
                      <a:lnTo>
                        <a:pt x="3399" y="794"/>
                      </a:lnTo>
                      <a:lnTo>
                        <a:pt x="3388" y="817"/>
                      </a:lnTo>
                      <a:lnTo>
                        <a:pt x="3376" y="841"/>
                      </a:lnTo>
                      <a:lnTo>
                        <a:pt x="3365" y="865"/>
                      </a:lnTo>
                      <a:lnTo>
                        <a:pt x="3365" y="899"/>
                      </a:lnTo>
                      <a:lnTo>
                        <a:pt x="3352" y="923"/>
                      </a:lnTo>
                      <a:lnTo>
                        <a:pt x="3341" y="946"/>
                      </a:lnTo>
                      <a:lnTo>
                        <a:pt x="3330" y="970"/>
                      </a:lnTo>
                      <a:lnTo>
                        <a:pt x="3318" y="992"/>
                      </a:lnTo>
                      <a:lnTo>
                        <a:pt x="3306" y="1016"/>
                      </a:lnTo>
                      <a:lnTo>
                        <a:pt x="3306" y="1039"/>
                      </a:lnTo>
                      <a:lnTo>
                        <a:pt x="3294" y="1074"/>
                      </a:lnTo>
                      <a:lnTo>
                        <a:pt x="3283" y="1098"/>
                      </a:lnTo>
                      <a:lnTo>
                        <a:pt x="3272" y="1121"/>
                      </a:lnTo>
                      <a:lnTo>
                        <a:pt x="3259" y="1145"/>
                      </a:lnTo>
                      <a:lnTo>
                        <a:pt x="3248" y="1168"/>
                      </a:lnTo>
                      <a:lnTo>
                        <a:pt x="3236" y="1191"/>
                      </a:lnTo>
                      <a:lnTo>
                        <a:pt x="3224" y="1227"/>
                      </a:lnTo>
                      <a:lnTo>
                        <a:pt x="3212" y="1250"/>
                      </a:lnTo>
                      <a:lnTo>
                        <a:pt x="3201" y="1273"/>
                      </a:lnTo>
                      <a:lnTo>
                        <a:pt x="3190" y="1296"/>
                      </a:lnTo>
                      <a:lnTo>
                        <a:pt x="3177" y="1320"/>
                      </a:lnTo>
                      <a:lnTo>
                        <a:pt x="3154" y="1343"/>
                      </a:lnTo>
                      <a:lnTo>
                        <a:pt x="3143" y="1367"/>
                      </a:lnTo>
                      <a:lnTo>
                        <a:pt x="3131" y="1390"/>
                      </a:lnTo>
                      <a:lnTo>
                        <a:pt x="3119" y="1413"/>
                      </a:lnTo>
                      <a:lnTo>
                        <a:pt x="3108" y="1436"/>
                      </a:lnTo>
                      <a:lnTo>
                        <a:pt x="3095" y="1460"/>
                      </a:lnTo>
                      <a:lnTo>
                        <a:pt x="3072" y="1483"/>
                      </a:lnTo>
                      <a:lnTo>
                        <a:pt x="3061" y="1507"/>
                      </a:lnTo>
                      <a:lnTo>
                        <a:pt x="3037" y="1531"/>
                      </a:lnTo>
                      <a:lnTo>
                        <a:pt x="3026" y="1553"/>
                      </a:lnTo>
                      <a:lnTo>
                        <a:pt x="3014" y="1577"/>
                      </a:lnTo>
                      <a:lnTo>
                        <a:pt x="3002" y="1600"/>
                      </a:lnTo>
                      <a:lnTo>
                        <a:pt x="2979" y="1624"/>
                      </a:lnTo>
                      <a:lnTo>
                        <a:pt x="2968" y="1647"/>
                      </a:lnTo>
                      <a:lnTo>
                        <a:pt x="2944" y="1671"/>
                      </a:lnTo>
                      <a:lnTo>
                        <a:pt x="2932" y="1693"/>
                      </a:lnTo>
                      <a:lnTo>
                        <a:pt x="2909" y="1717"/>
                      </a:lnTo>
                      <a:lnTo>
                        <a:pt x="2897" y="1729"/>
                      </a:lnTo>
                      <a:lnTo>
                        <a:pt x="2873" y="1751"/>
                      </a:lnTo>
                      <a:lnTo>
                        <a:pt x="2862" y="1775"/>
                      </a:lnTo>
                      <a:lnTo>
                        <a:pt x="2851" y="1799"/>
                      </a:lnTo>
                      <a:lnTo>
                        <a:pt x="2827" y="1822"/>
                      </a:lnTo>
                      <a:lnTo>
                        <a:pt x="2804" y="1846"/>
                      </a:lnTo>
                      <a:lnTo>
                        <a:pt x="2792" y="1869"/>
                      </a:lnTo>
                      <a:lnTo>
                        <a:pt x="2769" y="1880"/>
                      </a:lnTo>
                      <a:lnTo>
                        <a:pt x="2757" y="1904"/>
                      </a:lnTo>
                      <a:lnTo>
                        <a:pt x="2733" y="1927"/>
                      </a:lnTo>
                      <a:lnTo>
                        <a:pt x="2711" y="1951"/>
                      </a:lnTo>
                      <a:lnTo>
                        <a:pt x="2687" y="1962"/>
                      </a:lnTo>
                      <a:lnTo>
                        <a:pt x="2675" y="1986"/>
                      </a:lnTo>
                      <a:lnTo>
                        <a:pt x="2651" y="2009"/>
                      </a:lnTo>
                      <a:lnTo>
                        <a:pt x="2629" y="2032"/>
                      </a:lnTo>
                      <a:lnTo>
                        <a:pt x="2617" y="2044"/>
                      </a:lnTo>
                      <a:lnTo>
                        <a:pt x="2593" y="2068"/>
                      </a:lnTo>
                      <a:lnTo>
                        <a:pt x="2571" y="2091"/>
                      </a:lnTo>
                      <a:lnTo>
                        <a:pt x="2547" y="2102"/>
                      </a:lnTo>
                      <a:lnTo>
                        <a:pt x="2524" y="2126"/>
                      </a:lnTo>
                      <a:lnTo>
                        <a:pt x="2511" y="2150"/>
                      </a:lnTo>
                      <a:lnTo>
                        <a:pt x="2489" y="2161"/>
                      </a:lnTo>
                      <a:lnTo>
                        <a:pt x="2465" y="2184"/>
                      </a:lnTo>
                      <a:lnTo>
                        <a:pt x="2442" y="2195"/>
                      </a:lnTo>
                      <a:lnTo>
                        <a:pt x="2418" y="2219"/>
                      </a:lnTo>
                      <a:lnTo>
                        <a:pt x="2395" y="2243"/>
                      </a:lnTo>
                      <a:lnTo>
                        <a:pt x="2371" y="2254"/>
                      </a:lnTo>
                      <a:lnTo>
                        <a:pt x="2360" y="2277"/>
                      </a:lnTo>
                      <a:lnTo>
                        <a:pt x="2325" y="2290"/>
                      </a:lnTo>
                      <a:lnTo>
                        <a:pt x="2302" y="2312"/>
                      </a:lnTo>
                      <a:lnTo>
                        <a:pt x="2278" y="2324"/>
                      </a:lnTo>
                      <a:lnTo>
                        <a:pt x="2267" y="2348"/>
                      </a:lnTo>
                      <a:lnTo>
                        <a:pt x="2243" y="2359"/>
                      </a:lnTo>
                      <a:lnTo>
                        <a:pt x="2220" y="2383"/>
                      </a:lnTo>
                      <a:lnTo>
                        <a:pt x="2185" y="2394"/>
                      </a:lnTo>
                      <a:lnTo>
                        <a:pt x="2161" y="2418"/>
                      </a:lnTo>
                      <a:lnTo>
                        <a:pt x="2138" y="2430"/>
                      </a:lnTo>
                      <a:lnTo>
                        <a:pt x="2114" y="2441"/>
                      </a:lnTo>
                      <a:lnTo>
                        <a:pt x="2091" y="2465"/>
                      </a:lnTo>
                      <a:lnTo>
                        <a:pt x="2068" y="2476"/>
                      </a:lnTo>
                      <a:lnTo>
                        <a:pt x="2045" y="2488"/>
                      </a:lnTo>
                      <a:lnTo>
                        <a:pt x="2021" y="2512"/>
                      </a:lnTo>
                      <a:lnTo>
                        <a:pt x="1998" y="2523"/>
                      </a:lnTo>
                      <a:lnTo>
                        <a:pt x="1974" y="2534"/>
                      </a:lnTo>
                      <a:lnTo>
                        <a:pt x="1939" y="2558"/>
                      </a:lnTo>
                      <a:lnTo>
                        <a:pt x="1916" y="2570"/>
                      </a:lnTo>
                      <a:lnTo>
                        <a:pt x="1892" y="2581"/>
                      </a:lnTo>
                      <a:lnTo>
                        <a:pt x="1857" y="2592"/>
                      </a:lnTo>
                      <a:lnTo>
                        <a:pt x="1834" y="2605"/>
                      </a:lnTo>
                      <a:lnTo>
                        <a:pt x="1810" y="2616"/>
                      </a:lnTo>
                      <a:lnTo>
                        <a:pt x="1788" y="2640"/>
                      </a:lnTo>
                      <a:lnTo>
                        <a:pt x="1764" y="2652"/>
                      </a:lnTo>
                      <a:lnTo>
                        <a:pt x="1730" y="2663"/>
                      </a:lnTo>
                      <a:lnTo>
                        <a:pt x="1706" y="2674"/>
                      </a:lnTo>
                      <a:lnTo>
                        <a:pt x="1683" y="2687"/>
                      </a:lnTo>
                      <a:lnTo>
                        <a:pt x="1648" y="2698"/>
                      </a:lnTo>
                      <a:lnTo>
                        <a:pt x="1624" y="2710"/>
                      </a:lnTo>
                      <a:lnTo>
                        <a:pt x="1601" y="2721"/>
                      </a:lnTo>
                      <a:lnTo>
                        <a:pt x="1566" y="2745"/>
                      </a:lnTo>
                      <a:lnTo>
                        <a:pt x="1542" y="2745"/>
                      </a:lnTo>
                      <a:lnTo>
                        <a:pt x="1519" y="2768"/>
                      </a:lnTo>
                      <a:lnTo>
                        <a:pt x="1484" y="2780"/>
                      </a:lnTo>
                      <a:lnTo>
                        <a:pt x="1460" y="2780"/>
                      </a:lnTo>
                      <a:lnTo>
                        <a:pt x="1437" y="2803"/>
                      </a:lnTo>
                      <a:lnTo>
                        <a:pt x="1402" y="2803"/>
                      </a:lnTo>
                      <a:lnTo>
                        <a:pt x="1379" y="2814"/>
                      </a:lnTo>
                      <a:lnTo>
                        <a:pt x="1344" y="2827"/>
                      </a:lnTo>
                      <a:lnTo>
                        <a:pt x="1320" y="2838"/>
                      </a:lnTo>
                      <a:lnTo>
                        <a:pt x="1286" y="2850"/>
                      </a:lnTo>
                      <a:lnTo>
                        <a:pt x="1262" y="2850"/>
                      </a:lnTo>
                      <a:lnTo>
                        <a:pt x="1227" y="2862"/>
                      </a:lnTo>
                      <a:lnTo>
                        <a:pt x="1204" y="2873"/>
                      </a:lnTo>
                      <a:lnTo>
                        <a:pt x="1180" y="2885"/>
                      </a:lnTo>
                      <a:lnTo>
                        <a:pt x="1145" y="2896"/>
                      </a:lnTo>
                      <a:lnTo>
                        <a:pt x="1109" y="2896"/>
                      </a:lnTo>
                      <a:lnTo>
                        <a:pt x="1087" y="2909"/>
                      </a:lnTo>
                      <a:lnTo>
                        <a:pt x="1063" y="2920"/>
                      </a:lnTo>
                      <a:lnTo>
                        <a:pt x="1029" y="2932"/>
                      </a:lnTo>
                      <a:lnTo>
                        <a:pt x="1005" y="2932"/>
                      </a:lnTo>
                      <a:lnTo>
                        <a:pt x="969" y="2943"/>
                      </a:lnTo>
                      <a:lnTo>
                        <a:pt x="947" y="2943"/>
                      </a:lnTo>
                      <a:lnTo>
                        <a:pt x="911" y="2955"/>
                      </a:lnTo>
                      <a:lnTo>
                        <a:pt x="889" y="2967"/>
                      </a:lnTo>
                      <a:lnTo>
                        <a:pt x="853" y="2967"/>
                      </a:lnTo>
                      <a:lnTo>
                        <a:pt x="818" y="2978"/>
                      </a:lnTo>
                      <a:lnTo>
                        <a:pt x="794" y="2978"/>
                      </a:lnTo>
                      <a:lnTo>
                        <a:pt x="771" y="2990"/>
                      </a:lnTo>
                      <a:lnTo>
                        <a:pt x="736" y="2990"/>
                      </a:lnTo>
                      <a:lnTo>
                        <a:pt x="701" y="3002"/>
                      </a:lnTo>
                      <a:lnTo>
                        <a:pt x="678" y="3002"/>
                      </a:lnTo>
                      <a:lnTo>
                        <a:pt x="643" y="3002"/>
                      </a:lnTo>
                      <a:lnTo>
                        <a:pt x="619" y="3013"/>
                      </a:lnTo>
                      <a:lnTo>
                        <a:pt x="585" y="3013"/>
                      </a:lnTo>
                      <a:lnTo>
                        <a:pt x="549" y="3025"/>
                      </a:lnTo>
                      <a:lnTo>
                        <a:pt x="526" y="3025"/>
                      </a:lnTo>
                      <a:lnTo>
                        <a:pt x="490" y="3036"/>
                      </a:lnTo>
                      <a:lnTo>
                        <a:pt x="456" y="3036"/>
                      </a:lnTo>
                      <a:lnTo>
                        <a:pt x="409" y="3036"/>
                      </a:lnTo>
                      <a:lnTo>
                        <a:pt x="374" y="3049"/>
                      </a:lnTo>
                      <a:lnTo>
                        <a:pt x="316" y="3049"/>
                      </a:lnTo>
                      <a:lnTo>
                        <a:pt x="222" y="3049"/>
                      </a:lnTo>
                      <a:lnTo>
                        <a:pt x="128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1" name="Freeform 7"/>
                <p:cNvSpPr>
                  <a:spLocks/>
                </p:cNvSpPr>
                <p:nvPr/>
              </p:nvSpPr>
              <p:spPr bwMode="auto">
                <a:xfrm>
                  <a:off x="3216" y="3069"/>
                  <a:ext cx="876" cy="765"/>
                </a:xfrm>
                <a:custGeom>
                  <a:avLst/>
                  <a:gdLst>
                    <a:gd name="T0" fmla="*/ 0 w 3504"/>
                    <a:gd name="T1" fmla="*/ 4 h 3060"/>
                    <a:gd name="T2" fmla="*/ 0 w 3504"/>
                    <a:gd name="T3" fmla="*/ 8 h 3060"/>
                    <a:gd name="T4" fmla="*/ 1 w 3504"/>
                    <a:gd name="T5" fmla="*/ 13 h 3060"/>
                    <a:gd name="T6" fmla="*/ 1 w 3504"/>
                    <a:gd name="T7" fmla="*/ 18 h 3060"/>
                    <a:gd name="T8" fmla="*/ 2 w 3504"/>
                    <a:gd name="T9" fmla="*/ 23 h 3060"/>
                    <a:gd name="T10" fmla="*/ 2 w 3504"/>
                    <a:gd name="T11" fmla="*/ 29 h 3060"/>
                    <a:gd name="T12" fmla="*/ 3 w 3504"/>
                    <a:gd name="T13" fmla="*/ 33 h 3060"/>
                    <a:gd name="T14" fmla="*/ 5 w 3504"/>
                    <a:gd name="T15" fmla="*/ 38 h 3060"/>
                    <a:gd name="T16" fmla="*/ 6 w 3504"/>
                    <a:gd name="T17" fmla="*/ 43 h 3060"/>
                    <a:gd name="T18" fmla="*/ 7 w 3504"/>
                    <a:gd name="T19" fmla="*/ 48 h 3060"/>
                    <a:gd name="T20" fmla="*/ 8 w 3504"/>
                    <a:gd name="T21" fmla="*/ 53 h 3060"/>
                    <a:gd name="T22" fmla="*/ 10 w 3504"/>
                    <a:gd name="T23" fmla="*/ 58 h 3060"/>
                    <a:gd name="T24" fmla="*/ 12 w 3504"/>
                    <a:gd name="T25" fmla="*/ 62 h 3060"/>
                    <a:gd name="T26" fmla="*/ 14 w 3504"/>
                    <a:gd name="T27" fmla="*/ 67 h 3060"/>
                    <a:gd name="T28" fmla="*/ 16 w 3504"/>
                    <a:gd name="T29" fmla="*/ 72 h 3060"/>
                    <a:gd name="T30" fmla="*/ 18 w 3504"/>
                    <a:gd name="T31" fmla="*/ 77 h 3060"/>
                    <a:gd name="T32" fmla="*/ 21 w 3504"/>
                    <a:gd name="T33" fmla="*/ 81 h 3060"/>
                    <a:gd name="T34" fmla="*/ 23 w 3504"/>
                    <a:gd name="T35" fmla="*/ 86 h 3060"/>
                    <a:gd name="T36" fmla="*/ 26 w 3504"/>
                    <a:gd name="T37" fmla="*/ 90 h 3060"/>
                    <a:gd name="T38" fmla="*/ 29 w 3504"/>
                    <a:gd name="T39" fmla="*/ 94 h 3060"/>
                    <a:gd name="T40" fmla="*/ 32 w 3504"/>
                    <a:gd name="T41" fmla="*/ 99 h 3060"/>
                    <a:gd name="T42" fmla="*/ 34 w 3504"/>
                    <a:gd name="T43" fmla="*/ 103 h 3060"/>
                    <a:gd name="T44" fmla="*/ 37 w 3504"/>
                    <a:gd name="T45" fmla="*/ 107 h 3060"/>
                    <a:gd name="T46" fmla="*/ 41 w 3504"/>
                    <a:gd name="T47" fmla="*/ 111 h 3060"/>
                    <a:gd name="T48" fmla="*/ 44 w 3504"/>
                    <a:gd name="T49" fmla="*/ 116 h 3060"/>
                    <a:gd name="T50" fmla="*/ 48 w 3504"/>
                    <a:gd name="T51" fmla="*/ 119 h 3060"/>
                    <a:gd name="T52" fmla="*/ 51 w 3504"/>
                    <a:gd name="T53" fmla="*/ 123 h 3060"/>
                    <a:gd name="T54" fmla="*/ 55 w 3504"/>
                    <a:gd name="T55" fmla="*/ 127 h 3060"/>
                    <a:gd name="T56" fmla="*/ 59 w 3504"/>
                    <a:gd name="T57" fmla="*/ 131 h 3060"/>
                    <a:gd name="T58" fmla="*/ 63 w 3504"/>
                    <a:gd name="T59" fmla="*/ 135 h 3060"/>
                    <a:gd name="T60" fmla="*/ 67 w 3504"/>
                    <a:gd name="T61" fmla="*/ 137 h 3060"/>
                    <a:gd name="T62" fmla="*/ 72 w 3504"/>
                    <a:gd name="T63" fmla="*/ 141 h 3060"/>
                    <a:gd name="T64" fmla="*/ 75 w 3504"/>
                    <a:gd name="T65" fmla="*/ 145 h 3060"/>
                    <a:gd name="T66" fmla="*/ 80 w 3504"/>
                    <a:gd name="T67" fmla="*/ 148 h 3060"/>
                    <a:gd name="T68" fmla="*/ 84 w 3504"/>
                    <a:gd name="T69" fmla="*/ 151 h 3060"/>
                    <a:gd name="T70" fmla="*/ 88 w 3504"/>
                    <a:gd name="T71" fmla="*/ 154 h 3060"/>
                    <a:gd name="T72" fmla="*/ 94 w 3504"/>
                    <a:gd name="T73" fmla="*/ 157 h 3060"/>
                    <a:gd name="T74" fmla="*/ 99 w 3504"/>
                    <a:gd name="T75" fmla="*/ 160 h 3060"/>
                    <a:gd name="T76" fmla="*/ 103 w 3504"/>
                    <a:gd name="T77" fmla="*/ 162 h 3060"/>
                    <a:gd name="T78" fmla="*/ 108 w 3504"/>
                    <a:gd name="T79" fmla="*/ 165 h 3060"/>
                    <a:gd name="T80" fmla="*/ 113 w 3504"/>
                    <a:gd name="T81" fmla="*/ 167 h 3060"/>
                    <a:gd name="T82" fmla="*/ 118 w 3504"/>
                    <a:gd name="T83" fmla="*/ 170 h 3060"/>
                    <a:gd name="T84" fmla="*/ 123 w 3504"/>
                    <a:gd name="T85" fmla="*/ 172 h 3060"/>
                    <a:gd name="T86" fmla="*/ 129 w 3504"/>
                    <a:gd name="T87" fmla="*/ 174 h 3060"/>
                    <a:gd name="T88" fmla="*/ 134 w 3504"/>
                    <a:gd name="T89" fmla="*/ 176 h 3060"/>
                    <a:gd name="T90" fmla="*/ 139 w 3504"/>
                    <a:gd name="T91" fmla="*/ 178 h 3060"/>
                    <a:gd name="T92" fmla="*/ 145 w 3504"/>
                    <a:gd name="T93" fmla="*/ 180 h 3060"/>
                    <a:gd name="T94" fmla="*/ 150 w 3504"/>
                    <a:gd name="T95" fmla="*/ 181 h 3060"/>
                    <a:gd name="T96" fmla="*/ 155 w 3504"/>
                    <a:gd name="T97" fmla="*/ 183 h 3060"/>
                    <a:gd name="T98" fmla="*/ 161 w 3504"/>
                    <a:gd name="T99" fmla="*/ 184 h 3060"/>
                    <a:gd name="T100" fmla="*/ 167 w 3504"/>
                    <a:gd name="T101" fmla="*/ 186 h 3060"/>
                    <a:gd name="T102" fmla="*/ 172 w 3504"/>
                    <a:gd name="T103" fmla="*/ 187 h 3060"/>
                    <a:gd name="T104" fmla="*/ 178 w 3504"/>
                    <a:gd name="T105" fmla="*/ 188 h 3060"/>
                    <a:gd name="T106" fmla="*/ 183 w 3504"/>
                    <a:gd name="T107" fmla="*/ 188 h 3060"/>
                    <a:gd name="T108" fmla="*/ 189 w 3504"/>
                    <a:gd name="T109" fmla="*/ 190 h 3060"/>
                    <a:gd name="T110" fmla="*/ 197 w 3504"/>
                    <a:gd name="T111" fmla="*/ 191 h 3060"/>
                    <a:gd name="T112" fmla="*/ 212 w 350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11" y="210"/>
                      </a:lnTo>
                      <a:lnTo>
                        <a:pt x="11" y="233"/>
                      </a:lnTo>
                      <a:lnTo>
                        <a:pt x="11" y="269"/>
                      </a:lnTo>
                      <a:lnTo>
                        <a:pt x="11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47" y="502"/>
                      </a:lnTo>
                      <a:lnTo>
                        <a:pt x="47" y="526"/>
                      </a:lnTo>
                      <a:lnTo>
                        <a:pt x="58" y="561"/>
                      </a:lnTo>
                      <a:lnTo>
                        <a:pt x="58" y="584"/>
                      </a:lnTo>
                      <a:lnTo>
                        <a:pt x="70" y="608"/>
                      </a:lnTo>
                      <a:lnTo>
                        <a:pt x="70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5" y="736"/>
                      </a:lnTo>
                      <a:lnTo>
                        <a:pt x="105" y="759"/>
                      </a:lnTo>
                      <a:lnTo>
                        <a:pt x="117" y="794"/>
                      </a:lnTo>
                      <a:lnTo>
                        <a:pt x="128" y="817"/>
                      </a:lnTo>
                      <a:lnTo>
                        <a:pt x="128" y="841"/>
                      </a:lnTo>
                      <a:lnTo>
                        <a:pt x="140" y="865"/>
                      </a:lnTo>
                      <a:lnTo>
                        <a:pt x="151" y="899"/>
                      </a:lnTo>
                      <a:lnTo>
                        <a:pt x="164" y="923"/>
                      </a:lnTo>
                      <a:lnTo>
                        <a:pt x="175" y="946"/>
                      </a:lnTo>
                      <a:lnTo>
                        <a:pt x="187" y="970"/>
                      </a:lnTo>
                      <a:lnTo>
                        <a:pt x="187" y="992"/>
                      </a:lnTo>
                      <a:lnTo>
                        <a:pt x="198" y="1016"/>
                      </a:lnTo>
                      <a:lnTo>
                        <a:pt x="210" y="1039"/>
                      </a:lnTo>
                      <a:lnTo>
                        <a:pt x="222" y="1074"/>
                      </a:lnTo>
                      <a:lnTo>
                        <a:pt x="233" y="1098"/>
                      </a:lnTo>
                      <a:lnTo>
                        <a:pt x="246" y="1121"/>
                      </a:lnTo>
                      <a:lnTo>
                        <a:pt x="257" y="1145"/>
                      </a:lnTo>
                      <a:lnTo>
                        <a:pt x="268" y="1168"/>
                      </a:lnTo>
                      <a:lnTo>
                        <a:pt x="280" y="1191"/>
                      </a:lnTo>
                      <a:lnTo>
                        <a:pt x="280" y="1227"/>
                      </a:lnTo>
                      <a:lnTo>
                        <a:pt x="304" y="1250"/>
                      </a:lnTo>
                      <a:lnTo>
                        <a:pt x="315" y="1273"/>
                      </a:lnTo>
                      <a:lnTo>
                        <a:pt x="327" y="1296"/>
                      </a:lnTo>
                      <a:lnTo>
                        <a:pt x="339" y="1320"/>
                      </a:lnTo>
                      <a:lnTo>
                        <a:pt x="350" y="1343"/>
                      </a:lnTo>
                      <a:lnTo>
                        <a:pt x="373" y="1367"/>
                      </a:lnTo>
                      <a:lnTo>
                        <a:pt x="373" y="1390"/>
                      </a:lnTo>
                      <a:lnTo>
                        <a:pt x="397" y="1413"/>
                      </a:lnTo>
                      <a:lnTo>
                        <a:pt x="408" y="1436"/>
                      </a:lnTo>
                      <a:lnTo>
                        <a:pt x="421" y="1460"/>
                      </a:lnTo>
                      <a:lnTo>
                        <a:pt x="432" y="1483"/>
                      </a:lnTo>
                      <a:lnTo>
                        <a:pt x="455" y="1507"/>
                      </a:lnTo>
                      <a:lnTo>
                        <a:pt x="468" y="1531"/>
                      </a:lnTo>
                      <a:lnTo>
                        <a:pt x="479" y="1553"/>
                      </a:lnTo>
                      <a:lnTo>
                        <a:pt x="502" y="1577"/>
                      </a:lnTo>
                      <a:lnTo>
                        <a:pt x="514" y="1600"/>
                      </a:lnTo>
                      <a:lnTo>
                        <a:pt x="526" y="1624"/>
                      </a:lnTo>
                      <a:lnTo>
                        <a:pt x="548" y="1647"/>
                      </a:lnTo>
                      <a:lnTo>
                        <a:pt x="561" y="1671"/>
                      </a:lnTo>
                      <a:lnTo>
                        <a:pt x="584" y="1693"/>
                      </a:lnTo>
                      <a:lnTo>
                        <a:pt x="595" y="1717"/>
                      </a:lnTo>
                      <a:lnTo>
                        <a:pt x="619" y="1729"/>
                      </a:lnTo>
                      <a:lnTo>
                        <a:pt x="630" y="1751"/>
                      </a:lnTo>
                      <a:lnTo>
                        <a:pt x="654" y="1775"/>
                      </a:lnTo>
                      <a:lnTo>
                        <a:pt x="666" y="1799"/>
                      </a:lnTo>
                      <a:lnTo>
                        <a:pt x="689" y="1822"/>
                      </a:lnTo>
                      <a:lnTo>
                        <a:pt x="701" y="1846"/>
                      </a:lnTo>
                      <a:lnTo>
                        <a:pt x="724" y="1869"/>
                      </a:lnTo>
                      <a:lnTo>
                        <a:pt x="748" y="1880"/>
                      </a:lnTo>
                      <a:lnTo>
                        <a:pt x="759" y="1904"/>
                      </a:lnTo>
                      <a:lnTo>
                        <a:pt x="783" y="1927"/>
                      </a:lnTo>
                      <a:lnTo>
                        <a:pt x="794" y="1951"/>
                      </a:lnTo>
                      <a:lnTo>
                        <a:pt x="818" y="1962"/>
                      </a:lnTo>
                      <a:lnTo>
                        <a:pt x="841" y="1986"/>
                      </a:lnTo>
                      <a:lnTo>
                        <a:pt x="865" y="2009"/>
                      </a:lnTo>
                      <a:lnTo>
                        <a:pt x="876" y="2032"/>
                      </a:lnTo>
                      <a:lnTo>
                        <a:pt x="899" y="2044"/>
                      </a:lnTo>
                      <a:lnTo>
                        <a:pt x="923" y="2068"/>
                      </a:lnTo>
                      <a:lnTo>
                        <a:pt x="946" y="2091"/>
                      </a:lnTo>
                      <a:lnTo>
                        <a:pt x="958" y="2102"/>
                      </a:lnTo>
                      <a:lnTo>
                        <a:pt x="981" y="2126"/>
                      </a:lnTo>
                      <a:lnTo>
                        <a:pt x="1005" y="2150"/>
                      </a:lnTo>
                      <a:lnTo>
                        <a:pt x="1028" y="2161"/>
                      </a:lnTo>
                      <a:lnTo>
                        <a:pt x="1051" y="2184"/>
                      </a:lnTo>
                      <a:lnTo>
                        <a:pt x="1074" y="2195"/>
                      </a:lnTo>
                      <a:lnTo>
                        <a:pt x="1087" y="2219"/>
                      </a:lnTo>
                      <a:lnTo>
                        <a:pt x="1109" y="2243"/>
                      </a:lnTo>
                      <a:lnTo>
                        <a:pt x="1145" y="2254"/>
                      </a:lnTo>
                      <a:lnTo>
                        <a:pt x="1156" y="2277"/>
                      </a:lnTo>
                      <a:lnTo>
                        <a:pt x="1180" y="2290"/>
                      </a:lnTo>
                      <a:lnTo>
                        <a:pt x="1203" y="2312"/>
                      </a:lnTo>
                      <a:lnTo>
                        <a:pt x="1227" y="2324"/>
                      </a:lnTo>
                      <a:lnTo>
                        <a:pt x="1249" y="2348"/>
                      </a:lnTo>
                      <a:lnTo>
                        <a:pt x="1273" y="2359"/>
                      </a:lnTo>
                      <a:lnTo>
                        <a:pt x="1296" y="2383"/>
                      </a:lnTo>
                      <a:lnTo>
                        <a:pt x="1320" y="2394"/>
                      </a:lnTo>
                      <a:lnTo>
                        <a:pt x="1343" y="2418"/>
                      </a:lnTo>
                      <a:lnTo>
                        <a:pt x="1367" y="2430"/>
                      </a:lnTo>
                      <a:lnTo>
                        <a:pt x="1389" y="2441"/>
                      </a:lnTo>
                      <a:lnTo>
                        <a:pt x="1413" y="2465"/>
                      </a:lnTo>
                      <a:lnTo>
                        <a:pt x="1449" y="2476"/>
                      </a:lnTo>
                      <a:lnTo>
                        <a:pt x="1471" y="2488"/>
                      </a:lnTo>
                      <a:lnTo>
                        <a:pt x="1495" y="2512"/>
                      </a:lnTo>
                      <a:lnTo>
                        <a:pt x="1518" y="2523"/>
                      </a:lnTo>
                      <a:lnTo>
                        <a:pt x="1542" y="2534"/>
                      </a:lnTo>
                      <a:lnTo>
                        <a:pt x="1577" y="2558"/>
                      </a:lnTo>
                      <a:lnTo>
                        <a:pt x="1600" y="2570"/>
                      </a:lnTo>
                      <a:lnTo>
                        <a:pt x="1624" y="2581"/>
                      </a:lnTo>
                      <a:lnTo>
                        <a:pt x="1647" y="2592"/>
                      </a:lnTo>
                      <a:lnTo>
                        <a:pt x="1670" y="2605"/>
                      </a:lnTo>
                      <a:lnTo>
                        <a:pt x="1706" y="2616"/>
                      </a:lnTo>
                      <a:lnTo>
                        <a:pt x="1729" y="2640"/>
                      </a:lnTo>
                      <a:lnTo>
                        <a:pt x="1752" y="2652"/>
                      </a:lnTo>
                      <a:lnTo>
                        <a:pt x="1775" y="2663"/>
                      </a:lnTo>
                      <a:lnTo>
                        <a:pt x="1810" y="2674"/>
                      </a:lnTo>
                      <a:lnTo>
                        <a:pt x="1833" y="2687"/>
                      </a:lnTo>
                      <a:lnTo>
                        <a:pt x="1857" y="2698"/>
                      </a:lnTo>
                      <a:lnTo>
                        <a:pt x="1881" y="2710"/>
                      </a:lnTo>
                      <a:lnTo>
                        <a:pt x="1915" y="2721"/>
                      </a:lnTo>
                      <a:lnTo>
                        <a:pt x="1939" y="2745"/>
                      </a:lnTo>
                      <a:lnTo>
                        <a:pt x="1962" y="2745"/>
                      </a:lnTo>
                      <a:lnTo>
                        <a:pt x="1997" y="2768"/>
                      </a:lnTo>
                      <a:lnTo>
                        <a:pt x="2021" y="2780"/>
                      </a:lnTo>
                      <a:lnTo>
                        <a:pt x="2056" y="2780"/>
                      </a:lnTo>
                      <a:lnTo>
                        <a:pt x="2079" y="2803"/>
                      </a:lnTo>
                      <a:lnTo>
                        <a:pt x="2103" y="2803"/>
                      </a:lnTo>
                      <a:lnTo>
                        <a:pt x="2137" y="2814"/>
                      </a:lnTo>
                      <a:lnTo>
                        <a:pt x="2161" y="2827"/>
                      </a:lnTo>
                      <a:lnTo>
                        <a:pt x="2196" y="2838"/>
                      </a:lnTo>
                      <a:lnTo>
                        <a:pt x="2219" y="2850"/>
                      </a:lnTo>
                      <a:lnTo>
                        <a:pt x="2254" y="2850"/>
                      </a:lnTo>
                      <a:lnTo>
                        <a:pt x="2278" y="2862"/>
                      </a:lnTo>
                      <a:lnTo>
                        <a:pt x="2312" y="2873"/>
                      </a:lnTo>
                      <a:lnTo>
                        <a:pt x="2336" y="2885"/>
                      </a:lnTo>
                      <a:lnTo>
                        <a:pt x="2371" y="2896"/>
                      </a:lnTo>
                      <a:lnTo>
                        <a:pt x="2394" y="2896"/>
                      </a:lnTo>
                      <a:lnTo>
                        <a:pt x="2430" y="2909"/>
                      </a:lnTo>
                      <a:lnTo>
                        <a:pt x="2453" y="2920"/>
                      </a:lnTo>
                      <a:lnTo>
                        <a:pt x="2476" y="2932"/>
                      </a:lnTo>
                      <a:lnTo>
                        <a:pt x="2511" y="2932"/>
                      </a:lnTo>
                      <a:lnTo>
                        <a:pt x="2547" y="2943"/>
                      </a:lnTo>
                      <a:lnTo>
                        <a:pt x="2570" y="2943"/>
                      </a:lnTo>
                      <a:lnTo>
                        <a:pt x="2593" y="2955"/>
                      </a:lnTo>
                      <a:lnTo>
                        <a:pt x="2629" y="2967"/>
                      </a:lnTo>
                      <a:lnTo>
                        <a:pt x="2663" y="2967"/>
                      </a:lnTo>
                      <a:lnTo>
                        <a:pt x="2687" y="2978"/>
                      </a:lnTo>
                      <a:lnTo>
                        <a:pt x="2722" y="2978"/>
                      </a:lnTo>
                      <a:lnTo>
                        <a:pt x="2745" y="2990"/>
                      </a:lnTo>
                      <a:lnTo>
                        <a:pt x="2780" y="2990"/>
                      </a:lnTo>
                      <a:lnTo>
                        <a:pt x="2815" y="3002"/>
                      </a:lnTo>
                      <a:lnTo>
                        <a:pt x="2838" y="3002"/>
                      </a:lnTo>
                      <a:lnTo>
                        <a:pt x="2873" y="3002"/>
                      </a:lnTo>
                      <a:lnTo>
                        <a:pt x="2897" y="3013"/>
                      </a:lnTo>
                      <a:lnTo>
                        <a:pt x="2931" y="3013"/>
                      </a:lnTo>
                      <a:lnTo>
                        <a:pt x="2955" y="3025"/>
                      </a:lnTo>
                      <a:lnTo>
                        <a:pt x="2991" y="3025"/>
                      </a:lnTo>
                      <a:lnTo>
                        <a:pt x="3026" y="3036"/>
                      </a:lnTo>
                      <a:lnTo>
                        <a:pt x="3049" y="3036"/>
                      </a:lnTo>
                      <a:lnTo>
                        <a:pt x="3107" y="3036"/>
                      </a:lnTo>
                      <a:lnTo>
                        <a:pt x="3142" y="3049"/>
                      </a:lnTo>
                      <a:lnTo>
                        <a:pt x="3200" y="3049"/>
                      </a:lnTo>
                      <a:lnTo>
                        <a:pt x="3294" y="3049"/>
                      </a:lnTo>
                      <a:lnTo>
                        <a:pt x="3388" y="3060"/>
                      </a:lnTo>
                      <a:lnTo>
                        <a:pt x="350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2" name="Freeform 8"/>
                <p:cNvSpPr>
                  <a:spLocks/>
                </p:cNvSpPr>
                <p:nvPr/>
              </p:nvSpPr>
              <p:spPr bwMode="auto">
                <a:xfrm>
                  <a:off x="3216" y="2304"/>
                  <a:ext cx="876" cy="765"/>
                </a:xfrm>
                <a:custGeom>
                  <a:avLst/>
                  <a:gdLst>
                    <a:gd name="T0" fmla="*/ 0 w 3504"/>
                    <a:gd name="T1" fmla="*/ 188 h 3060"/>
                    <a:gd name="T2" fmla="*/ 0 w 3504"/>
                    <a:gd name="T3" fmla="*/ 183 h 3060"/>
                    <a:gd name="T4" fmla="*/ 1 w 3504"/>
                    <a:gd name="T5" fmla="*/ 178 h 3060"/>
                    <a:gd name="T6" fmla="*/ 1 w 3504"/>
                    <a:gd name="T7" fmla="*/ 173 h 3060"/>
                    <a:gd name="T8" fmla="*/ 2 w 3504"/>
                    <a:gd name="T9" fmla="*/ 168 h 3060"/>
                    <a:gd name="T10" fmla="*/ 2 w 3504"/>
                    <a:gd name="T11" fmla="*/ 163 h 3060"/>
                    <a:gd name="T12" fmla="*/ 3 w 3504"/>
                    <a:gd name="T13" fmla="*/ 158 h 3060"/>
                    <a:gd name="T14" fmla="*/ 5 w 3504"/>
                    <a:gd name="T15" fmla="*/ 153 h 3060"/>
                    <a:gd name="T16" fmla="*/ 6 w 3504"/>
                    <a:gd name="T17" fmla="*/ 148 h 3060"/>
                    <a:gd name="T18" fmla="*/ 7 w 3504"/>
                    <a:gd name="T19" fmla="*/ 143 h 3060"/>
                    <a:gd name="T20" fmla="*/ 8 w 3504"/>
                    <a:gd name="T21" fmla="*/ 139 h 3060"/>
                    <a:gd name="T22" fmla="*/ 10 w 3504"/>
                    <a:gd name="T23" fmla="*/ 134 h 3060"/>
                    <a:gd name="T24" fmla="*/ 12 w 3504"/>
                    <a:gd name="T25" fmla="*/ 129 h 3060"/>
                    <a:gd name="T26" fmla="*/ 14 w 3504"/>
                    <a:gd name="T27" fmla="*/ 124 h 3060"/>
                    <a:gd name="T28" fmla="*/ 16 w 3504"/>
                    <a:gd name="T29" fmla="*/ 120 h 3060"/>
                    <a:gd name="T30" fmla="*/ 18 w 3504"/>
                    <a:gd name="T31" fmla="*/ 115 h 3060"/>
                    <a:gd name="T32" fmla="*/ 21 w 3504"/>
                    <a:gd name="T33" fmla="*/ 110 h 3060"/>
                    <a:gd name="T34" fmla="*/ 23 w 3504"/>
                    <a:gd name="T35" fmla="*/ 106 h 3060"/>
                    <a:gd name="T36" fmla="*/ 26 w 3504"/>
                    <a:gd name="T37" fmla="*/ 102 h 3060"/>
                    <a:gd name="T38" fmla="*/ 29 w 3504"/>
                    <a:gd name="T39" fmla="*/ 97 h 3060"/>
                    <a:gd name="T40" fmla="*/ 32 w 3504"/>
                    <a:gd name="T41" fmla="*/ 93 h 3060"/>
                    <a:gd name="T42" fmla="*/ 34 w 3504"/>
                    <a:gd name="T43" fmla="*/ 88 h 3060"/>
                    <a:gd name="T44" fmla="*/ 37 w 3504"/>
                    <a:gd name="T45" fmla="*/ 84 h 3060"/>
                    <a:gd name="T46" fmla="*/ 41 w 3504"/>
                    <a:gd name="T47" fmla="*/ 80 h 3060"/>
                    <a:gd name="T48" fmla="*/ 44 w 3504"/>
                    <a:gd name="T49" fmla="*/ 76 h 3060"/>
                    <a:gd name="T50" fmla="*/ 48 w 3504"/>
                    <a:gd name="T51" fmla="*/ 72 h 3060"/>
                    <a:gd name="T52" fmla="*/ 51 w 3504"/>
                    <a:gd name="T53" fmla="*/ 69 h 3060"/>
                    <a:gd name="T54" fmla="*/ 55 w 3504"/>
                    <a:gd name="T55" fmla="*/ 64 h 3060"/>
                    <a:gd name="T56" fmla="*/ 59 w 3504"/>
                    <a:gd name="T57" fmla="*/ 61 h 3060"/>
                    <a:gd name="T58" fmla="*/ 63 w 3504"/>
                    <a:gd name="T59" fmla="*/ 57 h 3060"/>
                    <a:gd name="T60" fmla="*/ 67 w 3504"/>
                    <a:gd name="T61" fmla="*/ 54 h 3060"/>
                    <a:gd name="T62" fmla="*/ 72 w 3504"/>
                    <a:gd name="T63" fmla="*/ 51 h 3060"/>
                    <a:gd name="T64" fmla="*/ 75 w 3504"/>
                    <a:gd name="T65" fmla="*/ 47 h 3060"/>
                    <a:gd name="T66" fmla="*/ 80 w 3504"/>
                    <a:gd name="T67" fmla="*/ 44 h 3060"/>
                    <a:gd name="T68" fmla="*/ 84 w 3504"/>
                    <a:gd name="T69" fmla="*/ 40 h 3060"/>
                    <a:gd name="T70" fmla="*/ 88 w 3504"/>
                    <a:gd name="T71" fmla="*/ 37 h 3060"/>
                    <a:gd name="T72" fmla="*/ 94 w 3504"/>
                    <a:gd name="T73" fmla="*/ 34 h 3060"/>
                    <a:gd name="T74" fmla="*/ 99 w 3504"/>
                    <a:gd name="T75" fmla="*/ 32 h 3060"/>
                    <a:gd name="T76" fmla="*/ 103 w 3504"/>
                    <a:gd name="T77" fmla="*/ 29 h 3060"/>
                    <a:gd name="T78" fmla="*/ 108 w 3504"/>
                    <a:gd name="T79" fmla="*/ 26 h 3060"/>
                    <a:gd name="T80" fmla="*/ 113 w 3504"/>
                    <a:gd name="T81" fmla="*/ 24 h 3060"/>
                    <a:gd name="T82" fmla="*/ 118 w 3504"/>
                    <a:gd name="T83" fmla="*/ 21 h 3060"/>
                    <a:gd name="T84" fmla="*/ 123 w 3504"/>
                    <a:gd name="T85" fmla="*/ 19 h 3060"/>
                    <a:gd name="T86" fmla="*/ 129 w 3504"/>
                    <a:gd name="T87" fmla="*/ 18 h 3060"/>
                    <a:gd name="T88" fmla="*/ 134 w 3504"/>
                    <a:gd name="T89" fmla="*/ 16 h 3060"/>
                    <a:gd name="T90" fmla="*/ 139 w 3504"/>
                    <a:gd name="T91" fmla="*/ 13 h 3060"/>
                    <a:gd name="T92" fmla="*/ 145 w 3504"/>
                    <a:gd name="T93" fmla="*/ 12 h 3060"/>
                    <a:gd name="T94" fmla="*/ 150 w 3504"/>
                    <a:gd name="T95" fmla="*/ 10 h 3060"/>
                    <a:gd name="T96" fmla="*/ 155 w 3504"/>
                    <a:gd name="T97" fmla="*/ 8 h 3060"/>
                    <a:gd name="T98" fmla="*/ 161 w 3504"/>
                    <a:gd name="T99" fmla="*/ 7 h 3060"/>
                    <a:gd name="T100" fmla="*/ 167 w 3504"/>
                    <a:gd name="T101" fmla="*/ 6 h 3060"/>
                    <a:gd name="T102" fmla="*/ 172 w 3504"/>
                    <a:gd name="T103" fmla="*/ 5 h 3060"/>
                    <a:gd name="T104" fmla="*/ 178 w 3504"/>
                    <a:gd name="T105" fmla="*/ 4 h 3060"/>
                    <a:gd name="T106" fmla="*/ 183 w 3504"/>
                    <a:gd name="T107" fmla="*/ 3 h 3060"/>
                    <a:gd name="T108" fmla="*/ 189 w 3504"/>
                    <a:gd name="T109" fmla="*/ 2 h 3060"/>
                    <a:gd name="T110" fmla="*/ 197 w 3504"/>
                    <a:gd name="T111" fmla="*/ 1 h 3060"/>
                    <a:gd name="T112" fmla="*/ 212 w 350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0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11" y="2849"/>
                      </a:lnTo>
                      <a:lnTo>
                        <a:pt x="11" y="2814"/>
                      </a:lnTo>
                      <a:lnTo>
                        <a:pt x="11" y="2791"/>
                      </a:lnTo>
                      <a:lnTo>
                        <a:pt x="11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47" y="2558"/>
                      </a:lnTo>
                      <a:lnTo>
                        <a:pt x="47" y="2523"/>
                      </a:lnTo>
                      <a:lnTo>
                        <a:pt x="58" y="2499"/>
                      </a:lnTo>
                      <a:lnTo>
                        <a:pt x="58" y="2476"/>
                      </a:lnTo>
                      <a:lnTo>
                        <a:pt x="70" y="2452"/>
                      </a:lnTo>
                      <a:lnTo>
                        <a:pt x="70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5" y="2324"/>
                      </a:lnTo>
                      <a:lnTo>
                        <a:pt x="105" y="2289"/>
                      </a:lnTo>
                      <a:lnTo>
                        <a:pt x="117" y="2266"/>
                      </a:lnTo>
                      <a:lnTo>
                        <a:pt x="128" y="2243"/>
                      </a:lnTo>
                      <a:lnTo>
                        <a:pt x="128" y="2219"/>
                      </a:lnTo>
                      <a:lnTo>
                        <a:pt x="140" y="2184"/>
                      </a:lnTo>
                      <a:lnTo>
                        <a:pt x="151" y="2161"/>
                      </a:lnTo>
                      <a:lnTo>
                        <a:pt x="164" y="2137"/>
                      </a:lnTo>
                      <a:lnTo>
                        <a:pt x="175" y="2114"/>
                      </a:lnTo>
                      <a:lnTo>
                        <a:pt x="187" y="2090"/>
                      </a:lnTo>
                      <a:lnTo>
                        <a:pt x="187" y="2055"/>
                      </a:lnTo>
                      <a:lnTo>
                        <a:pt x="198" y="2044"/>
                      </a:lnTo>
                      <a:lnTo>
                        <a:pt x="210" y="2008"/>
                      </a:lnTo>
                      <a:lnTo>
                        <a:pt x="222" y="1986"/>
                      </a:lnTo>
                      <a:lnTo>
                        <a:pt x="233" y="1962"/>
                      </a:lnTo>
                      <a:lnTo>
                        <a:pt x="246" y="1939"/>
                      </a:lnTo>
                      <a:lnTo>
                        <a:pt x="257" y="1915"/>
                      </a:lnTo>
                      <a:lnTo>
                        <a:pt x="268" y="1880"/>
                      </a:lnTo>
                      <a:lnTo>
                        <a:pt x="280" y="1857"/>
                      </a:lnTo>
                      <a:lnTo>
                        <a:pt x="280" y="1833"/>
                      </a:lnTo>
                      <a:lnTo>
                        <a:pt x="304" y="1810"/>
                      </a:lnTo>
                      <a:lnTo>
                        <a:pt x="315" y="1787"/>
                      </a:lnTo>
                      <a:lnTo>
                        <a:pt x="327" y="1764"/>
                      </a:lnTo>
                      <a:lnTo>
                        <a:pt x="339" y="1740"/>
                      </a:lnTo>
                      <a:lnTo>
                        <a:pt x="350" y="1717"/>
                      </a:lnTo>
                      <a:lnTo>
                        <a:pt x="373" y="1693"/>
                      </a:lnTo>
                      <a:lnTo>
                        <a:pt x="373" y="1670"/>
                      </a:lnTo>
                      <a:lnTo>
                        <a:pt x="397" y="1647"/>
                      </a:lnTo>
                      <a:lnTo>
                        <a:pt x="408" y="1624"/>
                      </a:lnTo>
                      <a:lnTo>
                        <a:pt x="421" y="1600"/>
                      </a:lnTo>
                      <a:lnTo>
                        <a:pt x="432" y="1577"/>
                      </a:lnTo>
                      <a:lnTo>
                        <a:pt x="455" y="1553"/>
                      </a:lnTo>
                      <a:lnTo>
                        <a:pt x="468" y="1529"/>
                      </a:lnTo>
                      <a:lnTo>
                        <a:pt x="479" y="1507"/>
                      </a:lnTo>
                      <a:lnTo>
                        <a:pt x="502" y="1483"/>
                      </a:lnTo>
                      <a:lnTo>
                        <a:pt x="514" y="1460"/>
                      </a:lnTo>
                      <a:lnTo>
                        <a:pt x="526" y="1436"/>
                      </a:lnTo>
                      <a:lnTo>
                        <a:pt x="548" y="1413"/>
                      </a:lnTo>
                      <a:lnTo>
                        <a:pt x="561" y="1389"/>
                      </a:lnTo>
                      <a:lnTo>
                        <a:pt x="584" y="1367"/>
                      </a:lnTo>
                      <a:lnTo>
                        <a:pt x="595" y="1343"/>
                      </a:lnTo>
                      <a:lnTo>
                        <a:pt x="619" y="1331"/>
                      </a:lnTo>
                      <a:lnTo>
                        <a:pt x="630" y="1307"/>
                      </a:lnTo>
                      <a:lnTo>
                        <a:pt x="654" y="1285"/>
                      </a:lnTo>
                      <a:lnTo>
                        <a:pt x="666" y="1261"/>
                      </a:lnTo>
                      <a:lnTo>
                        <a:pt x="689" y="1238"/>
                      </a:lnTo>
                      <a:lnTo>
                        <a:pt x="701" y="1214"/>
                      </a:lnTo>
                      <a:lnTo>
                        <a:pt x="724" y="1191"/>
                      </a:lnTo>
                      <a:lnTo>
                        <a:pt x="748" y="1180"/>
                      </a:lnTo>
                      <a:lnTo>
                        <a:pt x="759" y="1156"/>
                      </a:lnTo>
                      <a:lnTo>
                        <a:pt x="783" y="1133"/>
                      </a:lnTo>
                      <a:lnTo>
                        <a:pt x="794" y="1109"/>
                      </a:lnTo>
                      <a:lnTo>
                        <a:pt x="818" y="1098"/>
                      </a:lnTo>
                      <a:lnTo>
                        <a:pt x="841" y="1074"/>
                      </a:lnTo>
                      <a:lnTo>
                        <a:pt x="865" y="1051"/>
                      </a:lnTo>
                      <a:lnTo>
                        <a:pt x="876" y="1027"/>
                      </a:lnTo>
                      <a:lnTo>
                        <a:pt x="899" y="1016"/>
                      </a:lnTo>
                      <a:lnTo>
                        <a:pt x="923" y="992"/>
                      </a:lnTo>
                      <a:lnTo>
                        <a:pt x="946" y="969"/>
                      </a:lnTo>
                      <a:lnTo>
                        <a:pt x="958" y="946"/>
                      </a:lnTo>
                      <a:lnTo>
                        <a:pt x="981" y="934"/>
                      </a:lnTo>
                      <a:lnTo>
                        <a:pt x="1005" y="910"/>
                      </a:lnTo>
                      <a:lnTo>
                        <a:pt x="1028" y="899"/>
                      </a:lnTo>
                      <a:lnTo>
                        <a:pt x="1051" y="876"/>
                      </a:lnTo>
                      <a:lnTo>
                        <a:pt x="1074" y="865"/>
                      </a:lnTo>
                      <a:lnTo>
                        <a:pt x="1087" y="841"/>
                      </a:lnTo>
                      <a:lnTo>
                        <a:pt x="1109" y="817"/>
                      </a:lnTo>
                      <a:lnTo>
                        <a:pt x="1145" y="806"/>
                      </a:lnTo>
                      <a:lnTo>
                        <a:pt x="1156" y="783"/>
                      </a:lnTo>
                      <a:lnTo>
                        <a:pt x="1180" y="770"/>
                      </a:lnTo>
                      <a:lnTo>
                        <a:pt x="1203" y="747"/>
                      </a:lnTo>
                      <a:lnTo>
                        <a:pt x="1227" y="736"/>
                      </a:lnTo>
                      <a:lnTo>
                        <a:pt x="1249" y="712"/>
                      </a:lnTo>
                      <a:lnTo>
                        <a:pt x="1273" y="701"/>
                      </a:lnTo>
                      <a:lnTo>
                        <a:pt x="1296" y="677"/>
                      </a:lnTo>
                      <a:lnTo>
                        <a:pt x="1320" y="666"/>
                      </a:lnTo>
                      <a:lnTo>
                        <a:pt x="1343" y="642"/>
                      </a:lnTo>
                      <a:lnTo>
                        <a:pt x="1367" y="630"/>
                      </a:lnTo>
                      <a:lnTo>
                        <a:pt x="1389" y="619"/>
                      </a:lnTo>
                      <a:lnTo>
                        <a:pt x="1413" y="595"/>
                      </a:lnTo>
                      <a:lnTo>
                        <a:pt x="1449" y="584"/>
                      </a:lnTo>
                      <a:lnTo>
                        <a:pt x="1471" y="572"/>
                      </a:lnTo>
                      <a:lnTo>
                        <a:pt x="1495" y="548"/>
                      </a:lnTo>
                      <a:lnTo>
                        <a:pt x="1518" y="537"/>
                      </a:lnTo>
                      <a:lnTo>
                        <a:pt x="1542" y="526"/>
                      </a:lnTo>
                      <a:lnTo>
                        <a:pt x="1577" y="502"/>
                      </a:lnTo>
                      <a:lnTo>
                        <a:pt x="1600" y="490"/>
                      </a:lnTo>
                      <a:lnTo>
                        <a:pt x="1624" y="479"/>
                      </a:lnTo>
                      <a:lnTo>
                        <a:pt x="1647" y="466"/>
                      </a:lnTo>
                      <a:lnTo>
                        <a:pt x="1670" y="455"/>
                      </a:lnTo>
                      <a:lnTo>
                        <a:pt x="1706" y="432"/>
                      </a:lnTo>
                      <a:lnTo>
                        <a:pt x="1729" y="420"/>
                      </a:lnTo>
                      <a:lnTo>
                        <a:pt x="1752" y="408"/>
                      </a:lnTo>
                      <a:lnTo>
                        <a:pt x="1775" y="397"/>
                      </a:lnTo>
                      <a:lnTo>
                        <a:pt x="1810" y="386"/>
                      </a:lnTo>
                      <a:lnTo>
                        <a:pt x="1833" y="373"/>
                      </a:lnTo>
                      <a:lnTo>
                        <a:pt x="1857" y="362"/>
                      </a:lnTo>
                      <a:lnTo>
                        <a:pt x="1881" y="339"/>
                      </a:lnTo>
                      <a:lnTo>
                        <a:pt x="1915" y="339"/>
                      </a:lnTo>
                      <a:lnTo>
                        <a:pt x="1939" y="315"/>
                      </a:lnTo>
                      <a:lnTo>
                        <a:pt x="1962" y="304"/>
                      </a:lnTo>
                      <a:lnTo>
                        <a:pt x="1997" y="292"/>
                      </a:lnTo>
                      <a:lnTo>
                        <a:pt x="2021" y="280"/>
                      </a:lnTo>
                      <a:lnTo>
                        <a:pt x="2056" y="280"/>
                      </a:lnTo>
                      <a:lnTo>
                        <a:pt x="2079" y="257"/>
                      </a:lnTo>
                      <a:lnTo>
                        <a:pt x="2103" y="246"/>
                      </a:lnTo>
                      <a:lnTo>
                        <a:pt x="2137" y="246"/>
                      </a:lnTo>
                      <a:lnTo>
                        <a:pt x="2161" y="233"/>
                      </a:lnTo>
                      <a:lnTo>
                        <a:pt x="2196" y="222"/>
                      </a:lnTo>
                      <a:lnTo>
                        <a:pt x="2219" y="210"/>
                      </a:lnTo>
                      <a:lnTo>
                        <a:pt x="2254" y="198"/>
                      </a:lnTo>
                      <a:lnTo>
                        <a:pt x="2278" y="198"/>
                      </a:lnTo>
                      <a:lnTo>
                        <a:pt x="2312" y="186"/>
                      </a:lnTo>
                      <a:lnTo>
                        <a:pt x="2336" y="175"/>
                      </a:lnTo>
                      <a:lnTo>
                        <a:pt x="2371" y="164"/>
                      </a:lnTo>
                      <a:lnTo>
                        <a:pt x="2394" y="164"/>
                      </a:lnTo>
                      <a:lnTo>
                        <a:pt x="2430" y="151"/>
                      </a:lnTo>
                      <a:lnTo>
                        <a:pt x="2453" y="140"/>
                      </a:lnTo>
                      <a:lnTo>
                        <a:pt x="2476" y="128"/>
                      </a:lnTo>
                      <a:lnTo>
                        <a:pt x="2511" y="128"/>
                      </a:lnTo>
                      <a:lnTo>
                        <a:pt x="2547" y="117"/>
                      </a:lnTo>
                      <a:lnTo>
                        <a:pt x="2570" y="105"/>
                      </a:lnTo>
                      <a:lnTo>
                        <a:pt x="2593" y="105"/>
                      </a:lnTo>
                      <a:lnTo>
                        <a:pt x="2629" y="93"/>
                      </a:lnTo>
                      <a:lnTo>
                        <a:pt x="2663" y="93"/>
                      </a:lnTo>
                      <a:lnTo>
                        <a:pt x="2687" y="82"/>
                      </a:lnTo>
                      <a:lnTo>
                        <a:pt x="2722" y="70"/>
                      </a:lnTo>
                      <a:lnTo>
                        <a:pt x="2745" y="70"/>
                      </a:lnTo>
                      <a:lnTo>
                        <a:pt x="2780" y="70"/>
                      </a:lnTo>
                      <a:lnTo>
                        <a:pt x="2815" y="58"/>
                      </a:lnTo>
                      <a:lnTo>
                        <a:pt x="2838" y="58"/>
                      </a:lnTo>
                      <a:lnTo>
                        <a:pt x="2873" y="46"/>
                      </a:lnTo>
                      <a:lnTo>
                        <a:pt x="2897" y="46"/>
                      </a:lnTo>
                      <a:lnTo>
                        <a:pt x="2931" y="46"/>
                      </a:lnTo>
                      <a:lnTo>
                        <a:pt x="2955" y="35"/>
                      </a:lnTo>
                      <a:lnTo>
                        <a:pt x="2991" y="35"/>
                      </a:lnTo>
                      <a:lnTo>
                        <a:pt x="3026" y="24"/>
                      </a:lnTo>
                      <a:lnTo>
                        <a:pt x="3049" y="24"/>
                      </a:lnTo>
                      <a:lnTo>
                        <a:pt x="3107" y="24"/>
                      </a:lnTo>
                      <a:lnTo>
                        <a:pt x="3142" y="11"/>
                      </a:lnTo>
                      <a:lnTo>
                        <a:pt x="3200" y="11"/>
                      </a:lnTo>
                      <a:lnTo>
                        <a:pt x="3294" y="0"/>
                      </a:lnTo>
                      <a:lnTo>
                        <a:pt x="3388" y="0"/>
                      </a:lnTo>
                      <a:lnTo>
                        <a:pt x="350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3" name="Freeform 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79" cy="765"/>
                </a:xfrm>
                <a:custGeom>
                  <a:avLst/>
                  <a:gdLst>
                    <a:gd name="T0" fmla="*/ 220 w 3516"/>
                    <a:gd name="T1" fmla="*/ 188 h 3060"/>
                    <a:gd name="T2" fmla="*/ 219 w 3516"/>
                    <a:gd name="T3" fmla="*/ 183 h 3060"/>
                    <a:gd name="T4" fmla="*/ 219 w 3516"/>
                    <a:gd name="T5" fmla="*/ 178 h 3060"/>
                    <a:gd name="T6" fmla="*/ 219 w 3516"/>
                    <a:gd name="T7" fmla="*/ 173 h 3060"/>
                    <a:gd name="T8" fmla="*/ 218 w 3516"/>
                    <a:gd name="T9" fmla="*/ 168 h 3060"/>
                    <a:gd name="T10" fmla="*/ 218 w 3516"/>
                    <a:gd name="T11" fmla="*/ 163 h 3060"/>
                    <a:gd name="T12" fmla="*/ 216 w 3516"/>
                    <a:gd name="T13" fmla="*/ 158 h 3060"/>
                    <a:gd name="T14" fmla="*/ 216 w 3516"/>
                    <a:gd name="T15" fmla="*/ 153 h 3060"/>
                    <a:gd name="T16" fmla="*/ 214 w 3516"/>
                    <a:gd name="T17" fmla="*/ 148 h 3060"/>
                    <a:gd name="T18" fmla="*/ 213 w 3516"/>
                    <a:gd name="T19" fmla="*/ 143 h 3060"/>
                    <a:gd name="T20" fmla="*/ 211 w 3516"/>
                    <a:gd name="T21" fmla="*/ 139 h 3060"/>
                    <a:gd name="T22" fmla="*/ 210 w 3516"/>
                    <a:gd name="T23" fmla="*/ 134 h 3060"/>
                    <a:gd name="T24" fmla="*/ 208 w 3516"/>
                    <a:gd name="T25" fmla="*/ 129 h 3060"/>
                    <a:gd name="T26" fmla="*/ 206 w 3516"/>
                    <a:gd name="T27" fmla="*/ 124 h 3060"/>
                    <a:gd name="T28" fmla="*/ 204 w 3516"/>
                    <a:gd name="T29" fmla="*/ 120 h 3060"/>
                    <a:gd name="T30" fmla="*/ 202 w 3516"/>
                    <a:gd name="T31" fmla="*/ 115 h 3060"/>
                    <a:gd name="T32" fmla="*/ 200 w 3516"/>
                    <a:gd name="T33" fmla="*/ 110 h 3060"/>
                    <a:gd name="T34" fmla="*/ 197 w 3516"/>
                    <a:gd name="T35" fmla="*/ 106 h 3060"/>
                    <a:gd name="T36" fmla="*/ 194 w 3516"/>
                    <a:gd name="T37" fmla="*/ 102 h 3060"/>
                    <a:gd name="T38" fmla="*/ 191 w 3516"/>
                    <a:gd name="T39" fmla="*/ 97 h 3060"/>
                    <a:gd name="T40" fmla="*/ 189 w 3516"/>
                    <a:gd name="T41" fmla="*/ 93 h 3060"/>
                    <a:gd name="T42" fmla="*/ 186 w 3516"/>
                    <a:gd name="T43" fmla="*/ 88 h 3060"/>
                    <a:gd name="T44" fmla="*/ 182 w 3516"/>
                    <a:gd name="T45" fmla="*/ 84 h 3060"/>
                    <a:gd name="T46" fmla="*/ 179 w 3516"/>
                    <a:gd name="T47" fmla="*/ 80 h 3060"/>
                    <a:gd name="T48" fmla="*/ 175 w 3516"/>
                    <a:gd name="T49" fmla="*/ 76 h 3060"/>
                    <a:gd name="T50" fmla="*/ 172 w 3516"/>
                    <a:gd name="T51" fmla="*/ 72 h 3060"/>
                    <a:gd name="T52" fmla="*/ 168 w 3516"/>
                    <a:gd name="T53" fmla="*/ 69 h 3060"/>
                    <a:gd name="T54" fmla="*/ 164 w 3516"/>
                    <a:gd name="T55" fmla="*/ 64 h 3060"/>
                    <a:gd name="T56" fmla="*/ 161 w 3516"/>
                    <a:gd name="T57" fmla="*/ 61 h 3060"/>
                    <a:gd name="T58" fmla="*/ 157 w 3516"/>
                    <a:gd name="T59" fmla="*/ 57 h 3060"/>
                    <a:gd name="T60" fmla="*/ 153 w 3516"/>
                    <a:gd name="T61" fmla="*/ 54 h 3060"/>
                    <a:gd name="T62" fmla="*/ 148 w 3516"/>
                    <a:gd name="T63" fmla="*/ 51 h 3060"/>
                    <a:gd name="T64" fmla="*/ 144 w 3516"/>
                    <a:gd name="T65" fmla="*/ 47 h 3060"/>
                    <a:gd name="T66" fmla="*/ 140 w 3516"/>
                    <a:gd name="T67" fmla="*/ 44 h 3060"/>
                    <a:gd name="T68" fmla="*/ 135 w 3516"/>
                    <a:gd name="T69" fmla="*/ 40 h 3060"/>
                    <a:gd name="T70" fmla="*/ 131 w 3516"/>
                    <a:gd name="T71" fmla="*/ 37 h 3060"/>
                    <a:gd name="T72" fmla="*/ 126 w 3516"/>
                    <a:gd name="T73" fmla="*/ 34 h 3060"/>
                    <a:gd name="T74" fmla="*/ 121 w 3516"/>
                    <a:gd name="T75" fmla="*/ 32 h 3060"/>
                    <a:gd name="T76" fmla="*/ 116 w 3516"/>
                    <a:gd name="T77" fmla="*/ 29 h 3060"/>
                    <a:gd name="T78" fmla="*/ 112 w 3516"/>
                    <a:gd name="T79" fmla="*/ 26 h 3060"/>
                    <a:gd name="T80" fmla="*/ 107 w 3516"/>
                    <a:gd name="T81" fmla="*/ 24 h 3060"/>
                    <a:gd name="T82" fmla="*/ 102 w 3516"/>
                    <a:gd name="T83" fmla="*/ 21 h 3060"/>
                    <a:gd name="T84" fmla="*/ 97 w 3516"/>
                    <a:gd name="T85" fmla="*/ 19 h 3060"/>
                    <a:gd name="T86" fmla="*/ 91 w 3516"/>
                    <a:gd name="T87" fmla="*/ 18 h 3060"/>
                    <a:gd name="T88" fmla="*/ 86 w 3516"/>
                    <a:gd name="T89" fmla="*/ 16 h 3060"/>
                    <a:gd name="T90" fmla="*/ 81 w 3516"/>
                    <a:gd name="T91" fmla="*/ 13 h 3060"/>
                    <a:gd name="T92" fmla="*/ 75 w 3516"/>
                    <a:gd name="T93" fmla="*/ 12 h 3060"/>
                    <a:gd name="T94" fmla="*/ 69 w 3516"/>
                    <a:gd name="T95" fmla="*/ 10 h 3060"/>
                    <a:gd name="T96" fmla="*/ 64 w 3516"/>
                    <a:gd name="T97" fmla="*/ 8 h 3060"/>
                    <a:gd name="T98" fmla="*/ 59 w 3516"/>
                    <a:gd name="T99" fmla="*/ 7 h 3060"/>
                    <a:gd name="T100" fmla="*/ 53 w 3516"/>
                    <a:gd name="T101" fmla="*/ 6 h 3060"/>
                    <a:gd name="T102" fmla="*/ 48 w 3516"/>
                    <a:gd name="T103" fmla="*/ 5 h 3060"/>
                    <a:gd name="T104" fmla="*/ 43 w 3516"/>
                    <a:gd name="T105" fmla="*/ 4 h 3060"/>
                    <a:gd name="T106" fmla="*/ 37 w 3516"/>
                    <a:gd name="T107" fmla="*/ 3 h 3060"/>
                    <a:gd name="T108" fmla="*/ 31 w 3516"/>
                    <a:gd name="T109" fmla="*/ 2 h 3060"/>
                    <a:gd name="T110" fmla="*/ 24 w 3516"/>
                    <a:gd name="T111" fmla="*/ 1 h 3060"/>
                    <a:gd name="T112" fmla="*/ 8 w 3516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516" h="3060">
                      <a:moveTo>
                        <a:pt x="3516" y="3060"/>
                      </a:moveTo>
                      <a:lnTo>
                        <a:pt x="3516" y="3036"/>
                      </a:lnTo>
                      <a:lnTo>
                        <a:pt x="3516" y="3002"/>
                      </a:lnTo>
                      <a:lnTo>
                        <a:pt x="3516" y="2978"/>
                      </a:lnTo>
                      <a:lnTo>
                        <a:pt x="3516" y="2955"/>
                      </a:lnTo>
                      <a:lnTo>
                        <a:pt x="3505" y="2931"/>
                      </a:lnTo>
                      <a:lnTo>
                        <a:pt x="3505" y="2896"/>
                      </a:lnTo>
                      <a:lnTo>
                        <a:pt x="3505" y="2873"/>
                      </a:lnTo>
                      <a:lnTo>
                        <a:pt x="3505" y="2849"/>
                      </a:lnTo>
                      <a:lnTo>
                        <a:pt x="3505" y="2814"/>
                      </a:lnTo>
                      <a:lnTo>
                        <a:pt x="3505" y="2791"/>
                      </a:lnTo>
                      <a:lnTo>
                        <a:pt x="3505" y="2768"/>
                      </a:lnTo>
                      <a:lnTo>
                        <a:pt x="3492" y="2733"/>
                      </a:lnTo>
                      <a:lnTo>
                        <a:pt x="3492" y="2709"/>
                      </a:lnTo>
                      <a:lnTo>
                        <a:pt x="3492" y="2687"/>
                      </a:lnTo>
                      <a:lnTo>
                        <a:pt x="3481" y="2663"/>
                      </a:lnTo>
                      <a:lnTo>
                        <a:pt x="3481" y="2628"/>
                      </a:lnTo>
                      <a:lnTo>
                        <a:pt x="3481" y="2605"/>
                      </a:lnTo>
                      <a:lnTo>
                        <a:pt x="3470" y="2581"/>
                      </a:lnTo>
                      <a:lnTo>
                        <a:pt x="3470" y="2558"/>
                      </a:lnTo>
                      <a:lnTo>
                        <a:pt x="3458" y="2523"/>
                      </a:lnTo>
                      <a:lnTo>
                        <a:pt x="3458" y="2499"/>
                      </a:lnTo>
                      <a:lnTo>
                        <a:pt x="3458" y="2476"/>
                      </a:lnTo>
                      <a:lnTo>
                        <a:pt x="3446" y="2452"/>
                      </a:lnTo>
                      <a:lnTo>
                        <a:pt x="3434" y="2418"/>
                      </a:lnTo>
                      <a:lnTo>
                        <a:pt x="3434" y="2394"/>
                      </a:lnTo>
                      <a:lnTo>
                        <a:pt x="3423" y="2370"/>
                      </a:lnTo>
                      <a:lnTo>
                        <a:pt x="3423" y="2348"/>
                      </a:lnTo>
                      <a:lnTo>
                        <a:pt x="3412" y="2324"/>
                      </a:lnTo>
                      <a:lnTo>
                        <a:pt x="3399" y="2289"/>
                      </a:lnTo>
                      <a:lnTo>
                        <a:pt x="3399" y="2266"/>
                      </a:lnTo>
                      <a:lnTo>
                        <a:pt x="3388" y="2243"/>
                      </a:lnTo>
                      <a:lnTo>
                        <a:pt x="3376" y="2219"/>
                      </a:lnTo>
                      <a:lnTo>
                        <a:pt x="3365" y="2184"/>
                      </a:lnTo>
                      <a:lnTo>
                        <a:pt x="3365" y="2161"/>
                      </a:lnTo>
                      <a:lnTo>
                        <a:pt x="3352" y="2137"/>
                      </a:lnTo>
                      <a:lnTo>
                        <a:pt x="3341" y="2114"/>
                      </a:lnTo>
                      <a:lnTo>
                        <a:pt x="3330" y="2090"/>
                      </a:lnTo>
                      <a:lnTo>
                        <a:pt x="3318" y="2055"/>
                      </a:lnTo>
                      <a:lnTo>
                        <a:pt x="3306" y="2044"/>
                      </a:lnTo>
                      <a:lnTo>
                        <a:pt x="3306" y="2008"/>
                      </a:lnTo>
                      <a:lnTo>
                        <a:pt x="3294" y="1986"/>
                      </a:lnTo>
                      <a:lnTo>
                        <a:pt x="3283" y="1962"/>
                      </a:lnTo>
                      <a:lnTo>
                        <a:pt x="3272" y="1939"/>
                      </a:lnTo>
                      <a:lnTo>
                        <a:pt x="3259" y="1915"/>
                      </a:lnTo>
                      <a:lnTo>
                        <a:pt x="3248" y="1880"/>
                      </a:lnTo>
                      <a:lnTo>
                        <a:pt x="3236" y="1857"/>
                      </a:lnTo>
                      <a:lnTo>
                        <a:pt x="3224" y="1833"/>
                      </a:lnTo>
                      <a:lnTo>
                        <a:pt x="3212" y="1810"/>
                      </a:lnTo>
                      <a:lnTo>
                        <a:pt x="3201" y="1787"/>
                      </a:lnTo>
                      <a:lnTo>
                        <a:pt x="3190" y="1764"/>
                      </a:lnTo>
                      <a:lnTo>
                        <a:pt x="3177" y="1740"/>
                      </a:lnTo>
                      <a:lnTo>
                        <a:pt x="3154" y="1717"/>
                      </a:lnTo>
                      <a:lnTo>
                        <a:pt x="3143" y="1693"/>
                      </a:lnTo>
                      <a:lnTo>
                        <a:pt x="3131" y="1670"/>
                      </a:lnTo>
                      <a:lnTo>
                        <a:pt x="3119" y="1647"/>
                      </a:lnTo>
                      <a:lnTo>
                        <a:pt x="3108" y="1624"/>
                      </a:lnTo>
                      <a:lnTo>
                        <a:pt x="3095" y="1600"/>
                      </a:lnTo>
                      <a:lnTo>
                        <a:pt x="3072" y="1577"/>
                      </a:lnTo>
                      <a:lnTo>
                        <a:pt x="3061" y="1553"/>
                      </a:lnTo>
                      <a:lnTo>
                        <a:pt x="3037" y="1529"/>
                      </a:lnTo>
                      <a:lnTo>
                        <a:pt x="3026" y="1507"/>
                      </a:lnTo>
                      <a:lnTo>
                        <a:pt x="3014" y="1483"/>
                      </a:lnTo>
                      <a:lnTo>
                        <a:pt x="3002" y="1460"/>
                      </a:lnTo>
                      <a:lnTo>
                        <a:pt x="2979" y="1436"/>
                      </a:lnTo>
                      <a:lnTo>
                        <a:pt x="2968" y="1413"/>
                      </a:lnTo>
                      <a:lnTo>
                        <a:pt x="2944" y="1389"/>
                      </a:lnTo>
                      <a:lnTo>
                        <a:pt x="2932" y="1367"/>
                      </a:lnTo>
                      <a:lnTo>
                        <a:pt x="2909" y="1343"/>
                      </a:lnTo>
                      <a:lnTo>
                        <a:pt x="2897" y="1331"/>
                      </a:lnTo>
                      <a:lnTo>
                        <a:pt x="2873" y="1307"/>
                      </a:lnTo>
                      <a:lnTo>
                        <a:pt x="2862" y="1285"/>
                      </a:lnTo>
                      <a:lnTo>
                        <a:pt x="2851" y="1261"/>
                      </a:lnTo>
                      <a:lnTo>
                        <a:pt x="2827" y="1238"/>
                      </a:lnTo>
                      <a:lnTo>
                        <a:pt x="2804" y="1214"/>
                      </a:lnTo>
                      <a:lnTo>
                        <a:pt x="2792" y="1191"/>
                      </a:lnTo>
                      <a:lnTo>
                        <a:pt x="2769" y="1180"/>
                      </a:lnTo>
                      <a:lnTo>
                        <a:pt x="2757" y="1156"/>
                      </a:lnTo>
                      <a:lnTo>
                        <a:pt x="2733" y="1133"/>
                      </a:lnTo>
                      <a:lnTo>
                        <a:pt x="2711" y="1109"/>
                      </a:lnTo>
                      <a:lnTo>
                        <a:pt x="2687" y="1098"/>
                      </a:lnTo>
                      <a:lnTo>
                        <a:pt x="2675" y="1074"/>
                      </a:lnTo>
                      <a:lnTo>
                        <a:pt x="2651" y="1051"/>
                      </a:lnTo>
                      <a:lnTo>
                        <a:pt x="2629" y="1027"/>
                      </a:lnTo>
                      <a:lnTo>
                        <a:pt x="2617" y="1016"/>
                      </a:lnTo>
                      <a:lnTo>
                        <a:pt x="2593" y="992"/>
                      </a:lnTo>
                      <a:lnTo>
                        <a:pt x="2571" y="969"/>
                      </a:lnTo>
                      <a:lnTo>
                        <a:pt x="2547" y="946"/>
                      </a:lnTo>
                      <a:lnTo>
                        <a:pt x="2524" y="934"/>
                      </a:lnTo>
                      <a:lnTo>
                        <a:pt x="2511" y="910"/>
                      </a:lnTo>
                      <a:lnTo>
                        <a:pt x="2489" y="899"/>
                      </a:lnTo>
                      <a:lnTo>
                        <a:pt x="2465" y="876"/>
                      </a:lnTo>
                      <a:lnTo>
                        <a:pt x="2442" y="865"/>
                      </a:lnTo>
                      <a:lnTo>
                        <a:pt x="2418" y="841"/>
                      </a:lnTo>
                      <a:lnTo>
                        <a:pt x="2395" y="817"/>
                      </a:lnTo>
                      <a:lnTo>
                        <a:pt x="2371" y="806"/>
                      </a:lnTo>
                      <a:lnTo>
                        <a:pt x="2360" y="783"/>
                      </a:lnTo>
                      <a:lnTo>
                        <a:pt x="2325" y="770"/>
                      </a:lnTo>
                      <a:lnTo>
                        <a:pt x="2302" y="747"/>
                      </a:lnTo>
                      <a:lnTo>
                        <a:pt x="2278" y="736"/>
                      </a:lnTo>
                      <a:lnTo>
                        <a:pt x="2267" y="712"/>
                      </a:lnTo>
                      <a:lnTo>
                        <a:pt x="2243" y="701"/>
                      </a:lnTo>
                      <a:lnTo>
                        <a:pt x="2220" y="677"/>
                      </a:lnTo>
                      <a:lnTo>
                        <a:pt x="2185" y="666"/>
                      </a:lnTo>
                      <a:lnTo>
                        <a:pt x="2161" y="642"/>
                      </a:lnTo>
                      <a:lnTo>
                        <a:pt x="2138" y="630"/>
                      </a:lnTo>
                      <a:lnTo>
                        <a:pt x="2114" y="619"/>
                      </a:lnTo>
                      <a:lnTo>
                        <a:pt x="2091" y="595"/>
                      </a:lnTo>
                      <a:lnTo>
                        <a:pt x="2068" y="584"/>
                      </a:lnTo>
                      <a:lnTo>
                        <a:pt x="2045" y="572"/>
                      </a:lnTo>
                      <a:lnTo>
                        <a:pt x="2021" y="548"/>
                      </a:lnTo>
                      <a:lnTo>
                        <a:pt x="1998" y="537"/>
                      </a:lnTo>
                      <a:lnTo>
                        <a:pt x="1974" y="526"/>
                      </a:lnTo>
                      <a:lnTo>
                        <a:pt x="1939" y="502"/>
                      </a:lnTo>
                      <a:lnTo>
                        <a:pt x="1916" y="490"/>
                      </a:lnTo>
                      <a:lnTo>
                        <a:pt x="1892" y="479"/>
                      </a:lnTo>
                      <a:lnTo>
                        <a:pt x="1857" y="466"/>
                      </a:lnTo>
                      <a:lnTo>
                        <a:pt x="1834" y="455"/>
                      </a:lnTo>
                      <a:lnTo>
                        <a:pt x="1810" y="432"/>
                      </a:lnTo>
                      <a:lnTo>
                        <a:pt x="1788" y="420"/>
                      </a:lnTo>
                      <a:lnTo>
                        <a:pt x="1764" y="408"/>
                      </a:lnTo>
                      <a:lnTo>
                        <a:pt x="1730" y="397"/>
                      </a:lnTo>
                      <a:lnTo>
                        <a:pt x="1706" y="386"/>
                      </a:lnTo>
                      <a:lnTo>
                        <a:pt x="1683" y="373"/>
                      </a:lnTo>
                      <a:lnTo>
                        <a:pt x="1648" y="362"/>
                      </a:lnTo>
                      <a:lnTo>
                        <a:pt x="1624" y="339"/>
                      </a:lnTo>
                      <a:lnTo>
                        <a:pt x="1601" y="339"/>
                      </a:lnTo>
                      <a:lnTo>
                        <a:pt x="1566" y="315"/>
                      </a:lnTo>
                      <a:lnTo>
                        <a:pt x="1542" y="304"/>
                      </a:lnTo>
                      <a:lnTo>
                        <a:pt x="1519" y="292"/>
                      </a:lnTo>
                      <a:lnTo>
                        <a:pt x="1484" y="280"/>
                      </a:lnTo>
                      <a:lnTo>
                        <a:pt x="1460" y="280"/>
                      </a:lnTo>
                      <a:lnTo>
                        <a:pt x="1437" y="257"/>
                      </a:lnTo>
                      <a:lnTo>
                        <a:pt x="1402" y="246"/>
                      </a:lnTo>
                      <a:lnTo>
                        <a:pt x="1379" y="246"/>
                      </a:lnTo>
                      <a:lnTo>
                        <a:pt x="1344" y="233"/>
                      </a:lnTo>
                      <a:lnTo>
                        <a:pt x="1320" y="222"/>
                      </a:lnTo>
                      <a:lnTo>
                        <a:pt x="1286" y="210"/>
                      </a:lnTo>
                      <a:lnTo>
                        <a:pt x="1262" y="198"/>
                      </a:lnTo>
                      <a:lnTo>
                        <a:pt x="1227" y="198"/>
                      </a:lnTo>
                      <a:lnTo>
                        <a:pt x="1204" y="186"/>
                      </a:lnTo>
                      <a:lnTo>
                        <a:pt x="1180" y="175"/>
                      </a:lnTo>
                      <a:lnTo>
                        <a:pt x="1145" y="164"/>
                      </a:lnTo>
                      <a:lnTo>
                        <a:pt x="1109" y="164"/>
                      </a:lnTo>
                      <a:lnTo>
                        <a:pt x="1087" y="151"/>
                      </a:lnTo>
                      <a:lnTo>
                        <a:pt x="1063" y="140"/>
                      </a:lnTo>
                      <a:lnTo>
                        <a:pt x="1029" y="128"/>
                      </a:lnTo>
                      <a:lnTo>
                        <a:pt x="1005" y="128"/>
                      </a:lnTo>
                      <a:lnTo>
                        <a:pt x="969" y="117"/>
                      </a:lnTo>
                      <a:lnTo>
                        <a:pt x="947" y="105"/>
                      </a:lnTo>
                      <a:lnTo>
                        <a:pt x="911" y="105"/>
                      </a:lnTo>
                      <a:lnTo>
                        <a:pt x="889" y="93"/>
                      </a:lnTo>
                      <a:lnTo>
                        <a:pt x="853" y="93"/>
                      </a:lnTo>
                      <a:lnTo>
                        <a:pt x="818" y="82"/>
                      </a:lnTo>
                      <a:lnTo>
                        <a:pt x="794" y="70"/>
                      </a:lnTo>
                      <a:lnTo>
                        <a:pt x="771" y="70"/>
                      </a:lnTo>
                      <a:lnTo>
                        <a:pt x="736" y="70"/>
                      </a:lnTo>
                      <a:lnTo>
                        <a:pt x="701" y="58"/>
                      </a:lnTo>
                      <a:lnTo>
                        <a:pt x="678" y="58"/>
                      </a:lnTo>
                      <a:lnTo>
                        <a:pt x="643" y="46"/>
                      </a:lnTo>
                      <a:lnTo>
                        <a:pt x="619" y="46"/>
                      </a:lnTo>
                      <a:lnTo>
                        <a:pt x="585" y="46"/>
                      </a:lnTo>
                      <a:lnTo>
                        <a:pt x="549" y="35"/>
                      </a:lnTo>
                      <a:lnTo>
                        <a:pt x="526" y="35"/>
                      </a:lnTo>
                      <a:lnTo>
                        <a:pt x="490" y="24"/>
                      </a:lnTo>
                      <a:lnTo>
                        <a:pt x="456" y="24"/>
                      </a:lnTo>
                      <a:lnTo>
                        <a:pt x="409" y="24"/>
                      </a:lnTo>
                      <a:lnTo>
                        <a:pt x="374" y="11"/>
                      </a:lnTo>
                      <a:lnTo>
                        <a:pt x="316" y="11"/>
                      </a:lnTo>
                      <a:lnTo>
                        <a:pt x="222" y="0"/>
                      </a:lnTo>
                      <a:lnTo>
                        <a:pt x="1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4" name="Freeform 10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806" cy="765"/>
                </a:xfrm>
                <a:custGeom>
                  <a:avLst/>
                  <a:gdLst>
                    <a:gd name="T0" fmla="*/ 202 w 3224"/>
                    <a:gd name="T1" fmla="*/ 4 h 3060"/>
                    <a:gd name="T2" fmla="*/ 202 w 3224"/>
                    <a:gd name="T3" fmla="*/ 8 h 3060"/>
                    <a:gd name="T4" fmla="*/ 201 w 3224"/>
                    <a:gd name="T5" fmla="*/ 13 h 3060"/>
                    <a:gd name="T6" fmla="*/ 201 w 3224"/>
                    <a:gd name="T7" fmla="*/ 18 h 3060"/>
                    <a:gd name="T8" fmla="*/ 200 w 3224"/>
                    <a:gd name="T9" fmla="*/ 23 h 3060"/>
                    <a:gd name="T10" fmla="*/ 200 w 3224"/>
                    <a:gd name="T11" fmla="*/ 29 h 3060"/>
                    <a:gd name="T12" fmla="*/ 199 w 3224"/>
                    <a:gd name="T13" fmla="*/ 33 h 3060"/>
                    <a:gd name="T14" fmla="*/ 198 w 3224"/>
                    <a:gd name="T15" fmla="*/ 38 h 3060"/>
                    <a:gd name="T16" fmla="*/ 197 w 3224"/>
                    <a:gd name="T17" fmla="*/ 43 h 3060"/>
                    <a:gd name="T18" fmla="*/ 195 w 3224"/>
                    <a:gd name="T19" fmla="*/ 48 h 3060"/>
                    <a:gd name="T20" fmla="*/ 194 w 3224"/>
                    <a:gd name="T21" fmla="*/ 53 h 3060"/>
                    <a:gd name="T22" fmla="*/ 192 w 3224"/>
                    <a:gd name="T23" fmla="*/ 58 h 3060"/>
                    <a:gd name="T24" fmla="*/ 191 w 3224"/>
                    <a:gd name="T25" fmla="*/ 62 h 3060"/>
                    <a:gd name="T26" fmla="*/ 189 w 3224"/>
                    <a:gd name="T27" fmla="*/ 67 h 3060"/>
                    <a:gd name="T28" fmla="*/ 187 w 3224"/>
                    <a:gd name="T29" fmla="*/ 72 h 3060"/>
                    <a:gd name="T30" fmla="*/ 186 w 3224"/>
                    <a:gd name="T31" fmla="*/ 77 h 3060"/>
                    <a:gd name="T32" fmla="*/ 183 w 3224"/>
                    <a:gd name="T33" fmla="*/ 81 h 3060"/>
                    <a:gd name="T34" fmla="*/ 181 w 3224"/>
                    <a:gd name="T35" fmla="*/ 86 h 3060"/>
                    <a:gd name="T36" fmla="*/ 178 w 3224"/>
                    <a:gd name="T37" fmla="*/ 90 h 3060"/>
                    <a:gd name="T38" fmla="*/ 175 w 3224"/>
                    <a:gd name="T39" fmla="*/ 94 h 3060"/>
                    <a:gd name="T40" fmla="*/ 173 w 3224"/>
                    <a:gd name="T41" fmla="*/ 99 h 3060"/>
                    <a:gd name="T42" fmla="*/ 170 w 3224"/>
                    <a:gd name="T43" fmla="*/ 103 h 3060"/>
                    <a:gd name="T44" fmla="*/ 167 w 3224"/>
                    <a:gd name="T45" fmla="*/ 107 h 3060"/>
                    <a:gd name="T46" fmla="*/ 164 w 3224"/>
                    <a:gd name="T47" fmla="*/ 111 h 3060"/>
                    <a:gd name="T48" fmla="*/ 161 w 3224"/>
                    <a:gd name="T49" fmla="*/ 116 h 3060"/>
                    <a:gd name="T50" fmla="*/ 158 w 3224"/>
                    <a:gd name="T51" fmla="*/ 119 h 3060"/>
                    <a:gd name="T52" fmla="*/ 154 w 3224"/>
                    <a:gd name="T53" fmla="*/ 123 h 3060"/>
                    <a:gd name="T54" fmla="*/ 151 w 3224"/>
                    <a:gd name="T55" fmla="*/ 127 h 3060"/>
                    <a:gd name="T56" fmla="*/ 148 w 3224"/>
                    <a:gd name="T57" fmla="*/ 131 h 3060"/>
                    <a:gd name="T58" fmla="*/ 144 w 3224"/>
                    <a:gd name="T59" fmla="*/ 135 h 3060"/>
                    <a:gd name="T60" fmla="*/ 140 w 3224"/>
                    <a:gd name="T61" fmla="*/ 137 h 3060"/>
                    <a:gd name="T62" fmla="*/ 137 w 3224"/>
                    <a:gd name="T63" fmla="*/ 141 h 3060"/>
                    <a:gd name="T64" fmla="*/ 132 w 3224"/>
                    <a:gd name="T65" fmla="*/ 145 h 3060"/>
                    <a:gd name="T66" fmla="*/ 129 w 3224"/>
                    <a:gd name="T67" fmla="*/ 148 h 3060"/>
                    <a:gd name="T68" fmla="*/ 124 w 3224"/>
                    <a:gd name="T69" fmla="*/ 151 h 3060"/>
                    <a:gd name="T70" fmla="*/ 120 w 3224"/>
                    <a:gd name="T71" fmla="*/ 154 h 3060"/>
                    <a:gd name="T72" fmla="*/ 116 w 3224"/>
                    <a:gd name="T73" fmla="*/ 157 h 3060"/>
                    <a:gd name="T74" fmla="*/ 112 w 3224"/>
                    <a:gd name="T75" fmla="*/ 160 h 3060"/>
                    <a:gd name="T76" fmla="*/ 107 w 3224"/>
                    <a:gd name="T77" fmla="*/ 162 h 3060"/>
                    <a:gd name="T78" fmla="*/ 102 w 3224"/>
                    <a:gd name="T79" fmla="*/ 165 h 3060"/>
                    <a:gd name="T80" fmla="*/ 98 w 3224"/>
                    <a:gd name="T81" fmla="*/ 167 h 3060"/>
                    <a:gd name="T82" fmla="*/ 94 w 3224"/>
                    <a:gd name="T83" fmla="*/ 170 h 3060"/>
                    <a:gd name="T84" fmla="*/ 88 w 3224"/>
                    <a:gd name="T85" fmla="*/ 172 h 3060"/>
                    <a:gd name="T86" fmla="*/ 83 w 3224"/>
                    <a:gd name="T87" fmla="*/ 174 h 3060"/>
                    <a:gd name="T88" fmla="*/ 79 w 3224"/>
                    <a:gd name="T89" fmla="*/ 176 h 3060"/>
                    <a:gd name="T90" fmla="*/ 74 w 3224"/>
                    <a:gd name="T91" fmla="*/ 178 h 3060"/>
                    <a:gd name="T92" fmla="*/ 69 w 3224"/>
                    <a:gd name="T93" fmla="*/ 180 h 3060"/>
                    <a:gd name="T94" fmla="*/ 64 w 3224"/>
                    <a:gd name="T95" fmla="*/ 181 h 3060"/>
                    <a:gd name="T96" fmla="*/ 59 w 3224"/>
                    <a:gd name="T97" fmla="*/ 183 h 3060"/>
                    <a:gd name="T98" fmla="*/ 54 w 3224"/>
                    <a:gd name="T99" fmla="*/ 184 h 3060"/>
                    <a:gd name="T100" fmla="*/ 49 w 3224"/>
                    <a:gd name="T101" fmla="*/ 186 h 3060"/>
                    <a:gd name="T102" fmla="*/ 44 w 3224"/>
                    <a:gd name="T103" fmla="*/ 187 h 3060"/>
                    <a:gd name="T104" fmla="*/ 39 w 3224"/>
                    <a:gd name="T105" fmla="*/ 188 h 3060"/>
                    <a:gd name="T106" fmla="*/ 34 w 3224"/>
                    <a:gd name="T107" fmla="*/ 188 h 3060"/>
                    <a:gd name="T108" fmla="*/ 29 w 3224"/>
                    <a:gd name="T109" fmla="*/ 190 h 3060"/>
                    <a:gd name="T110" fmla="*/ 21 w 3224"/>
                    <a:gd name="T111" fmla="*/ 191 h 3060"/>
                    <a:gd name="T112" fmla="*/ 7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0"/>
                      </a:moveTo>
                      <a:lnTo>
                        <a:pt x="3224" y="24"/>
                      </a:lnTo>
                      <a:lnTo>
                        <a:pt x="3224" y="58"/>
                      </a:lnTo>
                      <a:lnTo>
                        <a:pt x="3224" y="82"/>
                      </a:lnTo>
                      <a:lnTo>
                        <a:pt x="3224" y="105"/>
                      </a:lnTo>
                      <a:lnTo>
                        <a:pt x="3224" y="129"/>
                      </a:lnTo>
                      <a:lnTo>
                        <a:pt x="3224" y="164"/>
                      </a:lnTo>
                      <a:lnTo>
                        <a:pt x="3224" y="187"/>
                      </a:lnTo>
                      <a:lnTo>
                        <a:pt x="3212" y="210"/>
                      </a:lnTo>
                      <a:lnTo>
                        <a:pt x="3212" y="233"/>
                      </a:lnTo>
                      <a:lnTo>
                        <a:pt x="3212" y="269"/>
                      </a:lnTo>
                      <a:lnTo>
                        <a:pt x="3212" y="292"/>
                      </a:lnTo>
                      <a:lnTo>
                        <a:pt x="3212" y="327"/>
                      </a:lnTo>
                      <a:lnTo>
                        <a:pt x="3212" y="339"/>
                      </a:lnTo>
                      <a:lnTo>
                        <a:pt x="3201" y="373"/>
                      </a:lnTo>
                      <a:lnTo>
                        <a:pt x="3201" y="397"/>
                      </a:lnTo>
                      <a:lnTo>
                        <a:pt x="3190" y="432"/>
                      </a:lnTo>
                      <a:lnTo>
                        <a:pt x="3190" y="455"/>
                      </a:lnTo>
                      <a:lnTo>
                        <a:pt x="3190" y="479"/>
                      </a:lnTo>
                      <a:lnTo>
                        <a:pt x="3177" y="502"/>
                      </a:lnTo>
                      <a:lnTo>
                        <a:pt x="3177" y="526"/>
                      </a:lnTo>
                      <a:lnTo>
                        <a:pt x="3177" y="561"/>
                      </a:lnTo>
                      <a:lnTo>
                        <a:pt x="3166" y="584"/>
                      </a:lnTo>
                      <a:lnTo>
                        <a:pt x="3166" y="608"/>
                      </a:lnTo>
                      <a:lnTo>
                        <a:pt x="3154" y="630"/>
                      </a:lnTo>
                      <a:lnTo>
                        <a:pt x="3154" y="666"/>
                      </a:lnTo>
                      <a:lnTo>
                        <a:pt x="3143" y="690"/>
                      </a:lnTo>
                      <a:lnTo>
                        <a:pt x="3143" y="712"/>
                      </a:lnTo>
                      <a:lnTo>
                        <a:pt x="3131" y="736"/>
                      </a:lnTo>
                      <a:lnTo>
                        <a:pt x="3119" y="759"/>
                      </a:lnTo>
                      <a:lnTo>
                        <a:pt x="3119" y="794"/>
                      </a:lnTo>
                      <a:lnTo>
                        <a:pt x="3108" y="817"/>
                      </a:lnTo>
                      <a:lnTo>
                        <a:pt x="3095" y="841"/>
                      </a:lnTo>
                      <a:lnTo>
                        <a:pt x="3095" y="865"/>
                      </a:lnTo>
                      <a:lnTo>
                        <a:pt x="3084" y="899"/>
                      </a:lnTo>
                      <a:lnTo>
                        <a:pt x="3072" y="923"/>
                      </a:lnTo>
                      <a:lnTo>
                        <a:pt x="3061" y="946"/>
                      </a:lnTo>
                      <a:lnTo>
                        <a:pt x="3061" y="970"/>
                      </a:lnTo>
                      <a:lnTo>
                        <a:pt x="3049" y="992"/>
                      </a:lnTo>
                      <a:lnTo>
                        <a:pt x="3037" y="1016"/>
                      </a:lnTo>
                      <a:lnTo>
                        <a:pt x="3037" y="1039"/>
                      </a:lnTo>
                      <a:lnTo>
                        <a:pt x="3026" y="1074"/>
                      </a:lnTo>
                      <a:lnTo>
                        <a:pt x="3014" y="1098"/>
                      </a:lnTo>
                      <a:lnTo>
                        <a:pt x="3002" y="1121"/>
                      </a:lnTo>
                      <a:lnTo>
                        <a:pt x="2991" y="1145"/>
                      </a:lnTo>
                      <a:lnTo>
                        <a:pt x="2979" y="1168"/>
                      </a:lnTo>
                      <a:lnTo>
                        <a:pt x="2968" y="1191"/>
                      </a:lnTo>
                      <a:lnTo>
                        <a:pt x="2968" y="1227"/>
                      </a:lnTo>
                      <a:lnTo>
                        <a:pt x="2944" y="1250"/>
                      </a:lnTo>
                      <a:lnTo>
                        <a:pt x="2932" y="1273"/>
                      </a:lnTo>
                      <a:lnTo>
                        <a:pt x="2921" y="1296"/>
                      </a:lnTo>
                      <a:lnTo>
                        <a:pt x="2909" y="1320"/>
                      </a:lnTo>
                      <a:lnTo>
                        <a:pt x="2897" y="1343"/>
                      </a:lnTo>
                      <a:lnTo>
                        <a:pt x="2886" y="1367"/>
                      </a:lnTo>
                      <a:lnTo>
                        <a:pt x="2873" y="1390"/>
                      </a:lnTo>
                      <a:lnTo>
                        <a:pt x="2862" y="1413"/>
                      </a:lnTo>
                      <a:lnTo>
                        <a:pt x="2851" y="1436"/>
                      </a:lnTo>
                      <a:lnTo>
                        <a:pt x="2839" y="1460"/>
                      </a:lnTo>
                      <a:lnTo>
                        <a:pt x="2815" y="1483"/>
                      </a:lnTo>
                      <a:lnTo>
                        <a:pt x="2804" y="1507"/>
                      </a:lnTo>
                      <a:lnTo>
                        <a:pt x="2792" y="1531"/>
                      </a:lnTo>
                      <a:lnTo>
                        <a:pt x="2780" y="1553"/>
                      </a:lnTo>
                      <a:lnTo>
                        <a:pt x="2769" y="1577"/>
                      </a:lnTo>
                      <a:lnTo>
                        <a:pt x="2746" y="1600"/>
                      </a:lnTo>
                      <a:lnTo>
                        <a:pt x="2733" y="1624"/>
                      </a:lnTo>
                      <a:lnTo>
                        <a:pt x="2722" y="1647"/>
                      </a:lnTo>
                      <a:lnTo>
                        <a:pt x="2711" y="1671"/>
                      </a:lnTo>
                      <a:lnTo>
                        <a:pt x="2687" y="1693"/>
                      </a:lnTo>
                      <a:lnTo>
                        <a:pt x="2675" y="1717"/>
                      </a:lnTo>
                      <a:lnTo>
                        <a:pt x="2664" y="1729"/>
                      </a:lnTo>
                      <a:lnTo>
                        <a:pt x="2640" y="1751"/>
                      </a:lnTo>
                      <a:lnTo>
                        <a:pt x="2629" y="1775"/>
                      </a:lnTo>
                      <a:lnTo>
                        <a:pt x="2605" y="1799"/>
                      </a:lnTo>
                      <a:lnTo>
                        <a:pt x="2593" y="1822"/>
                      </a:lnTo>
                      <a:lnTo>
                        <a:pt x="2571" y="1846"/>
                      </a:lnTo>
                      <a:lnTo>
                        <a:pt x="2558" y="1869"/>
                      </a:lnTo>
                      <a:lnTo>
                        <a:pt x="2547" y="1880"/>
                      </a:lnTo>
                      <a:lnTo>
                        <a:pt x="2524" y="1904"/>
                      </a:lnTo>
                      <a:lnTo>
                        <a:pt x="2511" y="1927"/>
                      </a:lnTo>
                      <a:lnTo>
                        <a:pt x="2489" y="1951"/>
                      </a:lnTo>
                      <a:lnTo>
                        <a:pt x="2465" y="1962"/>
                      </a:lnTo>
                      <a:lnTo>
                        <a:pt x="2453" y="1986"/>
                      </a:lnTo>
                      <a:lnTo>
                        <a:pt x="2442" y="2009"/>
                      </a:lnTo>
                      <a:lnTo>
                        <a:pt x="2418" y="2032"/>
                      </a:lnTo>
                      <a:lnTo>
                        <a:pt x="2395" y="2044"/>
                      </a:lnTo>
                      <a:lnTo>
                        <a:pt x="2383" y="2068"/>
                      </a:lnTo>
                      <a:lnTo>
                        <a:pt x="2360" y="2091"/>
                      </a:lnTo>
                      <a:lnTo>
                        <a:pt x="2336" y="2102"/>
                      </a:lnTo>
                      <a:lnTo>
                        <a:pt x="2325" y="2126"/>
                      </a:lnTo>
                      <a:lnTo>
                        <a:pt x="2302" y="2150"/>
                      </a:lnTo>
                      <a:lnTo>
                        <a:pt x="2278" y="2161"/>
                      </a:lnTo>
                      <a:lnTo>
                        <a:pt x="2267" y="2184"/>
                      </a:lnTo>
                      <a:lnTo>
                        <a:pt x="2243" y="2195"/>
                      </a:lnTo>
                      <a:lnTo>
                        <a:pt x="2220" y="2219"/>
                      </a:lnTo>
                      <a:lnTo>
                        <a:pt x="2196" y="2243"/>
                      </a:lnTo>
                      <a:lnTo>
                        <a:pt x="2185" y="2254"/>
                      </a:lnTo>
                      <a:lnTo>
                        <a:pt x="2161" y="2277"/>
                      </a:lnTo>
                      <a:lnTo>
                        <a:pt x="2138" y="2290"/>
                      </a:lnTo>
                      <a:lnTo>
                        <a:pt x="2114" y="2312"/>
                      </a:lnTo>
                      <a:lnTo>
                        <a:pt x="2091" y="2324"/>
                      </a:lnTo>
                      <a:lnTo>
                        <a:pt x="2068" y="2348"/>
                      </a:lnTo>
                      <a:lnTo>
                        <a:pt x="2056" y="2359"/>
                      </a:lnTo>
                      <a:lnTo>
                        <a:pt x="2032" y="2383"/>
                      </a:lnTo>
                      <a:lnTo>
                        <a:pt x="2010" y="2394"/>
                      </a:lnTo>
                      <a:lnTo>
                        <a:pt x="1986" y="2418"/>
                      </a:lnTo>
                      <a:lnTo>
                        <a:pt x="1963" y="2430"/>
                      </a:lnTo>
                      <a:lnTo>
                        <a:pt x="1951" y="2441"/>
                      </a:lnTo>
                      <a:lnTo>
                        <a:pt x="1916" y="2465"/>
                      </a:lnTo>
                      <a:lnTo>
                        <a:pt x="1892" y="2476"/>
                      </a:lnTo>
                      <a:lnTo>
                        <a:pt x="1870" y="2488"/>
                      </a:lnTo>
                      <a:lnTo>
                        <a:pt x="1857" y="2512"/>
                      </a:lnTo>
                      <a:lnTo>
                        <a:pt x="1823" y="2523"/>
                      </a:lnTo>
                      <a:lnTo>
                        <a:pt x="1810" y="2534"/>
                      </a:lnTo>
                      <a:lnTo>
                        <a:pt x="1788" y="2558"/>
                      </a:lnTo>
                      <a:lnTo>
                        <a:pt x="1764" y="2570"/>
                      </a:lnTo>
                      <a:lnTo>
                        <a:pt x="1730" y="2581"/>
                      </a:lnTo>
                      <a:lnTo>
                        <a:pt x="1717" y="2592"/>
                      </a:lnTo>
                      <a:lnTo>
                        <a:pt x="1694" y="2605"/>
                      </a:lnTo>
                      <a:lnTo>
                        <a:pt x="1670" y="2616"/>
                      </a:lnTo>
                      <a:lnTo>
                        <a:pt x="1635" y="2640"/>
                      </a:lnTo>
                      <a:lnTo>
                        <a:pt x="1612" y="2652"/>
                      </a:lnTo>
                      <a:lnTo>
                        <a:pt x="1589" y="2663"/>
                      </a:lnTo>
                      <a:lnTo>
                        <a:pt x="1566" y="2674"/>
                      </a:lnTo>
                      <a:lnTo>
                        <a:pt x="1542" y="2687"/>
                      </a:lnTo>
                      <a:lnTo>
                        <a:pt x="1519" y="2698"/>
                      </a:lnTo>
                      <a:lnTo>
                        <a:pt x="1495" y="2710"/>
                      </a:lnTo>
                      <a:lnTo>
                        <a:pt x="1472" y="2721"/>
                      </a:lnTo>
                      <a:lnTo>
                        <a:pt x="1449" y="2745"/>
                      </a:lnTo>
                      <a:lnTo>
                        <a:pt x="1413" y="2745"/>
                      </a:lnTo>
                      <a:lnTo>
                        <a:pt x="1390" y="2768"/>
                      </a:lnTo>
                      <a:lnTo>
                        <a:pt x="1367" y="2780"/>
                      </a:lnTo>
                      <a:lnTo>
                        <a:pt x="1332" y="2780"/>
                      </a:lnTo>
                      <a:lnTo>
                        <a:pt x="1320" y="2803"/>
                      </a:lnTo>
                      <a:lnTo>
                        <a:pt x="1286" y="2803"/>
                      </a:lnTo>
                      <a:lnTo>
                        <a:pt x="1262" y="2814"/>
                      </a:lnTo>
                      <a:lnTo>
                        <a:pt x="1238" y="2827"/>
                      </a:lnTo>
                      <a:lnTo>
                        <a:pt x="1215" y="2838"/>
                      </a:lnTo>
                      <a:lnTo>
                        <a:pt x="1180" y="2850"/>
                      </a:lnTo>
                      <a:lnTo>
                        <a:pt x="1157" y="2850"/>
                      </a:lnTo>
                      <a:lnTo>
                        <a:pt x="1133" y="2862"/>
                      </a:lnTo>
                      <a:lnTo>
                        <a:pt x="1109" y="2873"/>
                      </a:lnTo>
                      <a:lnTo>
                        <a:pt x="1075" y="2885"/>
                      </a:lnTo>
                      <a:lnTo>
                        <a:pt x="1051" y="2896"/>
                      </a:lnTo>
                      <a:lnTo>
                        <a:pt x="1029" y="2896"/>
                      </a:lnTo>
                      <a:lnTo>
                        <a:pt x="1005" y="2909"/>
                      </a:lnTo>
                      <a:lnTo>
                        <a:pt x="969" y="2920"/>
                      </a:lnTo>
                      <a:lnTo>
                        <a:pt x="947" y="2932"/>
                      </a:lnTo>
                      <a:lnTo>
                        <a:pt x="923" y="2932"/>
                      </a:lnTo>
                      <a:lnTo>
                        <a:pt x="889" y="2943"/>
                      </a:lnTo>
                      <a:lnTo>
                        <a:pt x="865" y="2943"/>
                      </a:lnTo>
                      <a:lnTo>
                        <a:pt x="841" y="2955"/>
                      </a:lnTo>
                      <a:lnTo>
                        <a:pt x="818" y="2967"/>
                      </a:lnTo>
                      <a:lnTo>
                        <a:pt x="783" y="2967"/>
                      </a:lnTo>
                      <a:lnTo>
                        <a:pt x="760" y="2978"/>
                      </a:lnTo>
                      <a:lnTo>
                        <a:pt x="725" y="2978"/>
                      </a:lnTo>
                      <a:lnTo>
                        <a:pt x="701" y="2990"/>
                      </a:lnTo>
                      <a:lnTo>
                        <a:pt x="678" y="2990"/>
                      </a:lnTo>
                      <a:lnTo>
                        <a:pt x="643" y="3002"/>
                      </a:lnTo>
                      <a:lnTo>
                        <a:pt x="619" y="3002"/>
                      </a:lnTo>
                      <a:lnTo>
                        <a:pt x="596" y="3002"/>
                      </a:lnTo>
                      <a:lnTo>
                        <a:pt x="561" y="3013"/>
                      </a:lnTo>
                      <a:lnTo>
                        <a:pt x="538" y="3013"/>
                      </a:lnTo>
                      <a:lnTo>
                        <a:pt x="514" y="3025"/>
                      </a:lnTo>
                      <a:lnTo>
                        <a:pt x="479" y="3025"/>
                      </a:lnTo>
                      <a:lnTo>
                        <a:pt x="456" y="3036"/>
                      </a:lnTo>
                      <a:lnTo>
                        <a:pt x="421" y="3036"/>
                      </a:lnTo>
                      <a:lnTo>
                        <a:pt x="374" y="3036"/>
                      </a:lnTo>
                      <a:lnTo>
                        <a:pt x="339" y="3049"/>
                      </a:lnTo>
                      <a:lnTo>
                        <a:pt x="281" y="3049"/>
                      </a:lnTo>
                      <a:lnTo>
                        <a:pt x="199" y="3049"/>
                      </a:lnTo>
                      <a:lnTo>
                        <a:pt x="117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5" name="Freeform 11"/>
                <p:cNvSpPr>
                  <a:spLocks/>
                </p:cNvSpPr>
                <p:nvPr/>
              </p:nvSpPr>
              <p:spPr bwMode="auto">
                <a:xfrm>
                  <a:off x="3286" y="3069"/>
                  <a:ext cx="806" cy="765"/>
                </a:xfrm>
                <a:custGeom>
                  <a:avLst/>
                  <a:gdLst>
                    <a:gd name="T0" fmla="*/ 0 w 3224"/>
                    <a:gd name="T1" fmla="*/ 4 h 3060"/>
                    <a:gd name="T2" fmla="*/ 1 w 3224"/>
                    <a:gd name="T3" fmla="*/ 8 h 3060"/>
                    <a:gd name="T4" fmla="*/ 1 w 3224"/>
                    <a:gd name="T5" fmla="*/ 13 h 3060"/>
                    <a:gd name="T6" fmla="*/ 2 w 3224"/>
                    <a:gd name="T7" fmla="*/ 18 h 3060"/>
                    <a:gd name="T8" fmla="*/ 2 w 3224"/>
                    <a:gd name="T9" fmla="*/ 23 h 3060"/>
                    <a:gd name="T10" fmla="*/ 2 w 3224"/>
                    <a:gd name="T11" fmla="*/ 29 h 3060"/>
                    <a:gd name="T12" fmla="*/ 4 w 3224"/>
                    <a:gd name="T13" fmla="*/ 33 h 3060"/>
                    <a:gd name="T14" fmla="*/ 5 w 3224"/>
                    <a:gd name="T15" fmla="*/ 38 h 3060"/>
                    <a:gd name="T16" fmla="*/ 6 w 3224"/>
                    <a:gd name="T17" fmla="*/ 43 h 3060"/>
                    <a:gd name="T18" fmla="*/ 7 w 3224"/>
                    <a:gd name="T19" fmla="*/ 48 h 3060"/>
                    <a:gd name="T20" fmla="*/ 8 w 3224"/>
                    <a:gd name="T21" fmla="*/ 53 h 3060"/>
                    <a:gd name="T22" fmla="*/ 10 w 3224"/>
                    <a:gd name="T23" fmla="*/ 58 h 3060"/>
                    <a:gd name="T24" fmla="*/ 11 w 3224"/>
                    <a:gd name="T25" fmla="*/ 62 h 3060"/>
                    <a:gd name="T26" fmla="*/ 13 w 3224"/>
                    <a:gd name="T27" fmla="*/ 67 h 3060"/>
                    <a:gd name="T28" fmla="*/ 16 w 3224"/>
                    <a:gd name="T29" fmla="*/ 72 h 3060"/>
                    <a:gd name="T30" fmla="*/ 17 w 3224"/>
                    <a:gd name="T31" fmla="*/ 77 h 3060"/>
                    <a:gd name="T32" fmla="*/ 19 w 3224"/>
                    <a:gd name="T33" fmla="*/ 81 h 3060"/>
                    <a:gd name="T34" fmla="*/ 21 w 3224"/>
                    <a:gd name="T35" fmla="*/ 86 h 3060"/>
                    <a:gd name="T36" fmla="*/ 24 w 3224"/>
                    <a:gd name="T37" fmla="*/ 90 h 3060"/>
                    <a:gd name="T38" fmla="*/ 26 w 3224"/>
                    <a:gd name="T39" fmla="*/ 94 h 3060"/>
                    <a:gd name="T40" fmla="*/ 29 w 3224"/>
                    <a:gd name="T41" fmla="*/ 99 h 3060"/>
                    <a:gd name="T42" fmla="*/ 32 w 3224"/>
                    <a:gd name="T43" fmla="*/ 103 h 3060"/>
                    <a:gd name="T44" fmla="*/ 34 w 3224"/>
                    <a:gd name="T45" fmla="*/ 107 h 3060"/>
                    <a:gd name="T46" fmla="*/ 38 w 3224"/>
                    <a:gd name="T47" fmla="*/ 111 h 3060"/>
                    <a:gd name="T48" fmla="*/ 41 w 3224"/>
                    <a:gd name="T49" fmla="*/ 116 h 3060"/>
                    <a:gd name="T50" fmla="*/ 44 w 3224"/>
                    <a:gd name="T51" fmla="*/ 119 h 3060"/>
                    <a:gd name="T52" fmla="*/ 48 w 3224"/>
                    <a:gd name="T53" fmla="*/ 123 h 3060"/>
                    <a:gd name="T54" fmla="*/ 51 w 3224"/>
                    <a:gd name="T55" fmla="*/ 127 h 3060"/>
                    <a:gd name="T56" fmla="*/ 55 w 3224"/>
                    <a:gd name="T57" fmla="*/ 131 h 3060"/>
                    <a:gd name="T58" fmla="*/ 59 w 3224"/>
                    <a:gd name="T59" fmla="*/ 135 h 3060"/>
                    <a:gd name="T60" fmla="*/ 62 w 3224"/>
                    <a:gd name="T61" fmla="*/ 137 h 3060"/>
                    <a:gd name="T62" fmla="*/ 66 w 3224"/>
                    <a:gd name="T63" fmla="*/ 141 h 3060"/>
                    <a:gd name="T64" fmla="*/ 69 w 3224"/>
                    <a:gd name="T65" fmla="*/ 145 h 3060"/>
                    <a:gd name="T66" fmla="*/ 74 w 3224"/>
                    <a:gd name="T67" fmla="*/ 148 h 3060"/>
                    <a:gd name="T68" fmla="*/ 78 w 3224"/>
                    <a:gd name="T69" fmla="*/ 151 h 3060"/>
                    <a:gd name="T70" fmla="*/ 82 w 3224"/>
                    <a:gd name="T71" fmla="*/ 154 h 3060"/>
                    <a:gd name="T72" fmla="*/ 86 w 3224"/>
                    <a:gd name="T73" fmla="*/ 157 h 3060"/>
                    <a:gd name="T74" fmla="*/ 91 w 3224"/>
                    <a:gd name="T75" fmla="*/ 160 h 3060"/>
                    <a:gd name="T76" fmla="*/ 95 w 3224"/>
                    <a:gd name="T77" fmla="*/ 162 h 3060"/>
                    <a:gd name="T78" fmla="*/ 99 w 3224"/>
                    <a:gd name="T79" fmla="*/ 165 h 3060"/>
                    <a:gd name="T80" fmla="*/ 105 w 3224"/>
                    <a:gd name="T81" fmla="*/ 167 h 3060"/>
                    <a:gd name="T82" fmla="*/ 109 w 3224"/>
                    <a:gd name="T83" fmla="*/ 170 h 3060"/>
                    <a:gd name="T84" fmla="*/ 114 w 3224"/>
                    <a:gd name="T85" fmla="*/ 172 h 3060"/>
                    <a:gd name="T86" fmla="*/ 118 w 3224"/>
                    <a:gd name="T87" fmla="*/ 174 h 3060"/>
                    <a:gd name="T88" fmla="*/ 124 w 3224"/>
                    <a:gd name="T89" fmla="*/ 176 h 3060"/>
                    <a:gd name="T90" fmla="*/ 128 w 3224"/>
                    <a:gd name="T91" fmla="*/ 178 h 3060"/>
                    <a:gd name="T92" fmla="*/ 133 w 3224"/>
                    <a:gd name="T93" fmla="*/ 180 h 3060"/>
                    <a:gd name="T94" fmla="*/ 138 w 3224"/>
                    <a:gd name="T95" fmla="*/ 181 h 3060"/>
                    <a:gd name="T96" fmla="*/ 143 w 3224"/>
                    <a:gd name="T97" fmla="*/ 183 h 3060"/>
                    <a:gd name="T98" fmla="*/ 148 w 3224"/>
                    <a:gd name="T99" fmla="*/ 184 h 3060"/>
                    <a:gd name="T100" fmla="*/ 153 w 3224"/>
                    <a:gd name="T101" fmla="*/ 186 h 3060"/>
                    <a:gd name="T102" fmla="*/ 159 w 3224"/>
                    <a:gd name="T103" fmla="*/ 187 h 3060"/>
                    <a:gd name="T104" fmla="*/ 164 w 3224"/>
                    <a:gd name="T105" fmla="*/ 188 h 3060"/>
                    <a:gd name="T106" fmla="*/ 169 w 3224"/>
                    <a:gd name="T107" fmla="*/ 188 h 3060"/>
                    <a:gd name="T108" fmla="*/ 174 w 3224"/>
                    <a:gd name="T109" fmla="*/ 190 h 3060"/>
                    <a:gd name="T110" fmla="*/ 181 w 3224"/>
                    <a:gd name="T111" fmla="*/ 191 h 3060"/>
                    <a:gd name="T112" fmla="*/ 195 w 322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12" y="129"/>
                      </a:lnTo>
                      <a:lnTo>
                        <a:pt x="12" y="164"/>
                      </a:lnTo>
                      <a:lnTo>
                        <a:pt x="12" y="187"/>
                      </a:lnTo>
                      <a:lnTo>
                        <a:pt x="12" y="210"/>
                      </a:lnTo>
                      <a:lnTo>
                        <a:pt x="12" y="233"/>
                      </a:lnTo>
                      <a:lnTo>
                        <a:pt x="24" y="269"/>
                      </a:lnTo>
                      <a:lnTo>
                        <a:pt x="24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35" y="373"/>
                      </a:lnTo>
                      <a:lnTo>
                        <a:pt x="35" y="397"/>
                      </a:lnTo>
                      <a:lnTo>
                        <a:pt x="35" y="432"/>
                      </a:lnTo>
                      <a:lnTo>
                        <a:pt x="35" y="455"/>
                      </a:lnTo>
                      <a:lnTo>
                        <a:pt x="47" y="479"/>
                      </a:lnTo>
                      <a:lnTo>
                        <a:pt x="47" y="502"/>
                      </a:lnTo>
                      <a:lnTo>
                        <a:pt x="59" y="526"/>
                      </a:lnTo>
                      <a:lnTo>
                        <a:pt x="59" y="561"/>
                      </a:lnTo>
                      <a:lnTo>
                        <a:pt x="59" y="584"/>
                      </a:lnTo>
                      <a:lnTo>
                        <a:pt x="70" y="608"/>
                      </a:lnTo>
                      <a:lnTo>
                        <a:pt x="82" y="630"/>
                      </a:lnTo>
                      <a:lnTo>
                        <a:pt x="82" y="666"/>
                      </a:lnTo>
                      <a:lnTo>
                        <a:pt x="93" y="690"/>
                      </a:lnTo>
                      <a:lnTo>
                        <a:pt x="93" y="712"/>
                      </a:lnTo>
                      <a:lnTo>
                        <a:pt x="106" y="736"/>
                      </a:lnTo>
                      <a:lnTo>
                        <a:pt x="106" y="759"/>
                      </a:lnTo>
                      <a:lnTo>
                        <a:pt x="117" y="794"/>
                      </a:lnTo>
                      <a:lnTo>
                        <a:pt x="117" y="817"/>
                      </a:lnTo>
                      <a:lnTo>
                        <a:pt x="128" y="841"/>
                      </a:lnTo>
                      <a:lnTo>
                        <a:pt x="141" y="865"/>
                      </a:lnTo>
                      <a:lnTo>
                        <a:pt x="152" y="899"/>
                      </a:lnTo>
                      <a:lnTo>
                        <a:pt x="152" y="923"/>
                      </a:lnTo>
                      <a:lnTo>
                        <a:pt x="164" y="946"/>
                      </a:lnTo>
                      <a:lnTo>
                        <a:pt x="175" y="970"/>
                      </a:lnTo>
                      <a:lnTo>
                        <a:pt x="175" y="992"/>
                      </a:lnTo>
                      <a:lnTo>
                        <a:pt x="188" y="1016"/>
                      </a:lnTo>
                      <a:lnTo>
                        <a:pt x="199" y="1039"/>
                      </a:lnTo>
                      <a:lnTo>
                        <a:pt x="210" y="1074"/>
                      </a:lnTo>
                      <a:lnTo>
                        <a:pt x="222" y="1098"/>
                      </a:lnTo>
                      <a:lnTo>
                        <a:pt x="234" y="1121"/>
                      </a:lnTo>
                      <a:lnTo>
                        <a:pt x="246" y="1145"/>
                      </a:lnTo>
                      <a:lnTo>
                        <a:pt x="246" y="1168"/>
                      </a:lnTo>
                      <a:lnTo>
                        <a:pt x="257" y="1191"/>
                      </a:lnTo>
                      <a:lnTo>
                        <a:pt x="268" y="1227"/>
                      </a:lnTo>
                      <a:lnTo>
                        <a:pt x="281" y="1250"/>
                      </a:lnTo>
                      <a:lnTo>
                        <a:pt x="292" y="1273"/>
                      </a:lnTo>
                      <a:lnTo>
                        <a:pt x="304" y="1296"/>
                      </a:lnTo>
                      <a:lnTo>
                        <a:pt x="315" y="1320"/>
                      </a:lnTo>
                      <a:lnTo>
                        <a:pt x="339" y="1343"/>
                      </a:lnTo>
                      <a:lnTo>
                        <a:pt x="339" y="1367"/>
                      </a:lnTo>
                      <a:lnTo>
                        <a:pt x="363" y="1390"/>
                      </a:lnTo>
                      <a:lnTo>
                        <a:pt x="374" y="1413"/>
                      </a:lnTo>
                      <a:lnTo>
                        <a:pt x="386" y="1436"/>
                      </a:lnTo>
                      <a:lnTo>
                        <a:pt x="397" y="1460"/>
                      </a:lnTo>
                      <a:lnTo>
                        <a:pt x="409" y="1483"/>
                      </a:lnTo>
                      <a:lnTo>
                        <a:pt x="421" y="1507"/>
                      </a:lnTo>
                      <a:lnTo>
                        <a:pt x="444" y="1531"/>
                      </a:lnTo>
                      <a:lnTo>
                        <a:pt x="456" y="1553"/>
                      </a:lnTo>
                      <a:lnTo>
                        <a:pt x="468" y="1577"/>
                      </a:lnTo>
                      <a:lnTo>
                        <a:pt x="479" y="1600"/>
                      </a:lnTo>
                      <a:lnTo>
                        <a:pt x="503" y="1624"/>
                      </a:lnTo>
                      <a:lnTo>
                        <a:pt x="514" y="1647"/>
                      </a:lnTo>
                      <a:lnTo>
                        <a:pt x="526" y="1671"/>
                      </a:lnTo>
                      <a:lnTo>
                        <a:pt x="538" y="1693"/>
                      </a:lnTo>
                      <a:lnTo>
                        <a:pt x="549" y="1717"/>
                      </a:lnTo>
                      <a:lnTo>
                        <a:pt x="572" y="1729"/>
                      </a:lnTo>
                      <a:lnTo>
                        <a:pt x="585" y="1751"/>
                      </a:lnTo>
                      <a:lnTo>
                        <a:pt x="608" y="1775"/>
                      </a:lnTo>
                      <a:lnTo>
                        <a:pt x="619" y="1799"/>
                      </a:lnTo>
                      <a:lnTo>
                        <a:pt x="643" y="1822"/>
                      </a:lnTo>
                      <a:lnTo>
                        <a:pt x="654" y="1846"/>
                      </a:lnTo>
                      <a:lnTo>
                        <a:pt x="666" y="1869"/>
                      </a:lnTo>
                      <a:lnTo>
                        <a:pt x="689" y="1880"/>
                      </a:lnTo>
                      <a:lnTo>
                        <a:pt x="701" y="1904"/>
                      </a:lnTo>
                      <a:lnTo>
                        <a:pt x="725" y="1927"/>
                      </a:lnTo>
                      <a:lnTo>
                        <a:pt x="748" y="1951"/>
                      </a:lnTo>
                      <a:lnTo>
                        <a:pt x="760" y="1962"/>
                      </a:lnTo>
                      <a:lnTo>
                        <a:pt x="771" y="1986"/>
                      </a:lnTo>
                      <a:lnTo>
                        <a:pt x="794" y="2009"/>
                      </a:lnTo>
                      <a:lnTo>
                        <a:pt x="818" y="2032"/>
                      </a:lnTo>
                      <a:lnTo>
                        <a:pt x="829" y="2044"/>
                      </a:lnTo>
                      <a:lnTo>
                        <a:pt x="853" y="2068"/>
                      </a:lnTo>
                      <a:lnTo>
                        <a:pt x="876" y="2091"/>
                      </a:lnTo>
                      <a:lnTo>
                        <a:pt x="889" y="2102"/>
                      </a:lnTo>
                      <a:lnTo>
                        <a:pt x="911" y="2126"/>
                      </a:lnTo>
                      <a:lnTo>
                        <a:pt x="934" y="2150"/>
                      </a:lnTo>
                      <a:lnTo>
                        <a:pt x="947" y="2161"/>
                      </a:lnTo>
                      <a:lnTo>
                        <a:pt x="969" y="2184"/>
                      </a:lnTo>
                      <a:lnTo>
                        <a:pt x="993" y="2195"/>
                      </a:lnTo>
                      <a:lnTo>
                        <a:pt x="1005" y="2219"/>
                      </a:lnTo>
                      <a:lnTo>
                        <a:pt x="1029" y="2243"/>
                      </a:lnTo>
                      <a:lnTo>
                        <a:pt x="1051" y="2254"/>
                      </a:lnTo>
                      <a:lnTo>
                        <a:pt x="1075" y="2277"/>
                      </a:lnTo>
                      <a:lnTo>
                        <a:pt x="1098" y="2290"/>
                      </a:lnTo>
                      <a:lnTo>
                        <a:pt x="1109" y="2312"/>
                      </a:lnTo>
                      <a:lnTo>
                        <a:pt x="1133" y="2324"/>
                      </a:lnTo>
                      <a:lnTo>
                        <a:pt x="1157" y="2348"/>
                      </a:lnTo>
                      <a:lnTo>
                        <a:pt x="1180" y="2359"/>
                      </a:lnTo>
                      <a:lnTo>
                        <a:pt x="1204" y="2383"/>
                      </a:lnTo>
                      <a:lnTo>
                        <a:pt x="1227" y="2394"/>
                      </a:lnTo>
                      <a:lnTo>
                        <a:pt x="1238" y="2418"/>
                      </a:lnTo>
                      <a:lnTo>
                        <a:pt x="1273" y="2430"/>
                      </a:lnTo>
                      <a:lnTo>
                        <a:pt x="1285" y="2441"/>
                      </a:lnTo>
                      <a:lnTo>
                        <a:pt x="1309" y="2465"/>
                      </a:lnTo>
                      <a:lnTo>
                        <a:pt x="1331" y="2476"/>
                      </a:lnTo>
                      <a:lnTo>
                        <a:pt x="1355" y="2488"/>
                      </a:lnTo>
                      <a:lnTo>
                        <a:pt x="1379" y="2512"/>
                      </a:lnTo>
                      <a:lnTo>
                        <a:pt x="1402" y="2523"/>
                      </a:lnTo>
                      <a:lnTo>
                        <a:pt x="1426" y="2534"/>
                      </a:lnTo>
                      <a:lnTo>
                        <a:pt x="1449" y="2558"/>
                      </a:lnTo>
                      <a:lnTo>
                        <a:pt x="1472" y="2570"/>
                      </a:lnTo>
                      <a:lnTo>
                        <a:pt x="1495" y="2581"/>
                      </a:lnTo>
                      <a:lnTo>
                        <a:pt x="1519" y="2592"/>
                      </a:lnTo>
                      <a:lnTo>
                        <a:pt x="1542" y="2605"/>
                      </a:lnTo>
                      <a:lnTo>
                        <a:pt x="1566" y="2616"/>
                      </a:lnTo>
                      <a:lnTo>
                        <a:pt x="1589" y="2640"/>
                      </a:lnTo>
                      <a:lnTo>
                        <a:pt x="1612" y="2652"/>
                      </a:lnTo>
                      <a:lnTo>
                        <a:pt x="1648" y="2663"/>
                      </a:lnTo>
                      <a:lnTo>
                        <a:pt x="1670" y="2674"/>
                      </a:lnTo>
                      <a:lnTo>
                        <a:pt x="1694" y="2687"/>
                      </a:lnTo>
                      <a:lnTo>
                        <a:pt x="1717" y="2698"/>
                      </a:lnTo>
                      <a:lnTo>
                        <a:pt x="1741" y="2710"/>
                      </a:lnTo>
                      <a:lnTo>
                        <a:pt x="1764" y="2721"/>
                      </a:lnTo>
                      <a:lnTo>
                        <a:pt x="1788" y="2745"/>
                      </a:lnTo>
                      <a:lnTo>
                        <a:pt x="1823" y="2745"/>
                      </a:lnTo>
                      <a:lnTo>
                        <a:pt x="1846" y="2768"/>
                      </a:lnTo>
                      <a:lnTo>
                        <a:pt x="1870" y="2780"/>
                      </a:lnTo>
                      <a:lnTo>
                        <a:pt x="1892" y="2780"/>
                      </a:lnTo>
                      <a:lnTo>
                        <a:pt x="1916" y="2803"/>
                      </a:lnTo>
                      <a:lnTo>
                        <a:pt x="1939" y="2803"/>
                      </a:lnTo>
                      <a:lnTo>
                        <a:pt x="1974" y="2814"/>
                      </a:lnTo>
                      <a:lnTo>
                        <a:pt x="1998" y="2827"/>
                      </a:lnTo>
                      <a:lnTo>
                        <a:pt x="2021" y="2838"/>
                      </a:lnTo>
                      <a:lnTo>
                        <a:pt x="2045" y="2850"/>
                      </a:lnTo>
                      <a:lnTo>
                        <a:pt x="2068" y="2850"/>
                      </a:lnTo>
                      <a:lnTo>
                        <a:pt x="2103" y="2862"/>
                      </a:lnTo>
                      <a:lnTo>
                        <a:pt x="2127" y="2873"/>
                      </a:lnTo>
                      <a:lnTo>
                        <a:pt x="2150" y="2885"/>
                      </a:lnTo>
                      <a:lnTo>
                        <a:pt x="2173" y="2896"/>
                      </a:lnTo>
                      <a:lnTo>
                        <a:pt x="2208" y="2896"/>
                      </a:lnTo>
                      <a:lnTo>
                        <a:pt x="2231" y="2909"/>
                      </a:lnTo>
                      <a:lnTo>
                        <a:pt x="2267" y="2920"/>
                      </a:lnTo>
                      <a:lnTo>
                        <a:pt x="2290" y="2932"/>
                      </a:lnTo>
                      <a:lnTo>
                        <a:pt x="2313" y="2932"/>
                      </a:lnTo>
                      <a:lnTo>
                        <a:pt x="2349" y="2943"/>
                      </a:lnTo>
                      <a:lnTo>
                        <a:pt x="2371" y="2943"/>
                      </a:lnTo>
                      <a:lnTo>
                        <a:pt x="2395" y="2955"/>
                      </a:lnTo>
                      <a:lnTo>
                        <a:pt x="2418" y="2967"/>
                      </a:lnTo>
                      <a:lnTo>
                        <a:pt x="2442" y="2967"/>
                      </a:lnTo>
                      <a:lnTo>
                        <a:pt x="2476" y="2978"/>
                      </a:lnTo>
                      <a:lnTo>
                        <a:pt x="2511" y="2978"/>
                      </a:lnTo>
                      <a:lnTo>
                        <a:pt x="2535" y="2990"/>
                      </a:lnTo>
                      <a:lnTo>
                        <a:pt x="2558" y="2990"/>
                      </a:lnTo>
                      <a:lnTo>
                        <a:pt x="2593" y="3002"/>
                      </a:lnTo>
                      <a:lnTo>
                        <a:pt x="2617" y="3002"/>
                      </a:lnTo>
                      <a:lnTo>
                        <a:pt x="2640" y="3002"/>
                      </a:lnTo>
                      <a:lnTo>
                        <a:pt x="2664" y="3013"/>
                      </a:lnTo>
                      <a:lnTo>
                        <a:pt x="2698" y="3013"/>
                      </a:lnTo>
                      <a:lnTo>
                        <a:pt x="2722" y="3025"/>
                      </a:lnTo>
                      <a:lnTo>
                        <a:pt x="2757" y="3025"/>
                      </a:lnTo>
                      <a:lnTo>
                        <a:pt x="2780" y="3036"/>
                      </a:lnTo>
                      <a:lnTo>
                        <a:pt x="2815" y="3036"/>
                      </a:lnTo>
                      <a:lnTo>
                        <a:pt x="2862" y="3036"/>
                      </a:lnTo>
                      <a:lnTo>
                        <a:pt x="2886" y="3049"/>
                      </a:lnTo>
                      <a:lnTo>
                        <a:pt x="2944" y="3049"/>
                      </a:lnTo>
                      <a:lnTo>
                        <a:pt x="3026" y="3049"/>
                      </a:lnTo>
                      <a:lnTo>
                        <a:pt x="3119" y="3060"/>
                      </a:lnTo>
                      <a:lnTo>
                        <a:pt x="3224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6" name="Freeform 12"/>
                <p:cNvSpPr>
                  <a:spLocks/>
                </p:cNvSpPr>
                <p:nvPr/>
              </p:nvSpPr>
              <p:spPr bwMode="auto">
                <a:xfrm>
                  <a:off x="3286" y="2304"/>
                  <a:ext cx="806" cy="765"/>
                </a:xfrm>
                <a:custGeom>
                  <a:avLst/>
                  <a:gdLst>
                    <a:gd name="T0" fmla="*/ 0 w 3224"/>
                    <a:gd name="T1" fmla="*/ 188 h 3060"/>
                    <a:gd name="T2" fmla="*/ 1 w 3224"/>
                    <a:gd name="T3" fmla="*/ 183 h 3060"/>
                    <a:gd name="T4" fmla="*/ 1 w 3224"/>
                    <a:gd name="T5" fmla="*/ 178 h 3060"/>
                    <a:gd name="T6" fmla="*/ 2 w 3224"/>
                    <a:gd name="T7" fmla="*/ 173 h 3060"/>
                    <a:gd name="T8" fmla="*/ 2 w 3224"/>
                    <a:gd name="T9" fmla="*/ 168 h 3060"/>
                    <a:gd name="T10" fmla="*/ 2 w 3224"/>
                    <a:gd name="T11" fmla="*/ 163 h 3060"/>
                    <a:gd name="T12" fmla="*/ 4 w 3224"/>
                    <a:gd name="T13" fmla="*/ 158 h 3060"/>
                    <a:gd name="T14" fmla="*/ 5 w 3224"/>
                    <a:gd name="T15" fmla="*/ 153 h 3060"/>
                    <a:gd name="T16" fmla="*/ 6 w 3224"/>
                    <a:gd name="T17" fmla="*/ 148 h 3060"/>
                    <a:gd name="T18" fmla="*/ 7 w 3224"/>
                    <a:gd name="T19" fmla="*/ 143 h 3060"/>
                    <a:gd name="T20" fmla="*/ 8 w 3224"/>
                    <a:gd name="T21" fmla="*/ 139 h 3060"/>
                    <a:gd name="T22" fmla="*/ 10 w 3224"/>
                    <a:gd name="T23" fmla="*/ 134 h 3060"/>
                    <a:gd name="T24" fmla="*/ 11 w 3224"/>
                    <a:gd name="T25" fmla="*/ 129 h 3060"/>
                    <a:gd name="T26" fmla="*/ 13 w 3224"/>
                    <a:gd name="T27" fmla="*/ 124 h 3060"/>
                    <a:gd name="T28" fmla="*/ 16 w 3224"/>
                    <a:gd name="T29" fmla="*/ 120 h 3060"/>
                    <a:gd name="T30" fmla="*/ 17 w 3224"/>
                    <a:gd name="T31" fmla="*/ 115 h 3060"/>
                    <a:gd name="T32" fmla="*/ 19 w 3224"/>
                    <a:gd name="T33" fmla="*/ 110 h 3060"/>
                    <a:gd name="T34" fmla="*/ 21 w 3224"/>
                    <a:gd name="T35" fmla="*/ 106 h 3060"/>
                    <a:gd name="T36" fmla="*/ 24 w 3224"/>
                    <a:gd name="T37" fmla="*/ 102 h 3060"/>
                    <a:gd name="T38" fmla="*/ 26 w 3224"/>
                    <a:gd name="T39" fmla="*/ 97 h 3060"/>
                    <a:gd name="T40" fmla="*/ 29 w 3224"/>
                    <a:gd name="T41" fmla="*/ 93 h 3060"/>
                    <a:gd name="T42" fmla="*/ 32 w 3224"/>
                    <a:gd name="T43" fmla="*/ 88 h 3060"/>
                    <a:gd name="T44" fmla="*/ 34 w 3224"/>
                    <a:gd name="T45" fmla="*/ 84 h 3060"/>
                    <a:gd name="T46" fmla="*/ 38 w 3224"/>
                    <a:gd name="T47" fmla="*/ 80 h 3060"/>
                    <a:gd name="T48" fmla="*/ 41 w 3224"/>
                    <a:gd name="T49" fmla="*/ 76 h 3060"/>
                    <a:gd name="T50" fmla="*/ 44 w 3224"/>
                    <a:gd name="T51" fmla="*/ 72 h 3060"/>
                    <a:gd name="T52" fmla="*/ 48 w 3224"/>
                    <a:gd name="T53" fmla="*/ 69 h 3060"/>
                    <a:gd name="T54" fmla="*/ 51 w 3224"/>
                    <a:gd name="T55" fmla="*/ 64 h 3060"/>
                    <a:gd name="T56" fmla="*/ 55 w 3224"/>
                    <a:gd name="T57" fmla="*/ 61 h 3060"/>
                    <a:gd name="T58" fmla="*/ 59 w 3224"/>
                    <a:gd name="T59" fmla="*/ 57 h 3060"/>
                    <a:gd name="T60" fmla="*/ 62 w 3224"/>
                    <a:gd name="T61" fmla="*/ 54 h 3060"/>
                    <a:gd name="T62" fmla="*/ 66 w 3224"/>
                    <a:gd name="T63" fmla="*/ 51 h 3060"/>
                    <a:gd name="T64" fmla="*/ 69 w 3224"/>
                    <a:gd name="T65" fmla="*/ 47 h 3060"/>
                    <a:gd name="T66" fmla="*/ 74 w 3224"/>
                    <a:gd name="T67" fmla="*/ 44 h 3060"/>
                    <a:gd name="T68" fmla="*/ 78 w 3224"/>
                    <a:gd name="T69" fmla="*/ 40 h 3060"/>
                    <a:gd name="T70" fmla="*/ 82 w 3224"/>
                    <a:gd name="T71" fmla="*/ 37 h 3060"/>
                    <a:gd name="T72" fmla="*/ 86 w 3224"/>
                    <a:gd name="T73" fmla="*/ 34 h 3060"/>
                    <a:gd name="T74" fmla="*/ 91 w 3224"/>
                    <a:gd name="T75" fmla="*/ 32 h 3060"/>
                    <a:gd name="T76" fmla="*/ 95 w 3224"/>
                    <a:gd name="T77" fmla="*/ 29 h 3060"/>
                    <a:gd name="T78" fmla="*/ 99 w 3224"/>
                    <a:gd name="T79" fmla="*/ 26 h 3060"/>
                    <a:gd name="T80" fmla="*/ 105 w 3224"/>
                    <a:gd name="T81" fmla="*/ 24 h 3060"/>
                    <a:gd name="T82" fmla="*/ 109 w 3224"/>
                    <a:gd name="T83" fmla="*/ 21 h 3060"/>
                    <a:gd name="T84" fmla="*/ 114 w 3224"/>
                    <a:gd name="T85" fmla="*/ 19 h 3060"/>
                    <a:gd name="T86" fmla="*/ 118 w 3224"/>
                    <a:gd name="T87" fmla="*/ 18 h 3060"/>
                    <a:gd name="T88" fmla="*/ 124 w 3224"/>
                    <a:gd name="T89" fmla="*/ 16 h 3060"/>
                    <a:gd name="T90" fmla="*/ 128 w 3224"/>
                    <a:gd name="T91" fmla="*/ 13 h 3060"/>
                    <a:gd name="T92" fmla="*/ 133 w 3224"/>
                    <a:gd name="T93" fmla="*/ 12 h 3060"/>
                    <a:gd name="T94" fmla="*/ 138 w 3224"/>
                    <a:gd name="T95" fmla="*/ 10 h 3060"/>
                    <a:gd name="T96" fmla="*/ 143 w 3224"/>
                    <a:gd name="T97" fmla="*/ 8 h 3060"/>
                    <a:gd name="T98" fmla="*/ 148 w 3224"/>
                    <a:gd name="T99" fmla="*/ 7 h 3060"/>
                    <a:gd name="T100" fmla="*/ 153 w 3224"/>
                    <a:gd name="T101" fmla="*/ 6 h 3060"/>
                    <a:gd name="T102" fmla="*/ 159 w 3224"/>
                    <a:gd name="T103" fmla="*/ 5 h 3060"/>
                    <a:gd name="T104" fmla="*/ 164 w 3224"/>
                    <a:gd name="T105" fmla="*/ 4 h 3060"/>
                    <a:gd name="T106" fmla="*/ 169 w 3224"/>
                    <a:gd name="T107" fmla="*/ 3 h 3060"/>
                    <a:gd name="T108" fmla="*/ 174 w 3224"/>
                    <a:gd name="T109" fmla="*/ 2 h 3060"/>
                    <a:gd name="T110" fmla="*/ 181 w 3224"/>
                    <a:gd name="T111" fmla="*/ 1 h 3060"/>
                    <a:gd name="T112" fmla="*/ 195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12" y="2931"/>
                      </a:lnTo>
                      <a:lnTo>
                        <a:pt x="12" y="2896"/>
                      </a:lnTo>
                      <a:lnTo>
                        <a:pt x="12" y="2873"/>
                      </a:lnTo>
                      <a:lnTo>
                        <a:pt x="12" y="2849"/>
                      </a:lnTo>
                      <a:lnTo>
                        <a:pt x="12" y="2814"/>
                      </a:lnTo>
                      <a:lnTo>
                        <a:pt x="24" y="2791"/>
                      </a:lnTo>
                      <a:lnTo>
                        <a:pt x="24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35" y="2687"/>
                      </a:lnTo>
                      <a:lnTo>
                        <a:pt x="35" y="2663"/>
                      </a:lnTo>
                      <a:lnTo>
                        <a:pt x="35" y="2628"/>
                      </a:lnTo>
                      <a:lnTo>
                        <a:pt x="35" y="2605"/>
                      </a:lnTo>
                      <a:lnTo>
                        <a:pt x="47" y="2581"/>
                      </a:lnTo>
                      <a:lnTo>
                        <a:pt x="47" y="2558"/>
                      </a:lnTo>
                      <a:lnTo>
                        <a:pt x="59" y="2523"/>
                      </a:lnTo>
                      <a:lnTo>
                        <a:pt x="59" y="2499"/>
                      </a:lnTo>
                      <a:lnTo>
                        <a:pt x="59" y="2476"/>
                      </a:lnTo>
                      <a:lnTo>
                        <a:pt x="70" y="2452"/>
                      </a:lnTo>
                      <a:lnTo>
                        <a:pt x="82" y="2418"/>
                      </a:lnTo>
                      <a:lnTo>
                        <a:pt x="82" y="2394"/>
                      </a:lnTo>
                      <a:lnTo>
                        <a:pt x="93" y="2370"/>
                      </a:lnTo>
                      <a:lnTo>
                        <a:pt x="93" y="2348"/>
                      </a:lnTo>
                      <a:lnTo>
                        <a:pt x="106" y="2324"/>
                      </a:lnTo>
                      <a:lnTo>
                        <a:pt x="106" y="2289"/>
                      </a:lnTo>
                      <a:lnTo>
                        <a:pt x="117" y="2266"/>
                      </a:lnTo>
                      <a:lnTo>
                        <a:pt x="117" y="2243"/>
                      </a:lnTo>
                      <a:lnTo>
                        <a:pt x="128" y="2219"/>
                      </a:lnTo>
                      <a:lnTo>
                        <a:pt x="141" y="2184"/>
                      </a:lnTo>
                      <a:lnTo>
                        <a:pt x="152" y="2161"/>
                      </a:lnTo>
                      <a:lnTo>
                        <a:pt x="152" y="2137"/>
                      </a:lnTo>
                      <a:lnTo>
                        <a:pt x="164" y="2114"/>
                      </a:lnTo>
                      <a:lnTo>
                        <a:pt x="175" y="2090"/>
                      </a:lnTo>
                      <a:lnTo>
                        <a:pt x="175" y="2055"/>
                      </a:lnTo>
                      <a:lnTo>
                        <a:pt x="188" y="2044"/>
                      </a:lnTo>
                      <a:lnTo>
                        <a:pt x="199" y="2008"/>
                      </a:lnTo>
                      <a:lnTo>
                        <a:pt x="210" y="1986"/>
                      </a:lnTo>
                      <a:lnTo>
                        <a:pt x="222" y="1962"/>
                      </a:lnTo>
                      <a:lnTo>
                        <a:pt x="234" y="1939"/>
                      </a:lnTo>
                      <a:lnTo>
                        <a:pt x="246" y="1915"/>
                      </a:lnTo>
                      <a:lnTo>
                        <a:pt x="246" y="1880"/>
                      </a:lnTo>
                      <a:lnTo>
                        <a:pt x="257" y="1857"/>
                      </a:lnTo>
                      <a:lnTo>
                        <a:pt x="268" y="1833"/>
                      </a:lnTo>
                      <a:lnTo>
                        <a:pt x="281" y="1810"/>
                      </a:lnTo>
                      <a:lnTo>
                        <a:pt x="292" y="1787"/>
                      </a:lnTo>
                      <a:lnTo>
                        <a:pt x="304" y="1764"/>
                      </a:lnTo>
                      <a:lnTo>
                        <a:pt x="315" y="1740"/>
                      </a:lnTo>
                      <a:lnTo>
                        <a:pt x="339" y="1717"/>
                      </a:lnTo>
                      <a:lnTo>
                        <a:pt x="339" y="1693"/>
                      </a:lnTo>
                      <a:lnTo>
                        <a:pt x="363" y="1670"/>
                      </a:lnTo>
                      <a:lnTo>
                        <a:pt x="374" y="1647"/>
                      </a:lnTo>
                      <a:lnTo>
                        <a:pt x="386" y="1624"/>
                      </a:lnTo>
                      <a:lnTo>
                        <a:pt x="397" y="1600"/>
                      </a:lnTo>
                      <a:lnTo>
                        <a:pt x="409" y="1577"/>
                      </a:lnTo>
                      <a:lnTo>
                        <a:pt x="421" y="1553"/>
                      </a:lnTo>
                      <a:lnTo>
                        <a:pt x="444" y="1529"/>
                      </a:lnTo>
                      <a:lnTo>
                        <a:pt x="456" y="1507"/>
                      </a:lnTo>
                      <a:lnTo>
                        <a:pt x="468" y="1483"/>
                      </a:lnTo>
                      <a:lnTo>
                        <a:pt x="479" y="1460"/>
                      </a:lnTo>
                      <a:lnTo>
                        <a:pt x="503" y="1436"/>
                      </a:lnTo>
                      <a:lnTo>
                        <a:pt x="514" y="1413"/>
                      </a:lnTo>
                      <a:lnTo>
                        <a:pt x="526" y="1389"/>
                      </a:lnTo>
                      <a:lnTo>
                        <a:pt x="538" y="1367"/>
                      </a:lnTo>
                      <a:lnTo>
                        <a:pt x="549" y="1343"/>
                      </a:lnTo>
                      <a:lnTo>
                        <a:pt x="572" y="1331"/>
                      </a:lnTo>
                      <a:lnTo>
                        <a:pt x="585" y="1307"/>
                      </a:lnTo>
                      <a:lnTo>
                        <a:pt x="608" y="1285"/>
                      </a:lnTo>
                      <a:lnTo>
                        <a:pt x="619" y="1261"/>
                      </a:lnTo>
                      <a:lnTo>
                        <a:pt x="643" y="1238"/>
                      </a:lnTo>
                      <a:lnTo>
                        <a:pt x="654" y="1214"/>
                      </a:lnTo>
                      <a:lnTo>
                        <a:pt x="666" y="1191"/>
                      </a:lnTo>
                      <a:lnTo>
                        <a:pt x="689" y="1180"/>
                      </a:lnTo>
                      <a:lnTo>
                        <a:pt x="701" y="1156"/>
                      </a:lnTo>
                      <a:lnTo>
                        <a:pt x="725" y="1133"/>
                      </a:lnTo>
                      <a:lnTo>
                        <a:pt x="748" y="1109"/>
                      </a:lnTo>
                      <a:lnTo>
                        <a:pt x="760" y="1098"/>
                      </a:lnTo>
                      <a:lnTo>
                        <a:pt x="771" y="1074"/>
                      </a:lnTo>
                      <a:lnTo>
                        <a:pt x="794" y="1051"/>
                      </a:lnTo>
                      <a:lnTo>
                        <a:pt x="818" y="1027"/>
                      </a:lnTo>
                      <a:lnTo>
                        <a:pt x="829" y="1016"/>
                      </a:lnTo>
                      <a:lnTo>
                        <a:pt x="853" y="992"/>
                      </a:lnTo>
                      <a:lnTo>
                        <a:pt x="876" y="969"/>
                      </a:lnTo>
                      <a:lnTo>
                        <a:pt x="889" y="946"/>
                      </a:lnTo>
                      <a:lnTo>
                        <a:pt x="911" y="934"/>
                      </a:lnTo>
                      <a:lnTo>
                        <a:pt x="934" y="910"/>
                      </a:lnTo>
                      <a:lnTo>
                        <a:pt x="947" y="899"/>
                      </a:lnTo>
                      <a:lnTo>
                        <a:pt x="969" y="876"/>
                      </a:lnTo>
                      <a:lnTo>
                        <a:pt x="993" y="865"/>
                      </a:lnTo>
                      <a:lnTo>
                        <a:pt x="1005" y="841"/>
                      </a:lnTo>
                      <a:lnTo>
                        <a:pt x="1029" y="817"/>
                      </a:lnTo>
                      <a:lnTo>
                        <a:pt x="1051" y="806"/>
                      </a:lnTo>
                      <a:lnTo>
                        <a:pt x="1075" y="783"/>
                      </a:lnTo>
                      <a:lnTo>
                        <a:pt x="1098" y="770"/>
                      </a:lnTo>
                      <a:lnTo>
                        <a:pt x="1109" y="747"/>
                      </a:lnTo>
                      <a:lnTo>
                        <a:pt x="1133" y="736"/>
                      </a:lnTo>
                      <a:lnTo>
                        <a:pt x="1157" y="712"/>
                      </a:lnTo>
                      <a:lnTo>
                        <a:pt x="1180" y="701"/>
                      </a:lnTo>
                      <a:lnTo>
                        <a:pt x="1204" y="677"/>
                      </a:lnTo>
                      <a:lnTo>
                        <a:pt x="1227" y="666"/>
                      </a:lnTo>
                      <a:lnTo>
                        <a:pt x="1238" y="642"/>
                      </a:lnTo>
                      <a:lnTo>
                        <a:pt x="1273" y="630"/>
                      </a:lnTo>
                      <a:lnTo>
                        <a:pt x="1285" y="619"/>
                      </a:lnTo>
                      <a:lnTo>
                        <a:pt x="1309" y="595"/>
                      </a:lnTo>
                      <a:lnTo>
                        <a:pt x="1331" y="584"/>
                      </a:lnTo>
                      <a:lnTo>
                        <a:pt x="1355" y="572"/>
                      </a:lnTo>
                      <a:lnTo>
                        <a:pt x="1379" y="548"/>
                      </a:lnTo>
                      <a:lnTo>
                        <a:pt x="1402" y="537"/>
                      </a:lnTo>
                      <a:lnTo>
                        <a:pt x="1426" y="526"/>
                      </a:lnTo>
                      <a:lnTo>
                        <a:pt x="1449" y="502"/>
                      </a:lnTo>
                      <a:lnTo>
                        <a:pt x="1472" y="490"/>
                      </a:lnTo>
                      <a:lnTo>
                        <a:pt x="1495" y="479"/>
                      </a:lnTo>
                      <a:lnTo>
                        <a:pt x="1519" y="466"/>
                      </a:lnTo>
                      <a:lnTo>
                        <a:pt x="1542" y="455"/>
                      </a:lnTo>
                      <a:lnTo>
                        <a:pt x="1566" y="432"/>
                      </a:lnTo>
                      <a:lnTo>
                        <a:pt x="1589" y="420"/>
                      </a:lnTo>
                      <a:lnTo>
                        <a:pt x="1612" y="408"/>
                      </a:lnTo>
                      <a:lnTo>
                        <a:pt x="1648" y="397"/>
                      </a:lnTo>
                      <a:lnTo>
                        <a:pt x="1670" y="386"/>
                      </a:lnTo>
                      <a:lnTo>
                        <a:pt x="1694" y="373"/>
                      </a:lnTo>
                      <a:lnTo>
                        <a:pt x="1717" y="362"/>
                      </a:lnTo>
                      <a:lnTo>
                        <a:pt x="1741" y="339"/>
                      </a:lnTo>
                      <a:lnTo>
                        <a:pt x="1764" y="339"/>
                      </a:lnTo>
                      <a:lnTo>
                        <a:pt x="1788" y="315"/>
                      </a:lnTo>
                      <a:lnTo>
                        <a:pt x="1823" y="304"/>
                      </a:lnTo>
                      <a:lnTo>
                        <a:pt x="1846" y="292"/>
                      </a:lnTo>
                      <a:lnTo>
                        <a:pt x="1870" y="280"/>
                      </a:lnTo>
                      <a:lnTo>
                        <a:pt x="1892" y="280"/>
                      </a:lnTo>
                      <a:lnTo>
                        <a:pt x="1916" y="257"/>
                      </a:lnTo>
                      <a:lnTo>
                        <a:pt x="1939" y="246"/>
                      </a:lnTo>
                      <a:lnTo>
                        <a:pt x="1974" y="246"/>
                      </a:lnTo>
                      <a:lnTo>
                        <a:pt x="1998" y="233"/>
                      </a:lnTo>
                      <a:lnTo>
                        <a:pt x="2021" y="222"/>
                      </a:lnTo>
                      <a:lnTo>
                        <a:pt x="2045" y="210"/>
                      </a:lnTo>
                      <a:lnTo>
                        <a:pt x="2068" y="198"/>
                      </a:lnTo>
                      <a:lnTo>
                        <a:pt x="2103" y="198"/>
                      </a:lnTo>
                      <a:lnTo>
                        <a:pt x="2127" y="186"/>
                      </a:lnTo>
                      <a:lnTo>
                        <a:pt x="2150" y="175"/>
                      </a:lnTo>
                      <a:lnTo>
                        <a:pt x="2173" y="164"/>
                      </a:lnTo>
                      <a:lnTo>
                        <a:pt x="2208" y="164"/>
                      </a:lnTo>
                      <a:lnTo>
                        <a:pt x="2231" y="151"/>
                      </a:lnTo>
                      <a:lnTo>
                        <a:pt x="2267" y="140"/>
                      </a:lnTo>
                      <a:lnTo>
                        <a:pt x="2290" y="128"/>
                      </a:lnTo>
                      <a:lnTo>
                        <a:pt x="2313" y="128"/>
                      </a:lnTo>
                      <a:lnTo>
                        <a:pt x="2349" y="117"/>
                      </a:lnTo>
                      <a:lnTo>
                        <a:pt x="2371" y="105"/>
                      </a:lnTo>
                      <a:lnTo>
                        <a:pt x="2395" y="105"/>
                      </a:lnTo>
                      <a:lnTo>
                        <a:pt x="2418" y="93"/>
                      </a:lnTo>
                      <a:lnTo>
                        <a:pt x="2442" y="93"/>
                      </a:lnTo>
                      <a:lnTo>
                        <a:pt x="2476" y="82"/>
                      </a:lnTo>
                      <a:lnTo>
                        <a:pt x="2511" y="70"/>
                      </a:lnTo>
                      <a:lnTo>
                        <a:pt x="2535" y="70"/>
                      </a:lnTo>
                      <a:lnTo>
                        <a:pt x="2558" y="70"/>
                      </a:lnTo>
                      <a:lnTo>
                        <a:pt x="2593" y="58"/>
                      </a:lnTo>
                      <a:lnTo>
                        <a:pt x="2617" y="58"/>
                      </a:lnTo>
                      <a:lnTo>
                        <a:pt x="2640" y="46"/>
                      </a:lnTo>
                      <a:lnTo>
                        <a:pt x="2664" y="46"/>
                      </a:lnTo>
                      <a:lnTo>
                        <a:pt x="2698" y="46"/>
                      </a:lnTo>
                      <a:lnTo>
                        <a:pt x="2722" y="35"/>
                      </a:lnTo>
                      <a:lnTo>
                        <a:pt x="2757" y="35"/>
                      </a:lnTo>
                      <a:lnTo>
                        <a:pt x="2780" y="24"/>
                      </a:lnTo>
                      <a:lnTo>
                        <a:pt x="2815" y="24"/>
                      </a:lnTo>
                      <a:lnTo>
                        <a:pt x="2862" y="24"/>
                      </a:lnTo>
                      <a:lnTo>
                        <a:pt x="2886" y="11"/>
                      </a:lnTo>
                      <a:lnTo>
                        <a:pt x="2944" y="11"/>
                      </a:lnTo>
                      <a:lnTo>
                        <a:pt x="3026" y="0"/>
                      </a:lnTo>
                      <a:lnTo>
                        <a:pt x="3119" y="0"/>
                      </a:lnTo>
                      <a:lnTo>
                        <a:pt x="3224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7" name="Freeform 13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806" cy="765"/>
                </a:xfrm>
                <a:custGeom>
                  <a:avLst/>
                  <a:gdLst>
                    <a:gd name="T0" fmla="*/ 202 w 3224"/>
                    <a:gd name="T1" fmla="*/ 188 h 3060"/>
                    <a:gd name="T2" fmla="*/ 202 w 3224"/>
                    <a:gd name="T3" fmla="*/ 183 h 3060"/>
                    <a:gd name="T4" fmla="*/ 201 w 3224"/>
                    <a:gd name="T5" fmla="*/ 178 h 3060"/>
                    <a:gd name="T6" fmla="*/ 201 w 3224"/>
                    <a:gd name="T7" fmla="*/ 173 h 3060"/>
                    <a:gd name="T8" fmla="*/ 200 w 3224"/>
                    <a:gd name="T9" fmla="*/ 168 h 3060"/>
                    <a:gd name="T10" fmla="*/ 200 w 3224"/>
                    <a:gd name="T11" fmla="*/ 163 h 3060"/>
                    <a:gd name="T12" fmla="*/ 199 w 3224"/>
                    <a:gd name="T13" fmla="*/ 158 h 3060"/>
                    <a:gd name="T14" fmla="*/ 198 w 3224"/>
                    <a:gd name="T15" fmla="*/ 153 h 3060"/>
                    <a:gd name="T16" fmla="*/ 197 w 3224"/>
                    <a:gd name="T17" fmla="*/ 148 h 3060"/>
                    <a:gd name="T18" fmla="*/ 195 w 3224"/>
                    <a:gd name="T19" fmla="*/ 143 h 3060"/>
                    <a:gd name="T20" fmla="*/ 194 w 3224"/>
                    <a:gd name="T21" fmla="*/ 139 h 3060"/>
                    <a:gd name="T22" fmla="*/ 192 w 3224"/>
                    <a:gd name="T23" fmla="*/ 134 h 3060"/>
                    <a:gd name="T24" fmla="*/ 191 w 3224"/>
                    <a:gd name="T25" fmla="*/ 129 h 3060"/>
                    <a:gd name="T26" fmla="*/ 189 w 3224"/>
                    <a:gd name="T27" fmla="*/ 124 h 3060"/>
                    <a:gd name="T28" fmla="*/ 187 w 3224"/>
                    <a:gd name="T29" fmla="*/ 120 h 3060"/>
                    <a:gd name="T30" fmla="*/ 186 w 3224"/>
                    <a:gd name="T31" fmla="*/ 115 h 3060"/>
                    <a:gd name="T32" fmla="*/ 183 w 3224"/>
                    <a:gd name="T33" fmla="*/ 110 h 3060"/>
                    <a:gd name="T34" fmla="*/ 181 w 3224"/>
                    <a:gd name="T35" fmla="*/ 106 h 3060"/>
                    <a:gd name="T36" fmla="*/ 178 w 3224"/>
                    <a:gd name="T37" fmla="*/ 102 h 3060"/>
                    <a:gd name="T38" fmla="*/ 175 w 3224"/>
                    <a:gd name="T39" fmla="*/ 97 h 3060"/>
                    <a:gd name="T40" fmla="*/ 173 w 3224"/>
                    <a:gd name="T41" fmla="*/ 93 h 3060"/>
                    <a:gd name="T42" fmla="*/ 170 w 3224"/>
                    <a:gd name="T43" fmla="*/ 88 h 3060"/>
                    <a:gd name="T44" fmla="*/ 167 w 3224"/>
                    <a:gd name="T45" fmla="*/ 84 h 3060"/>
                    <a:gd name="T46" fmla="*/ 164 w 3224"/>
                    <a:gd name="T47" fmla="*/ 80 h 3060"/>
                    <a:gd name="T48" fmla="*/ 161 w 3224"/>
                    <a:gd name="T49" fmla="*/ 76 h 3060"/>
                    <a:gd name="T50" fmla="*/ 158 w 3224"/>
                    <a:gd name="T51" fmla="*/ 72 h 3060"/>
                    <a:gd name="T52" fmla="*/ 154 w 3224"/>
                    <a:gd name="T53" fmla="*/ 69 h 3060"/>
                    <a:gd name="T54" fmla="*/ 151 w 3224"/>
                    <a:gd name="T55" fmla="*/ 64 h 3060"/>
                    <a:gd name="T56" fmla="*/ 148 w 3224"/>
                    <a:gd name="T57" fmla="*/ 61 h 3060"/>
                    <a:gd name="T58" fmla="*/ 144 w 3224"/>
                    <a:gd name="T59" fmla="*/ 57 h 3060"/>
                    <a:gd name="T60" fmla="*/ 140 w 3224"/>
                    <a:gd name="T61" fmla="*/ 54 h 3060"/>
                    <a:gd name="T62" fmla="*/ 137 w 3224"/>
                    <a:gd name="T63" fmla="*/ 51 h 3060"/>
                    <a:gd name="T64" fmla="*/ 132 w 3224"/>
                    <a:gd name="T65" fmla="*/ 47 h 3060"/>
                    <a:gd name="T66" fmla="*/ 129 w 3224"/>
                    <a:gd name="T67" fmla="*/ 44 h 3060"/>
                    <a:gd name="T68" fmla="*/ 124 w 3224"/>
                    <a:gd name="T69" fmla="*/ 40 h 3060"/>
                    <a:gd name="T70" fmla="*/ 120 w 3224"/>
                    <a:gd name="T71" fmla="*/ 37 h 3060"/>
                    <a:gd name="T72" fmla="*/ 116 w 3224"/>
                    <a:gd name="T73" fmla="*/ 34 h 3060"/>
                    <a:gd name="T74" fmla="*/ 112 w 3224"/>
                    <a:gd name="T75" fmla="*/ 32 h 3060"/>
                    <a:gd name="T76" fmla="*/ 107 w 3224"/>
                    <a:gd name="T77" fmla="*/ 29 h 3060"/>
                    <a:gd name="T78" fmla="*/ 102 w 3224"/>
                    <a:gd name="T79" fmla="*/ 26 h 3060"/>
                    <a:gd name="T80" fmla="*/ 98 w 3224"/>
                    <a:gd name="T81" fmla="*/ 24 h 3060"/>
                    <a:gd name="T82" fmla="*/ 94 w 3224"/>
                    <a:gd name="T83" fmla="*/ 21 h 3060"/>
                    <a:gd name="T84" fmla="*/ 88 w 3224"/>
                    <a:gd name="T85" fmla="*/ 19 h 3060"/>
                    <a:gd name="T86" fmla="*/ 83 w 3224"/>
                    <a:gd name="T87" fmla="*/ 18 h 3060"/>
                    <a:gd name="T88" fmla="*/ 79 w 3224"/>
                    <a:gd name="T89" fmla="*/ 16 h 3060"/>
                    <a:gd name="T90" fmla="*/ 74 w 3224"/>
                    <a:gd name="T91" fmla="*/ 13 h 3060"/>
                    <a:gd name="T92" fmla="*/ 69 w 3224"/>
                    <a:gd name="T93" fmla="*/ 12 h 3060"/>
                    <a:gd name="T94" fmla="*/ 64 w 3224"/>
                    <a:gd name="T95" fmla="*/ 10 h 3060"/>
                    <a:gd name="T96" fmla="*/ 59 w 3224"/>
                    <a:gd name="T97" fmla="*/ 8 h 3060"/>
                    <a:gd name="T98" fmla="*/ 54 w 3224"/>
                    <a:gd name="T99" fmla="*/ 7 h 3060"/>
                    <a:gd name="T100" fmla="*/ 49 w 3224"/>
                    <a:gd name="T101" fmla="*/ 6 h 3060"/>
                    <a:gd name="T102" fmla="*/ 44 w 3224"/>
                    <a:gd name="T103" fmla="*/ 5 h 3060"/>
                    <a:gd name="T104" fmla="*/ 39 w 3224"/>
                    <a:gd name="T105" fmla="*/ 4 h 3060"/>
                    <a:gd name="T106" fmla="*/ 34 w 3224"/>
                    <a:gd name="T107" fmla="*/ 3 h 3060"/>
                    <a:gd name="T108" fmla="*/ 29 w 3224"/>
                    <a:gd name="T109" fmla="*/ 2 h 3060"/>
                    <a:gd name="T110" fmla="*/ 21 w 3224"/>
                    <a:gd name="T111" fmla="*/ 1 h 3060"/>
                    <a:gd name="T112" fmla="*/ 7 w 322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3224" h="3060">
                      <a:moveTo>
                        <a:pt x="3224" y="3060"/>
                      </a:moveTo>
                      <a:lnTo>
                        <a:pt x="3224" y="3036"/>
                      </a:lnTo>
                      <a:lnTo>
                        <a:pt x="3224" y="3002"/>
                      </a:lnTo>
                      <a:lnTo>
                        <a:pt x="3224" y="2978"/>
                      </a:lnTo>
                      <a:lnTo>
                        <a:pt x="3224" y="2955"/>
                      </a:lnTo>
                      <a:lnTo>
                        <a:pt x="3224" y="2931"/>
                      </a:lnTo>
                      <a:lnTo>
                        <a:pt x="3224" y="2896"/>
                      </a:lnTo>
                      <a:lnTo>
                        <a:pt x="3224" y="2873"/>
                      </a:lnTo>
                      <a:lnTo>
                        <a:pt x="3212" y="2849"/>
                      </a:lnTo>
                      <a:lnTo>
                        <a:pt x="3212" y="2814"/>
                      </a:lnTo>
                      <a:lnTo>
                        <a:pt x="3212" y="2791"/>
                      </a:lnTo>
                      <a:lnTo>
                        <a:pt x="3212" y="2768"/>
                      </a:lnTo>
                      <a:lnTo>
                        <a:pt x="3212" y="2733"/>
                      </a:lnTo>
                      <a:lnTo>
                        <a:pt x="3212" y="2709"/>
                      </a:lnTo>
                      <a:lnTo>
                        <a:pt x="3201" y="2687"/>
                      </a:lnTo>
                      <a:lnTo>
                        <a:pt x="3201" y="2663"/>
                      </a:lnTo>
                      <a:lnTo>
                        <a:pt x="3190" y="2628"/>
                      </a:lnTo>
                      <a:lnTo>
                        <a:pt x="3190" y="2605"/>
                      </a:lnTo>
                      <a:lnTo>
                        <a:pt x="3190" y="2581"/>
                      </a:lnTo>
                      <a:lnTo>
                        <a:pt x="3177" y="2558"/>
                      </a:lnTo>
                      <a:lnTo>
                        <a:pt x="3177" y="2523"/>
                      </a:lnTo>
                      <a:lnTo>
                        <a:pt x="3177" y="2499"/>
                      </a:lnTo>
                      <a:lnTo>
                        <a:pt x="3166" y="2476"/>
                      </a:lnTo>
                      <a:lnTo>
                        <a:pt x="3166" y="2452"/>
                      </a:lnTo>
                      <a:lnTo>
                        <a:pt x="3154" y="2418"/>
                      </a:lnTo>
                      <a:lnTo>
                        <a:pt x="3154" y="2394"/>
                      </a:lnTo>
                      <a:lnTo>
                        <a:pt x="3143" y="2370"/>
                      </a:lnTo>
                      <a:lnTo>
                        <a:pt x="3143" y="2348"/>
                      </a:lnTo>
                      <a:lnTo>
                        <a:pt x="3131" y="2324"/>
                      </a:lnTo>
                      <a:lnTo>
                        <a:pt x="3119" y="2289"/>
                      </a:lnTo>
                      <a:lnTo>
                        <a:pt x="3119" y="2266"/>
                      </a:lnTo>
                      <a:lnTo>
                        <a:pt x="3108" y="2243"/>
                      </a:lnTo>
                      <a:lnTo>
                        <a:pt x="3095" y="2219"/>
                      </a:lnTo>
                      <a:lnTo>
                        <a:pt x="3095" y="2184"/>
                      </a:lnTo>
                      <a:lnTo>
                        <a:pt x="3084" y="2161"/>
                      </a:lnTo>
                      <a:lnTo>
                        <a:pt x="3072" y="2137"/>
                      </a:lnTo>
                      <a:lnTo>
                        <a:pt x="3061" y="2114"/>
                      </a:lnTo>
                      <a:lnTo>
                        <a:pt x="3061" y="2090"/>
                      </a:lnTo>
                      <a:lnTo>
                        <a:pt x="3049" y="2055"/>
                      </a:lnTo>
                      <a:lnTo>
                        <a:pt x="3037" y="2044"/>
                      </a:lnTo>
                      <a:lnTo>
                        <a:pt x="3037" y="2008"/>
                      </a:lnTo>
                      <a:lnTo>
                        <a:pt x="3026" y="1986"/>
                      </a:lnTo>
                      <a:lnTo>
                        <a:pt x="3014" y="1962"/>
                      </a:lnTo>
                      <a:lnTo>
                        <a:pt x="3002" y="1939"/>
                      </a:lnTo>
                      <a:lnTo>
                        <a:pt x="2991" y="1915"/>
                      </a:lnTo>
                      <a:lnTo>
                        <a:pt x="2979" y="1880"/>
                      </a:lnTo>
                      <a:lnTo>
                        <a:pt x="2968" y="1857"/>
                      </a:lnTo>
                      <a:lnTo>
                        <a:pt x="2968" y="1833"/>
                      </a:lnTo>
                      <a:lnTo>
                        <a:pt x="2944" y="1810"/>
                      </a:lnTo>
                      <a:lnTo>
                        <a:pt x="2932" y="1787"/>
                      </a:lnTo>
                      <a:lnTo>
                        <a:pt x="2921" y="1764"/>
                      </a:lnTo>
                      <a:lnTo>
                        <a:pt x="2909" y="1740"/>
                      </a:lnTo>
                      <a:lnTo>
                        <a:pt x="2897" y="1717"/>
                      </a:lnTo>
                      <a:lnTo>
                        <a:pt x="2886" y="1693"/>
                      </a:lnTo>
                      <a:lnTo>
                        <a:pt x="2873" y="1670"/>
                      </a:lnTo>
                      <a:lnTo>
                        <a:pt x="2862" y="1647"/>
                      </a:lnTo>
                      <a:lnTo>
                        <a:pt x="2851" y="1624"/>
                      </a:lnTo>
                      <a:lnTo>
                        <a:pt x="2839" y="1600"/>
                      </a:lnTo>
                      <a:lnTo>
                        <a:pt x="2815" y="1577"/>
                      </a:lnTo>
                      <a:lnTo>
                        <a:pt x="2804" y="1553"/>
                      </a:lnTo>
                      <a:lnTo>
                        <a:pt x="2792" y="1529"/>
                      </a:lnTo>
                      <a:lnTo>
                        <a:pt x="2780" y="1507"/>
                      </a:lnTo>
                      <a:lnTo>
                        <a:pt x="2769" y="1483"/>
                      </a:lnTo>
                      <a:lnTo>
                        <a:pt x="2746" y="1460"/>
                      </a:lnTo>
                      <a:lnTo>
                        <a:pt x="2733" y="1436"/>
                      </a:lnTo>
                      <a:lnTo>
                        <a:pt x="2722" y="1413"/>
                      </a:lnTo>
                      <a:lnTo>
                        <a:pt x="2711" y="1389"/>
                      </a:lnTo>
                      <a:lnTo>
                        <a:pt x="2687" y="1367"/>
                      </a:lnTo>
                      <a:lnTo>
                        <a:pt x="2675" y="1343"/>
                      </a:lnTo>
                      <a:lnTo>
                        <a:pt x="2664" y="1331"/>
                      </a:lnTo>
                      <a:lnTo>
                        <a:pt x="2640" y="1307"/>
                      </a:lnTo>
                      <a:lnTo>
                        <a:pt x="2629" y="1285"/>
                      </a:lnTo>
                      <a:lnTo>
                        <a:pt x="2605" y="1261"/>
                      </a:lnTo>
                      <a:lnTo>
                        <a:pt x="2593" y="1238"/>
                      </a:lnTo>
                      <a:lnTo>
                        <a:pt x="2571" y="1214"/>
                      </a:lnTo>
                      <a:lnTo>
                        <a:pt x="2558" y="1191"/>
                      </a:lnTo>
                      <a:lnTo>
                        <a:pt x="2547" y="1180"/>
                      </a:lnTo>
                      <a:lnTo>
                        <a:pt x="2524" y="1156"/>
                      </a:lnTo>
                      <a:lnTo>
                        <a:pt x="2511" y="1133"/>
                      </a:lnTo>
                      <a:lnTo>
                        <a:pt x="2489" y="1109"/>
                      </a:lnTo>
                      <a:lnTo>
                        <a:pt x="2465" y="1098"/>
                      </a:lnTo>
                      <a:lnTo>
                        <a:pt x="2453" y="1074"/>
                      </a:lnTo>
                      <a:lnTo>
                        <a:pt x="2442" y="1051"/>
                      </a:lnTo>
                      <a:lnTo>
                        <a:pt x="2418" y="1027"/>
                      </a:lnTo>
                      <a:lnTo>
                        <a:pt x="2395" y="1016"/>
                      </a:lnTo>
                      <a:lnTo>
                        <a:pt x="2383" y="992"/>
                      </a:lnTo>
                      <a:lnTo>
                        <a:pt x="2360" y="969"/>
                      </a:lnTo>
                      <a:lnTo>
                        <a:pt x="2336" y="946"/>
                      </a:lnTo>
                      <a:lnTo>
                        <a:pt x="2325" y="934"/>
                      </a:lnTo>
                      <a:lnTo>
                        <a:pt x="2302" y="910"/>
                      </a:lnTo>
                      <a:lnTo>
                        <a:pt x="2278" y="899"/>
                      </a:lnTo>
                      <a:lnTo>
                        <a:pt x="2267" y="876"/>
                      </a:lnTo>
                      <a:lnTo>
                        <a:pt x="2243" y="865"/>
                      </a:lnTo>
                      <a:lnTo>
                        <a:pt x="2220" y="841"/>
                      </a:lnTo>
                      <a:lnTo>
                        <a:pt x="2196" y="817"/>
                      </a:lnTo>
                      <a:lnTo>
                        <a:pt x="2185" y="806"/>
                      </a:lnTo>
                      <a:lnTo>
                        <a:pt x="2161" y="783"/>
                      </a:lnTo>
                      <a:lnTo>
                        <a:pt x="2138" y="770"/>
                      </a:lnTo>
                      <a:lnTo>
                        <a:pt x="2114" y="747"/>
                      </a:lnTo>
                      <a:lnTo>
                        <a:pt x="2091" y="736"/>
                      </a:lnTo>
                      <a:lnTo>
                        <a:pt x="2068" y="712"/>
                      </a:lnTo>
                      <a:lnTo>
                        <a:pt x="2056" y="701"/>
                      </a:lnTo>
                      <a:lnTo>
                        <a:pt x="2032" y="677"/>
                      </a:lnTo>
                      <a:lnTo>
                        <a:pt x="2010" y="666"/>
                      </a:lnTo>
                      <a:lnTo>
                        <a:pt x="1986" y="642"/>
                      </a:lnTo>
                      <a:lnTo>
                        <a:pt x="1963" y="630"/>
                      </a:lnTo>
                      <a:lnTo>
                        <a:pt x="1951" y="619"/>
                      </a:lnTo>
                      <a:lnTo>
                        <a:pt x="1916" y="595"/>
                      </a:lnTo>
                      <a:lnTo>
                        <a:pt x="1892" y="584"/>
                      </a:lnTo>
                      <a:lnTo>
                        <a:pt x="1870" y="572"/>
                      </a:lnTo>
                      <a:lnTo>
                        <a:pt x="1857" y="548"/>
                      </a:lnTo>
                      <a:lnTo>
                        <a:pt x="1823" y="537"/>
                      </a:lnTo>
                      <a:lnTo>
                        <a:pt x="1810" y="526"/>
                      </a:lnTo>
                      <a:lnTo>
                        <a:pt x="1788" y="502"/>
                      </a:lnTo>
                      <a:lnTo>
                        <a:pt x="1764" y="490"/>
                      </a:lnTo>
                      <a:lnTo>
                        <a:pt x="1730" y="479"/>
                      </a:lnTo>
                      <a:lnTo>
                        <a:pt x="1717" y="466"/>
                      </a:lnTo>
                      <a:lnTo>
                        <a:pt x="1694" y="455"/>
                      </a:lnTo>
                      <a:lnTo>
                        <a:pt x="1670" y="432"/>
                      </a:lnTo>
                      <a:lnTo>
                        <a:pt x="1635" y="420"/>
                      </a:lnTo>
                      <a:lnTo>
                        <a:pt x="1612" y="408"/>
                      </a:lnTo>
                      <a:lnTo>
                        <a:pt x="1589" y="397"/>
                      </a:lnTo>
                      <a:lnTo>
                        <a:pt x="1566" y="386"/>
                      </a:lnTo>
                      <a:lnTo>
                        <a:pt x="1542" y="373"/>
                      </a:lnTo>
                      <a:lnTo>
                        <a:pt x="1519" y="362"/>
                      </a:lnTo>
                      <a:lnTo>
                        <a:pt x="1495" y="339"/>
                      </a:lnTo>
                      <a:lnTo>
                        <a:pt x="1472" y="339"/>
                      </a:lnTo>
                      <a:lnTo>
                        <a:pt x="1449" y="315"/>
                      </a:lnTo>
                      <a:lnTo>
                        <a:pt x="1413" y="304"/>
                      </a:lnTo>
                      <a:lnTo>
                        <a:pt x="1390" y="292"/>
                      </a:lnTo>
                      <a:lnTo>
                        <a:pt x="1367" y="280"/>
                      </a:lnTo>
                      <a:lnTo>
                        <a:pt x="1332" y="280"/>
                      </a:lnTo>
                      <a:lnTo>
                        <a:pt x="1320" y="257"/>
                      </a:lnTo>
                      <a:lnTo>
                        <a:pt x="1286" y="246"/>
                      </a:lnTo>
                      <a:lnTo>
                        <a:pt x="1262" y="246"/>
                      </a:lnTo>
                      <a:lnTo>
                        <a:pt x="1238" y="233"/>
                      </a:lnTo>
                      <a:lnTo>
                        <a:pt x="1215" y="222"/>
                      </a:lnTo>
                      <a:lnTo>
                        <a:pt x="1180" y="210"/>
                      </a:lnTo>
                      <a:lnTo>
                        <a:pt x="1157" y="198"/>
                      </a:lnTo>
                      <a:lnTo>
                        <a:pt x="1133" y="198"/>
                      </a:lnTo>
                      <a:lnTo>
                        <a:pt x="1109" y="186"/>
                      </a:lnTo>
                      <a:lnTo>
                        <a:pt x="1075" y="175"/>
                      </a:lnTo>
                      <a:lnTo>
                        <a:pt x="1051" y="164"/>
                      </a:lnTo>
                      <a:lnTo>
                        <a:pt x="1029" y="164"/>
                      </a:lnTo>
                      <a:lnTo>
                        <a:pt x="1005" y="151"/>
                      </a:lnTo>
                      <a:lnTo>
                        <a:pt x="969" y="140"/>
                      </a:lnTo>
                      <a:lnTo>
                        <a:pt x="947" y="128"/>
                      </a:lnTo>
                      <a:lnTo>
                        <a:pt x="923" y="128"/>
                      </a:lnTo>
                      <a:lnTo>
                        <a:pt x="889" y="117"/>
                      </a:lnTo>
                      <a:lnTo>
                        <a:pt x="865" y="105"/>
                      </a:lnTo>
                      <a:lnTo>
                        <a:pt x="841" y="105"/>
                      </a:lnTo>
                      <a:lnTo>
                        <a:pt x="818" y="93"/>
                      </a:lnTo>
                      <a:lnTo>
                        <a:pt x="783" y="93"/>
                      </a:lnTo>
                      <a:lnTo>
                        <a:pt x="760" y="82"/>
                      </a:lnTo>
                      <a:lnTo>
                        <a:pt x="725" y="70"/>
                      </a:lnTo>
                      <a:lnTo>
                        <a:pt x="701" y="70"/>
                      </a:lnTo>
                      <a:lnTo>
                        <a:pt x="678" y="70"/>
                      </a:lnTo>
                      <a:lnTo>
                        <a:pt x="643" y="58"/>
                      </a:lnTo>
                      <a:lnTo>
                        <a:pt x="619" y="58"/>
                      </a:lnTo>
                      <a:lnTo>
                        <a:pt x="596" y="46"/>
                      </a:lnTo>
                      <a:lnTo>
                        <a:pt x="561" y="46"/>
                      </a:lnTo>
                      <a:lnTo>
                        <a:pt x="538" y="46"/>
                      </a:lnTo>
                      <a:lnTo>
                        <a:pt x="514" y="35"/>
                      </a:lnTo>
                      <a:lnTo>
                        <a:pt x="479" y="35"/>
                      </a:lnTo>
                      <a:lnTo>
                        <a:pt x="456" y="24"/>
                      </a:lnTo>
                      <a:lnTo>
                        <a:pt x="421" y="24"/>
                      </a:lnTo>
                      <a:lnTo>
                        <a:pt x="374" y="24"/>
                      </a:lnTo>
                      <a:lnTo>
                        <a:pt x="339" y="11"/>
                      </a:lnTo>
                      <a:lnTo>
                        <a:pt x="281" y="11"/>
                      </a:lnTo>
                      <a:lnTo>
                        <a:pt x="199" y="0"/>
                      </a:lnTo>
                      <a:lnTo>
                        <a:pt x="117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8" name="Freeform 14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698" cy="765"/>
                </a:xfrm>
                <a:custGeom>
                  <a:avLst/>
                  <a:gdLst>
                    <a:gd name="T0" fmla="*/ 175 w 2792"/>
                    <a:gd name="T1" fmla="*/ 4 h 3060"/>
                    <a:gd name="T2" fmla="*/ 174 w 2792"/>
                    <a:gd name="T3" fmla="*/ 8 h 3060"/>
                    <a:gd name="T4" fmla="*/ 174 w 2792"/>
                    <a:gd name="T5" fmla="*/ 13 h 3060"/>
                    <a:gd name="T6" fmla="*/ 173 w 2792"/>
                    <a:gd name="T7" fmla="*/ 18 h 3060"/>
                    <a:gd name="T8" fmla="*/ 173 w 2792"/>
                    <a:gd name="T9" fmla="*/ 23 h 3060"/>
                    <a:gd name="T10" fmla="*/ 172 w 2792"/>
                    <a:gd name="T11" fmla="*/ 29 h 3060"/>
                    <a:gd name="T12" fmla="*/ 172 w 2792"/>
                    <a:gd name="T13" fmla="*/ 33 h 3060"/>
                    <a:gd name="T14" fmla="*/ 171 w 2792"/>
                    <a:gd name="T15" fmla="*/ 38 h 3060"/>
                    <a:gd name="T16" fmla="*/ 170 w 2792"/>
                    <a:gd name="T17" fmla="*/ 43 h 3060"/>
                    <a:gd name="T18" fmla="*/ 169 w 2792"/>
                    <a:gd name="T19" fmla="*/ 48 h 3060"/>
                    <a:gd name="T20" fmla="*/ 168 w 2792"/>
                    <a:gd name="T21" fmla="*/ 53 h 3060"/>
                    <a:gd name="T22" fmla="*/ 167 w 2792"/>
                    <a:gd name="T23" fmla="*/ 58 h 3060"/>
                    <a:gd name="T24" fmla="*/ 165 w 2792"/>
                    <a:gd name="T25" fmla="*/ 62 h 3060"/>
                    <a:gd name="T26" fmla="*/ 163 w 2792"/>
                    <a:gd name="T27" fmla="*/ 67 h 3060"/>
                    <a:gd name="T28" fmla="*/ 162 w 2792"/>
                    <a:gd name="T29" fmla="*/ 72 h 3060"/>
                    <a:gd name="T30" fmla="*/ 160 w 2792"/>
                    <a:gd name="T31" fmla="*/ 77 h 3060"/>
                    <a:gd name="T32" fmla="*/ 158 w 2792"/>
                    <a:gd name="T33" fmla="*/ 81 h 3060"/>
                    <a:gd name="T34" fmla="*/ 156 w 2792"/>
                    <a:gd name="T35" fmla="*/ 86 h 3060"/>
                    <a:gd name="T36" fmla="*/ 154 w 2792"/>
                    <a:gd name="T37" fmla="*/ 90 h 3060"/>
                    <a:gd name="T38" fmla="*/ 152 w 2792"/>
                    <a:gd name="T39" fmla="*/ 94 h 3060"/>
                    <a:gd name="T40" fmla="*/ 149 w 2792"/>
                    <a:gd name="T41" fmla="*/ 99 h 3060"/>
                    <a:gd name="T42" fmla="*/ 147 w 2792"/>
                    <a:gd name="T43" fmla="*/ 103 h 3060"/>
                    <a:gd name="T44" fmla="*/ 145 w 2792"/>
                    <a:gd name="T45" fmla="*/ 107 h 3060"/>
                    <a:gd name="T46" fmla="*/ 143 w 2792"/>
                    <a:gd name="T47" fmla="*/ 111 h 3060"/>
                    <a:gd name="T48" fmla="*/ 140 w 2792"/>
                    <a:gd name="T49" fmla="*/ 116 h 3060"/>
                    <a:gd name="T50" fmla="*/ 137 w 2792"/>
                    <a:gd name="T51" fmla="*/ 119 h 3060"/>
                    <a:gd name="T52" fmla="*/ 134 w 2792"/>
                    <a:gd name="T53" fmla="*/ 123 h 3060"/>
                    <a:gd name="T54" fmla="*/ 131 w 2792"/>
                    <a:gd name="T55" fmla="*/ 127 h 3060"/>
                    <a:gd name="T56" fmla="*/ 128 w 2792"/>
                    <a:gd name="T57" fmla="*/ 131 h 3060"/>
                    <a:gd name="T58" fmla="*/ 124 w 2792"/>
                    <a:gd name="T59" fmla="*/ 135 h 3060"/>
                    <a:gd name="T60" fmla="*/ 121 w 2792"/>
                    <a:gd name="T61" fmla="*/ 137 h 3060"/>
                    <a:gd name="T62" fmla="*/ 118 w 2792"/>
                    <a:gd name="T63" fmla="*/ 141 h 3060"/>
                    <a:gd name="T64" fmla="*/ 114 w 2792"/>
                    <a:gd name="T65" fmla="*/ 145 h 3060"/>
                    <a:gd name="T66" fmla="*/ 111 w 2792"/>
                    <a:gd name="T67" fmla="*/ 148 h 3060"/>
                    <a:gd name="T68" fmla="*/ 107 w 2792"/>
                    <a:gd name="T69" fmla="*/ 151 h 3060"/>
                    <a:gd name="T70" fmla="*/ 104 w 2792"/>
                    <a:gd name="T71" fmla="*/ 154 h 3060"/>
                    <a:gd name="T72" fmla="*/ 100 w 2792"/>
                    <a:gd name="T73" fmla="*/ 157 h 3060"/>
                    <a:gd name="T74" fmla="*/ 97 w 2792"/>
                    <a:gd name="T75" fmla="*/ 160 h 3060"/>
                    <a:gd name="T76" fmla="*/ 93 w 2792"/>
                    <a:gd name="T77" fmla="*/ 162 h 3060"/>
                    <a:gd name="T78" fmla="*/ 88 w 2792"/>
                    <a:gd name="T79" fmla="*/ 165 h 3060"/>
                    <a:gd name="T80" fmla="*/ 85 w 2792"/>
                    <a:gd name="T81" fmla="*/ 167 h 3060"/>
                    <a:gd name="T82" fmla="*/ 81 w 2792"/>
                    <a:gd name="T83" fmla="*/ 170 h 3060"/>
                    <a:gd name="T84" fmla="*/ 77 w 2792"/>
                    <a:gd name="T85" fmla="*/ 172 h 3060"/>
                    <a:gd name="T86" fmla="*/ 72 w 2792"/>
                    <a:gd name="T87" fmla="*/ 174 h 3060"/>
                    <a:gd name="T88" fmla="*/ 68 w 2792"/>
                    <a:gd name="T89" fmla="*/ 176 h 3060"/>
                    <a:gd name="T90" fmla="*/ 64 w 2792"/>
                    <a:gd name="T91" fmla="*/ 178 h 3060"/>
                    <a:gd name="T92" fmla="*/ 60 w 2792"/>
                    <a:gd name="T93" fmla="*/ 180 h 3060"/>
                    <a:gd name="T94" fmla="*/ 56 w 2792"/>
                    <a:gd name="T95" fmla="*/ 181 h 3060"/>
                    <a:gd name="T96" fmla="*/ 51 w 2792"/>
                    <a:gd name="T97" fmla="*/ 183 h 3060"/>
                    <a:gd name="T98" fmla="*/ 47 w 2792"/>
                    <a:gd name="T99" fmla="*/ 184 h 3060"/>
                    <a:gd name="T100" fmla="*/ 43 w 2792"/>
                    <a:gd name="T101" fmla="*/ 186 h 3060"/>
                    <a:gd name="T102" fmla="*/ 38 w 2792"/>
                    <a:gd name="T103" fmla="*/ 187 h 3060"/>
                    <a:gd name="T104" fmla="*/ 34 w 2792"/>
                    <a:gd name="T105" fmla="*/ 188 h 3060"/>
                    <a:gd name="T106" fmla="*/ 29 w 2792"/>
                    <a:gd name="T107" fmla="*/ 188 h 3060"/>
                    <a:gd name="T108" fmla="*/ 24 w 2792"/>
                    <a:gd name="T109" fmla="*/ 190 h 3060"/>
                    <a:gd name="T110" fmla="*/ 18 w 2792"/>
                    <a:gd name="T111" fmla="*/ 191 h 3060"/>
                    <a:gd name="T112" fmla="*/ 7 w 279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0"/>
                      </a:moveTo>
                      <a:lnTo>
                        <a:pt x="2792" y="24"/>
                      </a:lnTo>
                      <a:lnTo>
                        <a:pt x="2792" y="58"/>
                      </a:lnTo>
                      <a:lnTo>
                        <a:pt x="2792" y="82"/>
                      </a:lnTo>
                      <a:lnTo>
                        <a:pt x="2792" y="105"/>
                      </a:lnTo>
                      <a:lnTo>
                        <a:pt x="2780" y="129"/>
                      </a:lnTo>
                      <a:lnTo>
                        <a:pt x="2780" y="164"/>
                      </a:lnTo>
                      <a:lnTo>
                        <a:pt x="2780" y="187"/>
                      </a:lnTo>
                      <a:lnTo>
                        <a:pt x="2780" y="210"/>
                      </a:lnTo>
                      <a:lnTo>
                        <a:pt x="2780" y="233"/>
                      </a:lnTo>
                      <a:lnTo>
                        <a:pt x="2780" y="269"/>
                      </a:lnTo>
                      <a:lnTo>
                        <a:pt x="2769" y="292"/>
                      </a:lnTo>
                      <a:lnTo>
                        <a:pt x="2769" y="327"/>
                      </a:lnTo>
                      <a:lnTo>
                        <a:pt x="2769" y="339"/>
                      </a:lnTo>
                      <a:lnTo>
                        <a:pt x="2769" y="373"/>
                      </a:lnTo>
                      <a:lnTo>
                        <a:pt x="2769" y="397"/>
                      </a:lnTo>
                      <a:lnTo>
                        <a:pt x="2757" y="432"/>
                      </a:lnTo>
                      <a:lnTo>
                        <a:pt x="2757" y="455"/>
                      </a:lnTo>
                      <a:lnTo>
                        <a:pt x="2757" y="479"/>
                      </a:lnTo>
                      <a:lnTo>
                        <a:pt x="2746" y="502"/>
                      </a:lnTo>
                      <a:lnTo>
                        <a:pt x="2746" y="526"/>
                      </a:lnTo>
                      <a:lnTo>
                        <a:pt x="2746" y="561"/>
                      </a:lnTo>
                      <a:lnTo>
                        <a:pt x="2733" y="584"/>
                      </a:lnTo>
                      <a:lnTo>
                        <a:pt x="2733" y="608"/>
                      </a:lnTo>
                      <a:lnTo>
                        <a:pt x="2722" y="630"/>
                      </a:lnTo>
                      <a:lnTo>
                        <a:pt x="2722" y="666"/>
                      </a:lnTo>
                      <a:lnTo>
                        <a:pt x="2711" y="690"/>
                      </a:lnTo>
                      <a:lnTo>
                        <a:pt x="2711" y="712"/>
                      </a:lnTo>
                      <a:lnTo>
                        <a:pt x="2711" y="736"/>
                      </a:lnTo>
                      <a:lnTo>
                        <a:pt x="2698" y="759"/>
                      </a:lnTo>
                      <a:lnTo>
                        <a:pt x="2687" y="794"/>
                      </a:lnTo>
                      <a:lnTo>
                        <a:pt x="2687" y="817"/>
                      </a:lnTo>
                      <a:lnTo>
                        <a:pt x="2687" y="841"/>
                      </a:lnTo>
                      <a:lnTo>
                        <a:pt x="2675" y="865"/>
                      </a:lnTo>
                      <a:lnTo>
                        <a:pt x="2664" y="899"/>
                      </a:lnTo>
                      <a:lnTo>
                        <a:pt x="2664" y="923"/>
                      </a:lnTo>
                      <a:lnTo>
                        <a:pt x="2651" y="946"/>
                      </a:lnTo>
                      <a:lnTo>
                        <a:pt x="2640" y="970"/>
                      </a:lnTo>
                      <a:lnTo>
                        <a:pt x="2640" y="992"/>
                      </a:lnTo>
                      <a:lnTo>
                        <a:pt x="2629" y="1016"/>
                      </a:lnTo>
                      <a:lnTo>
                        <a:pt x="2617" y="1039"/>
                      </a:lnTo>
                      <a:lnTo>
                        <a:pt x="2605" y="1074"/>
                      </a:lnTo>
                      <a:lnTo>
                        <a:pt x="2605" y="1098"/>
                      </a:lnTo>
                      <a:lnTo>
                        <a:pt x="2593" y="1121"/>
                      </a:lnTo>
                      <a:lnTo>
                        <a:pt x="2582" y="1145"/>
                      </a:lnTo>
                      <a:lnTo>
                        <a:pt x="2571" y="1168"/>
                      </a:lnTo>
                      <a:lnTo>
                        <a:pt x="2571" y="1191"/>
                      </a:lnTo>
                      <a:lnTo>
                        <a:pt x="2558" y="1227"/>
                      </a:lnTo>
                      <a:lnTo>
                        <a:pt x="2547" y="1250"/>
                      </a:lnTo>
                      <a:lnTo>
                        <a:pt x="2535" y="1273"/>
                      </a:lnTo>
                      <a:lnTo>
                        <a:pt x="2524" y="1296"/>
                      </a:lnTo>
                      <a:lnTo>
                        <a:pt x="2524" y="1320"/>
                      </a:lnTo>
                      <a:lnTo>
                        <a:pt x="2500" y="1343"/>
                      </a:lnTo>
                      <a:lnTo>
                        <a:pt x="2489" y="1367"/>
                      </a:lnTo>
                      <a:lnTo>
                        <a:pt x="2489" y="1390"/>
                      </a:lnTo>
                      <a:lnTo>
                        <a:pt x="2476" y="1413"/>
                      </a:lnTo>
                      <a:lnTo>
                        <a:pt x="2465" y="1436"/>
                      </a:lnTo>
                      <a:lnTo>
                        <a:pt x="2453" y="1460"/>
                      </a:lnTo>
                      <a:lnTo>
                        <a:pt x="2442" y="1483"/>
                      </a:lnTo>
                      <a:lnTo>
                        <a:pt x="2430" y="1507"/>
                      </a:lnTo>
                      <a:lnTo>
                        <a:pt x="2418" y="1531"/>
                      </a:lnTo>
                      <a:lnTo>
                        <a:pt x="2407" y="1553"/>
                      </a:lnTo>
                      <a:lnTo>
                        <a:pt x="2383" y="1577"/>
                      </a:lnTo>
                      <a:lnTo>
                        <a:pt x="2383" y="1600"/>
                      </a:lnTo>
                      <a:lnTo>
                        <a:pt x="2360" y="1624"/>
                      </a:lnTo>
                      <a:lnTo>
                        <a:pt x="2349" y="1647"/>
                      </a:lnTo>
                      <a:lnTo>
                        <a:pt x="2336" y="1671"/>
                      </a:lnTo>
                      <a:lnTo>
                        <a:pt x="2325" y="1693"/>
                      </a:lnTo>
                      <a:lnTo>
                        <a:pt x="2313" y="1717"/>
                      </a:lnTo>
                      <a:lnTo>
                        <a:pt x="2290" y="1729"/>
                      </a:lnTo>
                      <a:lnTo>
                        <a:pt x="2278" y="1751"/>
                      </a:lnTo>
                      <a:lnTo>
                        <a:pt x="2278" y="1775"/>
                      </a:lnTo>
                      <a:lnTo>
                        <a:pt x="2254" y="1799"/>
                      </a:lnTo>
                      <a:lnTo>
                        <a:pt x="2243" y="1822"/>
                      </a:lnTo>
                      <a:lnTo>
                        <a:pt x="2231" y="1846"/>
                      </a:lnTo>
                      <a:lnTo>
                        <a:pt x="2220" y="1869"/>
                      </a:lnTo>
                      <a:lnTo>
                        <a:pt x="2196" y="1880"/>
                      </a:lnTo>
                      <a:lnTo>
                        <a:pt x="2185" y="1904"/>
                      </a:lnTo>
                      <a:lnTo>
                        <a:pt x="2161" y="1927"/>
                      </a:lnTo>
                      <a:lnTo>
                        <a:pt x="2150" y="1951"/>
                      </a:lnTo>
                      <a:lnTo>
                        <a:pt x="2138" y="1962"/>
                      </a:lnTo>
                      <a:lnTo>
                        <a:pt x="2127" y="1986"/>
                      </a:lnTo>
                      <a:lnTo>
                        <a:pt x="2103" y="2009"/>
                      </a:lnTo>
                      <a:lnTo>
                        <a:pt x="2091" y="2032"/>
                      </a:lnTo>
                      <a:lnTo>
                        <a:pt x="2068" y="2044"/>
                      </a:lnTo>
                      <a:lnTo>
                        <a:pt x="2056" y="2068"/>
                      </a:lnTo>
                      <a:lnTo>
                        <a:pt x="2045" y="2091"/>
                      </a:lnTo>
                      <a:lnTo>
                        <a:pt x="2021" y="2102"/>
                      </a:lnTo>
                      <a:lnTo>
                        <a:pt x="2010" y="2126"/>
                      </a:lnTo>
                      <a:lnTo>
                        <a:pt x="1986" y="2150"/>
                      </a:lnTo>
                      <a:lnTo>
                        <a:pt x="1974" y="2161"/>
                      </a:lnTo>
                      <a:lnTo>
                        <a:pt x="1951" y="2184"/>
                      </a:lnTo>
                      <a:lnTo>
                        <a:pt x="1939" y="2195"/>
                      </a:lnTo>
                      <a:lnTo>
                        <a:pt x="1916" y="2219"/>
                      </a:lnTo>
                      <a:lnTo>
                        <a:pt x="1905" y="2243"/>
                      </a:lnTo>
                      <a:lnTo>
                        <a:pt x="1881" y="2254"/>
                      </a:lnTo>
                      <a:lnTo>
                        <a:pt x="1870" y="2277"/>
                      </a:lnTo>
                      <a:lnTo>
                        <a:pt x="1846" y="2290"/>
                      </a:lnTo>
                      <a:lnTo>
                        <a:pt x="1823" y="2312"/>
                      </a:lnTo>
                      <a:lnTo>
                        <a:pt x="1810" y="2324"/>
                      </a:lnTo>
                      <a:lnTo>
                        <a:pt x="1799" y="2348"/>
                      </a:lnTo>
                      <a:lnTo>
                        <a:pt x="1776" y="2359"/>
                      </a:lnTo>
                      <a:lnTo>
                        <a:pt x="1764" y="2383"/>
                      </a:lnTo>
                      <a:lnTo>
                        <a:pt x="1741" y="2394"/>
                      </a:lnTo>
                      <a:lnTo>
                        <a:pt x="1717" y="2418"/>
                      </a:lnTo>
                      <a:lnTo>
                        <a:pt x="1694" y="2430"/>
                      </a:lnTo>
                      <a:lnTo>
                        <a:pt x="1683" y="2441"/>
                      </a:lnTo>
                      <a:lnTo>
                        <a:pt x="1659" y="2465"/>
                      </a:lnTo>
                      <a:lnTo>
                        <a:pt x="1635" y="2476"/>
                      </a:lnTo>
                      <a:lnTo>
                        <a:pt x="1624" y="2488"/>
                      </a:lnTo>
                      <a:lnTo>
                        <a:pt x="1601" y="2512"/>
                      </a:lnTo>
                      <a:lnTo>
                        <a:pt x="1577" y="2523"/>
                      </a:lnTo>
                      <a:lnTo>
                        <a:pt x="1566" y="2534"/>
                      </a:lnTo>
                      <a:lnTo>
                        <a:pt x="1542" y="2558"/>
                      </a:lnTo>
                      <a:lnTo>
                        <a:pt x="1519" y="2570"/>
                      </a:lnTo>
                      <a:lnTo>
                        <a:pt x="1508" y="2581"/>
                      </a:lnTo>
                      <a:lnTo>
                        <a:pt x="1484" y="2592"/>
                      </a:lnTo>
                      <a:lnTo>
                        <a:pt x="1460" y="2605"/>
                      </a:lnTo>
                      <a:lnTo>
                        <a:pt x="1437" y="2616"/>
                      </a:lnTo>
                      <a:lnTo>
                        <a:pt x="1413" y="2640"/>
                      </a:lnTo>
                      <a:lnTo>
                        <a:pt x="1390" y="2652"/>
                      </a:lnTo>
                      <a:lnTo>
                        <a:pt x="1379" y="2663"/>
                      </a:lnTo>
                      <a:lnTo>
                        <a:pt x="1355" y="2674"/>
                      </a:lnTo>
                      <a:lnTo>
                        <a:pt x="1332" y="2687"/>
                      </a:lnTo>
                      <a:lnTo>
                        <a:pt x="1309" y="2698"/>
                      </a:lnTo>
                      <a:lnTo>
                        <a:pt x="1286" y="2710"/>
                      </a:lnTo>
                      <a:lnTo>
                        <a:pt x="1262" y="2721"/>
                      </a:lnTo>
                      <a:lnTo>
                        <a:pt x="1250" y="2745"/>
                      </a:lnTo>
                      <a:lnTo>
                        <a:pt x="1227" y="2745"/>
                      </a:lnTo>
                      <a:lnTo>
                        <a:pt x="1204" y="2768"/>
                      </a:lnTo>
                      <a:lnTo>
                        <a:pt x="1180" y="2780"/>
                      </a:lnTo>
                      <a:lnTo>
                        <a:pt x="1157" y="2780"/>
                      </a:lnTo>
                      <a:lnTo>
                        <a:pt x="1133" y="2803"/>
                      </a:lnTo>
                      <a:lnTo>
                        <a:pt x="1109" y="2803"/>
                      </a:lnTo>
                      <a:lnTo>
                        <a:pt x="1087" y="2814"/>
                      </a:lnTo>
                      <a:lnTo>
                        <a:pt x="1075" y="2827"/>
                      </a:lnTo>
                      <a:lnTo>
                        <a:pt x="1051" y="2838"/>
                      </a:lnTo>
                      <a:lnTo>
                        <a:pt x="1029" y="2850"/>
                      </a:lnTo>
                      <a:lnTo>
                        <a:pt x="1005" y="2850"/>
                      </a:lnTo>
                      <a:lnTo>
                        <a:pt x="982" y="2862"/>
                      </a:lnTo>
                      <a:lnTo>
                        <a:pt x="958" y="2873"/>
                      </a:lnTo>
                      <a:lnTo>
                        <a:pt x="935" y="2885"/>
                      </a:lnTo>
                      <a:lnTo>
                        <a:pt x="911" y="2896"/>
                      </a:lnTo>
                      <a:lnTo>
                        <a:pt x="889" y="2896"/>
                      </a:lnTo>
                      <a:lnTo>
                        <a:pt x="865" y="2909"/>
                      </a:lnTo>
                      <a:lnTo>
                        <a:pt x="841" y="2920"/>
                      </a:lnTo>
                      <a:lnTo>
                        <a:pt x="818" y="2932"/>
                      </a:lnTo>
                      <a:lnTo>
                        <a:pt x="794" y="2932"/>
                      </a:lnTo>
                      <a:lnTo>
                        <a:pt x="771" y="2943"/>
                      </a:lnTo>
                      <a:lnTo>
                        <a:pt x="748" y="2943"/>
                      </a:lnTo>
                      <a:lnTo>
                        <a:pt x="725" y="2955"/>
                      </a:lnTo>
                      <a:lnTo>
                        <a:pt x="701" y="2967"/>
                      </a:lnTo>
                      <a:lnTo>
                        <a:pt x="678" y="2967"/>
                      </a:lnTo>
                      <a:lnTo>
                        <a:pt x="654" y="2978"/>
                      </a:lnTo>
                      <a:lnTo>
                        <a:pt x="631" y="2978"/>
                      </a:lnTo>
                      <a:lnTo>
                        <a:pt x="608" y="2990"/>
                      </a:lnTo>
                      <a:lnTo>
                        <a:pt x="585" y="2990"/>
                      </a:lnTo>
                      <a:lnTo>
                        <a:pt x="561" y="3002"/>
                      </a:lnTo>
                      <a:lnTo>
                        <a:pt x="538" y="3002"/>
                      </a:lnTo>
                      <a:lnTo>
                        <a:pt x="514" y="3002"/>
                      </a:lnTo>
                      <a:lnTo>
                        <a:pt x="490" y="3013"/>
                      </a:lnTo>
                      <a:lnTo>
                        <a:pt x="456" y="3013"/>
                      </a:lnTo>
                      <a:lnTo>
                        <a:pt x="432" y="3025"/>
                      </a:lnTo>
                      <a:lnTo>
                        <a:pt x="409" y="3025"/>
                      </a:lnTo>
                      <a:lnTo>
                        <a:pt x="386" y="3036"/>
                      </a:lnTo>
                      <a:lnTo>
                        <a:pt x="363" y="3036"/>
                      </a:lnTo>
                      <a:lnTo>
                        <a:pt x="316" y="3036"/>
                      </a:lnTo>
                      <a:lnTo>
                        <a:pt x="292" y="3049"/>
                      </a:lnTo>
                      <a:lnTo>
                        <a:pt x="246" y="3049"/>
                      </a:lnTo>
                      <a:lnTo>
                        <a:pt x="175" y="3049"/>
                      </a:lnTo>
                      <a:lnTo>
                        <a:pt x="106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69" name="Freeform 15"/>
                <p:cNvSpPr>
                  <a:spLocks/>
                </p:cNvSpPr>
                <p:nvPr/>
              </p:nvSpPr>
              <p:spPr bwMode="auto">
                <a:xfrm>
                  <a:off x="3397" y="3069"/>
                  <a:ext cx="695" cy="765"/>
                </a:xfrm>
                <a:custGeom>
                  <a:avLst/>
                  <a:gdLst>
                    <a:gd name="T0" fmla="*/ 0 w 2780"/>
                    <a:gd name="T1" fmla="*/ 4 h 3060"/>
                    <a:gd name="T2" fmla="*/ 0 w 2780"/>
                    <a:gd name="T3" fmla="*/ 8 h 3060"/>
                    <a:gd name="T4" fmla="*/ 0 w 2780"/>
                    <a:gd name="T5" fmla="*/ 13 h 3060"/>
                    <a:gd name="T6" fmla="*/ 1 w 2780"/>
                    <a:gd name="T7" fmla="*/ 18 h 3060"/>
                    <a:gd name="T8" fmla="*/ 2 w 2780"/>
                    <a:gd name="T9" fmla="*/ 23 h 3060"/>
                    <a:gd name="T10" fmla="*/ 2 w 2780"/>
                    <a:gd name="T11" fmla="*/ 29 h 3060"/>
                    <a:gd name="T12" fmla="*/ 3 w 2780"/>
                    <a:gd name="T13" fmla="*/ 33 h 3060"/>
                    <a:gd name="T14" fmla="*/ 4 w 2780"/>
                    <a:gd name="T15" fmla="*/ 38 h 3060"/>
                    <a:gd name="T16" fmla="*/ 5 w 2780"/>
                    <a:gd name="T17" fmla="*/ 43 h 3060"/>
                    <a:gd name="T18" fmla="*/ 5 w 2780"/>
                    <a:gd name="T19" fmla="*/ 48 h 3060"/>
                    <a:gd name="T20" fmla="*/ 7 w 2780"/>
                    <a:gd name="T21" fmla="*/ 53 h 3060"/>
                    <a:gd name="T22" fmla="*/ 8 w 2780"/>
                    <a:gd name="T23" fmla="*/ 58 h 3060"/>
                    <a:gd name="T24" fmla="*/ 10 w 2780"/>
                    <a:gd name="T25" fmla="*/ 62 h 3060"/>
                    <a:gd name="T26" fmla="*/ 11 w 2780"/>
                    <a:gd name="T27" fmla="*/ 67 h 3060"/>
                    <a:gd name="T28" fmla="*/ 13 w 2780"/>
                    <a:gd name="T29" fmla="*/ 72 h 3060"/>
                    <a:gd name="T30" fmla="*/ 15 w 2780"/>
                    <a:gd name="T31" fmla="*/ 77 h 3060"/>
                    <a:gd name="T32" fmla="*/ 16 w 2780"/>
                    <a:gd name="T33" fmla="*/ 81 h 3060"/>
                    <a:gd name="T34" fmla="*/ 18 w 2780"/>
                    <a:gd name="T35" fmla="*/ 86 h 3060"/>
                    <a:gd name="T36" fmla="*/ 21 w 2780"/>
                    <a:gd name="T37" fmla="*/ 90 h 3060"/>
                    <a:gd name="T38" fmla="*/ 23 w 2780"/>
                    <a:gd name="T39" fmla="*/ 94 h 3060"/>
                    <a:gd name="T40" fmla="*/ 25 w 2780"/>
                    <a:gd name="T41" fmla="*/ 99 h 3060"/>
                    <a:gd name="T42" fmla="*/ 28 w 2780"/>
                    <a:gd name="T43" fmla="*/ 103 h 3060"/>
                    <a:gd name="T44" fmla="*/ 30 w 2780"/>
                    <a:gd name="T45" fmla="*/ 107 h 3060"/>
                    <a:gd name="T46" fmla="*/ 32 w 2780"/>
                    <a:gd name="T47" fmla="*/ 111 h 3060"/>
                    <a:gd name="T48" fmla="*/ 35 w 2780"/>
                    <a:gd name="T49" fmla="*/ 116 h 3060"/>
                    <a:gd name="T50" fmla="*/ 38 w 2780"/>
                    <a:gd name="T51" fmla="*/ 119 h 3060"/>
                    <a:gd name="T52" fmla="*/ 41 w 2780"/>
                    <a:gd name="T53" fmla="*/ 123 h 3060"/>
                    <a:gd name="T54" fmla="*/ 44 w 2780"/>
                    <a:gd name="T55" fmla="*/ 127 h 3060"/>
                    <a:gd name="T56" fmla="*/ 47 w 2780"/>
                    <a:gd name="T57" fmla="*/ 131 h 3060"/>
                    <a:gd name="T58" fmla="*/ 50 w 2780"/>
                    <a:gd name="T59" fmla="*/ 135 h 3060"/>
                    <a:gd name="T60" fmla="*/ 53 w 2780"/>
                    <a:gd name="T61" fmla="*/ 137 h 3060"/>
                    <a:gd name="T62" fmla="*/ 57 w 2780"/>
                    <a:gd name="T63" fmla="*/ 141 h 3060"/>
                    <a:gd name="T64" fmla="*/ 60 w 2780"/>
                    <a:gd name="T65" fmla="*/ 145 h 3060"/>
                    <a:gd name="T66" fmla="*/ 64 w 2780"/>
                    <a:gd name="T67" fmla="*/ 148 h 3060"/>
                    <a:gd name="T68" fmla="*/ 67 w 2780"/>
                    <a:gd name="T69" fmla="*/ 151 h 3060"/>
                    <a:gd name="T70" fmla="*/ 71 w 2780"/>
                    <a:gd name="T71" fmla="*/ 154 h 3060"/>
                    <a:gd name="T72" fmla="*/ 75 w 2780"/>
                    <a:gd name="T73" fmla="*/ 157 h 3060"/>
                    <a:gd name="T74" fmla="*/ 78 w 2780"/>
                    <a:gd name="T75" fmla="*/ 160 h 3060"/>
                    <a:gd name="T76" fmla="*/ 82 w 2780"/>
                    <a:gd name="T77" fmla="*/ 162 h 3060"/>
                    <a:gd name="T78" fmla="*/ 86 w 2780"/>
                    <a:gd name="T79" fmla="*/ 165 h 3060"/>
                    <a:gd name="T80" fmla="*/ 90 w 2780"/>
                    <a:gd name="T81" fmla="*/ 167 h 3060"/>
                    <a:gd name="T82" fmla="*/ 94 w 2780"/>
                    <a:gd name="T83" fmla="*/ 170 h 3060"/>
                    <a:gd name="T84" fmla="*/ 98 w 2780"/>
                    <a:gd name="T85" fmla="*/ 172 h 3060"/>
                    <a:gd name="T86" fmla="*/ 102 w 2780"/>
                    <a:gd name="T87" fmla="*/ 174 h 3060"/>
                    <a:gd name="T88" fmla="*/ 106 w 2780"/>
                    <a:gd name="T89" fmla="*/ 176 h 3060"/>
                    <a:gd name="T90" fmla="*/ 110 w 2780"/>
                    <a:gd name="T91" fmla="*/ 178 h 3060"/>
                    <a:gd name="T92" fmla="*/ 115 w 2780"/>
                    <a:gd name="T93" fmla="*/ 180 h 3060"/>
                    <a:gd name="T94" fmla="*/ 119 w 2780"/>
                    <a:gd name="T95" fmla="*/ 181 h 3060"/>
                    <a:gd name="T96" fmla="*/ 124 w 2780"/>
                    <a:gd name="T97" fmla="*/ 183 h 3060"/>
                    <a:gd name="T98" fmla="*/ 128 w 2780"/>
                    <a:gd name="T99" fmla="*/ 184 h 3060"/>
                    <a:gd name="T100" fmla="*/ 132 w 2780"/>
                    <a:gd name="T101" fmla="*/ 186 h 3060"/>
                    <a:gd name="T102" fmla="*/ 137 w 2780"/>
                    <a:gd name="T103" fmla="*/ 187 h 3060"/>
                    <a:gd name="T104" fmla="*/ 141 w 2780"/>
                    <a:gd name="T105" fmla="*/ 188 h 3060"/>
                    <a:gd name="T106" fmla="*/ 145 w 2780"/>
                    <a:gd name="T107" fmla="*/ 188 h 3060"/>
                    <a:gd name="T108" fmla="*/ 150 w 2780"/>
                    <a:gd name="T109" fmla="*/ 190 h 3060"/>
                    <a:gd name="T110" fmla="*/ 156 w 2780"/>
                    <a:gd name="T111" fmla="*/ 191 h 3060"/>
                    <a:gd name="T112" fmla="*/ 168 w 2780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12" y="233"/>
                      </a:lnTo>
                      <a:lnTo>
                        <a:pt x="12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24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46" y="526"/>
                      </a:lnTo>
                      <a:lnTo>
                        <a:pt x="46" y="561"/>
                      </a:lnTo>
                      <a:lnTo>
                        <a:pt x="59" y="584"/>
                      </a:lnTo>
                      <a:lnTo>
                        <a:pt x="59" y="608"/>
                      </a:lnTo>
                      <a:lnTo>
                        <a:pt x="59" y="630"/>
                      </a:lnTo>
                      <a:lnTo>
                        <a:pt x="70" y="666"/>
                      </a:lnTo>
                      <a:lnTo>
                        <a:pt x="70" y="690"/>
                      </a:lnTo>
                      <a:lnTo>
                        <a:pt x="82" y="712"/>
                      </a:lnTo>
                      <a:lnTo>
                        <a:pt x="82" y="736"/>
                      </a:lnTo>
                      <a:lnTo>
                        <a:pt x="82" y="759"/>
                      </a:lnTo>
                      <a:lnTo>
                        <a:pt x="94" y="794"/>
                      </a:lnTo>
                      <a:lnTo>
                        <a:pt x="105" y="817"/>
                      </a:lnTo>
                      <a:lnTo>
                        <a:pt x="105" y="841"/>
                      </a:lnTo>
                      <a:lnTo>
                        <a:pt x="117" y="865"/>
                      </a:lnTo>
                      <a:lnTo>
                        <a:pt x="117" y="899"/>
                      </a:lnTo>
                      <a:lnTo>
                        <a:pt x="128" y="923"/>
                      </a:lnTo>
                      <a:lnTo>
                        <a:pt x="141" y="946"/>
                      </a:lnTo>
                      <a:lnTo>
                        <a:pt x="141" y="970"/>
                      </a:lnTo>
                      <a:lnTo>
                        <a:pt x="152" y="992"/>
                      </a:lnTo>
                      <a:lnTo>
                        <a:pt x="164" y="1016"/>
                      </a:lnTo>
                      <a:lnTo>
                        <a:pt x="164" y="1039"/>
                      </a:lnTo>
                      <a:lnTo>
                        <a:pt x="175" y="1074"/>
                      </a:lnTo>
                      <a:lnTo>
                        <a:pt x="187" y="1098"/>
                      </a:lnTo>
                      <a:lnTo>
                        <a:pt x="199" y="1121"/>
                      </a:lnTo>
                      <a:lnTo>
                        <a:pt x="199" y="1145"/>
                      </a:lnTo>
                      <a:lnTo>
                        <a:pt x="210" y="1168"/>
                      </a:lnTo>
                      <a:lnTo>
                        <a:pt x="222" y="1191"/>
                      </a:lnTo>
                      <a:lnTo>
                        <a:pt x="234" y="1227"/>
                      </a:lnTo>
                      <a:lnTo>
                        <a:pt x="245" y="1250"/>
                      </a:lnTo>
                      <a:lnTo>
                        <a:pt x="257" y="1273"/>
                      </a:lnTo>
                      <a:lnTo>
                        <a:pt x="257" y="1296"/>
                      </a:lnTo>
                      <a:lnTo>
                        <a:pt x="268" y="1320"/>
                      </a:lnTo>
                      <a:lnTo>
                        <a:pt x="281" y="1343"/>
                      </a:lnTo>
                      <a:lnTo>
                        <a:pt x="292" y="1367"/>
                      </a:lnTo>
                      <a:lnTo>
                        <a:pt x="304" y="1390"/>
                      </a:lnTo>
                      <a:lnTo>
                        <a:pt x="316" y="1413"/>
                      </a:lnTo>
                      <a:lnTo>
                        <a:pt x="327" y="1436"/>
                      </a:lnTo>
                      <a:lnTo>
                        <a:pt x="339" y="1460"/>
                      </a:lnTo>
                      <a:lnTo>
                        <a:pt x="350" y="1483"/>
                      </a:lnTo>
                      <a:lnTo>
                        <a:pt x="363" y="1507"/>
                      </a:lnTo>
                      <a:lnTo>
                        <a:pt x="374" y="1531"/>
                      </a:lnTo>
                      <a:lnTo>
                        <a:pt x="385" y="1553"/>
                      </a:lnTo>
                      <a:lnTo>
                        <a:pt x="397" y="1577"/>
                      </a:lnTo>
                      <a:lnTo>
                        <a:pt x="409" y="1600"/>
                      </a:lnTo>
                      <a:lnTo>
                        <a:pt x="421" y="1624"/>
                      </a:lnTo>
                      <a:lnTo>
                        <a:pt x="445" y="1647"/>
                      </a:lnTo>
                      <a:lnTo>
                        <a:pt x="445" y="1671"/>
                      </a:lnTo>
                      <a:lnTo>
                        <a:pt x="467" y="1693"/>
                      </a:lnTo>
                      <a:lnTo>
                        <a:pt x="479" y="1717"/>
                      </a:lnTo>
                      <a:lnTo>
                        <a:pt x="490" y="1729"/>
                      </a:lnTo>
                      <a:lnTo>
                        <a:pt x="503" y="1751"/>
                      </a:lnTo>
                      <a:lnTo>
                        <a:pt x="514" y="1775"/>
                      </a:lnTo>
                      <a:lnTo>
                        <a:pt x="525" y="1799"/>
                      </a:lnTo>
                      <a:lnTo>
                        <a:pt x="549" y="1822"/>
                      </a:lnTo>
                      <a:lnTo>
                        <a:pt x="561" y="1846"/>
                      </a:lnTo>
                      <a:lnTo>
                        <a:pt x="572" y="1869"/>
                      </a:lnTo>
                      <a:lnTo>
                        <a:pt x="596" y="1880"/>
                      </a:lnTo>
                      <a:lnTo>
                        <a:pt x="607" y="1904"/>
                      </a:lnTo>
                      <a:lnTo>
                        <a:pt x="619" y="1927"/>
                      </a:lnTo>
                      <a:lnTo>
                        <a:pt x="643" y="1951"/>
                      </a:lnTo>
                      <a:lnTo>
                        <a:pt x="654" y="1962"/>
                      </a:lnTo>
                      <a:lnTo>
                        <a:pt x="665" y="1986"/>
                      </a:lnTo>
                      <a:lnTo>
                        <a:pt x="689" y="2009"/>
                      </a:lnTo>
                      <a:lnTo>
                        <a:pt x="701" y="2032"/>
                      </a:lnTo>
                      <a:lnTo>
                        <a:pt x="713" y="2044"/>
                      </a:lnTo>
                      <a:lnTo>
                        <a:pt x="736" y="2068"/>
                      </a:lnTo>
                      <a:lnTo>
                        <a:pt x="747" y="2091"/>
                      </a:lnTo>
                      <a:lnTo>
                        <a:pt x="771" y="2102"/>
                      </a:lnTo>
                      <a:lnTo>
                        <a:pt x="783" y="2126"/>
                      </a:lnTo>
                      <a:lnTo>
                        <a:pt x="794" y="2150"/>
                      </a:lnTo>
                      <a:lnTo>
                        <a:pt x="818" y="2161"/>
                      </a:lnTo>
                      <a:lnTo>
                        <a:pt x="829" y="2184"/>
                      </a:lnTo>
                      <a:lnTo>
                        <a:pt x="853" y="2195"/>
                      </a:lnTo>
                      <a:lnTo>
                        <a:pt x="865" y="2219"/>
                      </a:lnTo>
                      <a:lnTo>
                        <a:pt x="887" y="2243"/>
                      </a:lnTo>
                      <a:lnTo>
                        <a:pt x="911" y="2254"/>
                      </a:lnTo>
                      <a:lnTo>
                        <a:pt x="923" y="2277"/>
                      </a:lnTo>
                      <a:lnTo>
                        <a:pt x="946" y="2290"/>
                      </a:lnTo>
                      <a:lnTo>
                        <a:pt x="958" y="2312"/>
                      </a:lnTo>
                      <a:lnTo>
                        <a:pt x="982" y="2324"/>
                      </a:lnTo>
                      <a:lnTo>
                        <a:pt x="993" y="2348"/>
                      </a:lnTo>
                      <a:lnTo>
                        <a:pt x="1016" y="2359"/>
                      </a:lnTo>
                      <a:lnTo>
                        <a:pt x="1028" y="2383"/>
                      </a:lnTo>
                      <a:lnTo>
                        <a:pt x="1051" y="2394"/>
                      </a:lnTo>
                      <a:lnTo>
                        <a:pt x="1075" y="2418"/>
                      </a:lnTo>
                      <a:lnTo>
                        <a:pt x="1086" y="2430"/>
                      </a:lnTo>
                      <a:lnTo>
                        <a:pt x="1109" y="2441"/>
                      </a:lnTo>
                      <a:lnTo>
                        <a:pt x="1133" y="2465"/>
                      </a:lnTo>
                      <a:lnTo>
                        <a:pt x="1145" y="2476"/>
                      </a:lnTo>
                      <a:lnTo>
                        <a:pt x="1168" y="2488"/>
                      </a:lnTo>
                      <a:lnTo>
                        <a:pt x="1191" y="2512"/>
                      </a:lnTo>
                      <a:lnTo>
                        <a:pt x="1215" y="2523"/>
                      </a:lnTo>
                      <a:lnTo>
                        <a:pt x="1226" y="2534"/>
                      </a:lnTo>
                      <a:lnTo>
                        <a:pt x="1250" y="2558"/>
                      </a:lnTo>
                      <a:lnTo>
                        <a:pt x="1262" y="2570"/>
                      </a:lnTo>
                      <a:lnTo>
                        <a:pt x="1286" y="2581"/>
                      </a:lnTo>
                      <a:lnTo>
                        <a:pt x="1308" y="2592"/>
                      </a:lnTo>
                      <a:lnTo>
                        <a:pt x="1332" y="2605"/>
                      </a:lnTo>
                      <a:lnTo>
                        <a:pt x="1344" y="2616"/>
                      </a:lnTo>
                      <a:lnTo>
                        <a:pt x="1379" y="2640"/>
                      </a:lnTo>
                      <a:lnTo>
                        <a:pt x="1390" y="2652"/>
                      </a:lnTo>
                      <a:lnTo>
                        <a:pt x="1413" y="2663"/>
                      </a:lnTo>
                      <a:lnTo>
                        <a:pt x="1437" y="2674"/>
                      </a:lnTo>
                      <a:lnTo>
                        <a:pt x="1460" y="2687"/>
                      </a:lnTo>
                      <a:lnTo>
                        <a:pt x="1484" y="2698"/>
                      </a:lnTo>
                      <a:lnTo>
                        <a:pt x="1495" y="2710"/>
                      </a:lnTo>
                      <a:lnTo>
                        <a:pt x="1519" y="2721"/>
                      </a:lnTo>
                      <a:lnTo>
                        <a:pt x="1542" y="2745"/>
                      </a:lnTo>
                      <a:lnTo>
                        <a:pt x="1566" y="2745"/>
                      </a:lnTo>
                      <a:lnTo>
                        <a:pt x="1588" y="2768"/>
                      </a:lnTo>
                      <a:lnTo>
                        <a:pt x="1612" y="2780"/>
                      </a:lnTo>
                      <a:lnTo>
                        <a:pt x="1624" y="2780"/>
                      </a:lnTo>
                      <a:lnTo>
                        <a:pt x="1647" y="2803"/>
                      </a:lnTo>
                      <a:lnTo>
                        <a:pt x="1683" y="2803"/>
                      </a:lnTo>
                      <a:lnTo>
                        <a:pt x="1694" y="2814"/>
                      </a:lnTo>
                      <a:lnTo>
                        <a:pt x="1717" y="2827"/>
                      </a:lnTo>
                      <a:lnTo>
                        <a:pt x="1741" y="2838"/>
                      </a:lnTo>
                      <a:lnTo>
                        <a:pt x="1764" y="2850"/>
                      </a:lnTo>
                      <a:lnTo>
                        <a:pt x="1787" y="2850"/>
                      </a:lnTo>
                      <a:lnTo>
                        <a:pt x="1810" y="2862"/>
                      </a:lnTo>
                      <a:lnTo>
                        <a:pt x="1834" y="2873"/>
                      </a:lnTo>
                      <a:lnTo>
                        <a:pt x="1857" y="2885"/>
                      </a:lnTo>
                      <a:lnTo>
                        <a:pt x="1881" y="2896"/>
                      </a:lnTo>
                      <a:lnTo>
                        <a:pt x="1905" y="2896"/>
                      </a:lnTo>
                      <a:lnTo>
                        <a:pt x="1927" y="2909"/>
                      </a:lnTo>
                      <a:lnTo>
                        <a:pt x="1951" y="2920"/>
                      </a:lnTo>
                      <a:lnTo>
                        <a:pt x="1974" y="2932"/>
                      </a:lnTo>
                      <a:lnTo>
                        <a:pt x="1998" y="2932"/>
                      </a:lnTo>
                      <a:lnTo>
                        <a:pt x="2021" y="2943"/>
                      </a:lnTo>
                      <a:lnTo>
                        <a:pt x="2045" y="2943"/>
                      </a:lnTo>
                      <a:lnTo>
                        <a:pt x="2067" y="2955"/>
                      </a:lnTo>
                      <a:lnTo>
                        <a:pt x="2091" y="2967"/>
                      </a:lnTo>
                      <a:lnTo>
                        <a:pt x="2114" y="2967"/>
                      </a:lnTo>
                      <a:lnTo>
                        <a:pt x="2138" y="2978"/>
                      </a:lnTo>
                      <a:lnTo>
                        <a:pt x="2161" y="2978"/>
                      </a:lnTo>
                      <a:lnTo>
                        <a:pt x="2185" y="2990"/>
                      </a:lnTo>
                      <a:lnTo>
                        <a:pt x="2207" y="2990"/>
                      </a:lnTo>
                      <a:lnTo>
                        <a:pt x="2231" y="3002"/>
                      </a:lnTo>
                      <a:lnTo>
                        <a:pt x="2254" y="3002"/>
                      </a:lnTo>
                      <a:lnTo>
                        <a:pt x="2278" y="3002"/>
                      </a:lnTo>
                      <a:lnTo>
                        <a:pt x="2302" y="3013"/>
                      </a:lnTo>
                      <a:lnTo>
                        <a:pt x="2325" y="3013"/>
                      </a:lnTo>
                      <a:lnTo>
                        <a:pt x="2348" y="3025"/>
                      </a:lnTo>
                      <a:lnTo>
                        <a:pt x="2371" y="3025"/>
                      </a:lnTo>
                      <a:lnTo>
                        <a:pt x="2395" y="3036"/>
                      </a:lnTo>
                      <a:lnTo>
                        <a:pt x="2429" y="3036"/>
                      </a:lnTo>
                      <a:lnTo>
                        <a:pt x="2465" y="3036"/>
                      </a:lnTo>
                      <a:lnTo>
                        <a:pt x="2500" y="3049"/>
                      </a:lnTo>
                      <a:lnTo>
                        <a:pt x="2547" y="3049"/>
                      </a:lnTo>
                      <a:lnTo>
                        <a:pt x="2617" y="3049"/>
                      </a:lnTo>
                      <a:lnTo>
                        <a:pt x="2687" y="3060"/>
                      </a:lnTo>
                      <a:lnTo>
                        <a:pt x="278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0" name="Freeform 16"/>
                <p:cNvSpPr>
                  <a:spLocks/>
                </p:cNvSpPr>
                <p:nvPr/>
              </p:nvSpPr>
              <p:spPr bwMode="auto">
                <a:xfrm>
                  <a:off x="3397" y="2304"/>
                  <a:ext cx="695" cy="765"/>
                </a:xfrm>
                <a:custGeom>
                  <a:avLst/>
                  <a:gdLst>
                    <a:gd name="T0" fmla="*/ 0 w 2780"/>
                    <a:gd name="T1" fmla="*/ 188 h 3060"/>
                    <a:gd name="T2" fmla="*/ 0 w 2780"/>
                    <a:gd name="T3" fmla="*/ 183 h 3060"/>
                    <a:gd name="T4" fmla="*/ 0 w 2780"/>
                    <a:gd name="T5" fmla="*/ 178 h 3060"/>
                    <a:gd name="T6" fmla="*/ 1 w 2780"/>
                    <a:gd name="T7" fmla="*/ 173 h 3060"/>
                    <a:gd name="T8" fmla="*/ 2 w 2780"/>
                    <a:gd name="T9" fmla="*/ 168 h 3060"/>
                    <a:gd name="T10" fmla="*/ 2 w 2780"/>
                    <a:gd name="T11" fmla="*/ 163 h 3060"/>
                    <a:gd name="T12" fmla="*/ 3 w 2780"/>
                    <a:gd name="T13" fmla="*/ 158 h 3060"/>
                    <a:gd name="T14" fmla="*/ 4 w 2780"/>
                    <a:gd name="T15" fmla="*/ 153 h 3060"/>
                    <a:gd name="T16" fmla="*/ 5 w 2780"/>
                    <a:gd name="T17" fmla="*/ 148 h 3060"/>
                    <a:gd name="T18" fmla="*/ 5 w 2780"/>
                    <a:gd name="T19" fmla="*/ 143 h 3060"/>
                    <a:gd name="T20" fmla="*/ 7 w 2780"/>
                    <a:gd name="T21" fmla="*/ 139 h 3060"/>
                    <a:gd name="T22" fmla="*/ 8 w 2780"/>
                    <a:gd name="T23" fmla="*/ 134 h 3060"/>
                    <a:gd name="T24" fmla="*/ 10 w 2780"/>
                    <a:gd name="T25" fmla="*/ 129 h 3060"/>
                    <a:gd name="T26" fmla="*/ 11 w 2780"/>
                    <a:gd name="T27" fmla="*/ 124 h 3060"/>
                    <a:gd name="T28" fmla="*/ 13 w 2780"/>
                    <a:gd name="T29" fmla="*/ 120 h 3060"/>
                    <a:gd name="T30" fmla="*/ 15 w 2780"/>
                    <a:gd name="T31" fmla="*/ 115 h 3060"/>
                    <a:gd name="T32" fmla="*/ 16 w 2780"/>
                    <a:gd name="T33" fmla="*/ 110 h 3060"/>
                    <a:gd name="T34" fmla="*/ 18 w 2780"/>
                    <a:gd name="T35" fmla="*/ 106 h 3060"/>
                    <a:gd name="T36" fmla="*/ 21 w 2780"/>
                    <a:gd name="T37" fmla="*/ 102 h 3060"/>
                    <a:gd name="T38" fmla="*/ 23 w 2780"/>
                    <a:gd name="T39" fmla="*/ 97 h 3060"/>
                    <a:gd name="T40" fmla="*/ 25 w 2780"/>
                    <a:gd name="T41" fmla="*/ 93 h 3060"/>
                    <a:gd name="T42" fmla="*/ 28 w 2780"/>
                    <a:gd name="T43" fmla="*/ 88 h 3060"/>
                    <a:gd name="T44" fmla="*/ 30 w 2780"/>
                    <a:gd name="T45" fmla="*/ 84 h 3060"/>
                    <a:gd name="T46" fmla="*/ 32 w 2780"/>
                    <a:gd name="T47" fmla="*/ 80 h 3060"/>
                    <a:gd name="T48" fmla="*/ 35 w 2780"/>
                    <a:gd name="T49" fmla="*/ 76 h 3060"/>
                    <a:gd name="T50" fmla="*/ 38 w 2780"/>
                    <a:gd name="T51" fmla="*/ 72 h 3060"/>
                    <a:gd name="T52" fmla="*/ 41 w 2780"/>
                    <a:gd name="T53" fmla="*/ 69 h 3060"/>
                    <a:gd name="T54" fmla="*/ 44 w 2780"/>
                    <a:gd name="T55" fmla="*/ 64 h 3060"/>
                    <a:gd name="T56" fmla="*/ 47 w 2780"/>
                    <a:gd name="T57" fmla="*/ 61 h 3060"/>
                    <a:gd name="T58" fmla="*/ 50 w 2780"/>
                    <a:gd name="T59" fmla="*/ 57 h 3060"/>
                    <a:gd name="T60" fmla="*/ 53 w 2780"/>
                    <a:gd name="T61" fmla="*/ 54 h 3060"/>
                    <a:gd name="T62" fmla="*/ 57 w 2780"/>
                    <a:gd name="T63" fmla="*/ 51 h 3060"/>
                    <a:gd name="T64" fmla="*/ 60 w 2780"/>
                    <a:gd name="T65" fmla="*/ 47 h 3060"/>
                    <a:gd name="T66" fmla="*/ 64 w 2780"/>
                    <a:gd name="T67" fmla="*/ 44 h 3060"/>
                    <a:gd name="T68" fmla="*/ 67 w 2780"/>
                    <a:gd name="T69" fmla="*/ 40 h 3060"/>
                    <a:gd name="T70" fmla="*/ 71 w 2780"/>
                    <a:gd name="T71" fmla="*/ 37 h 3060"/>
                    <a:gd name="T72" fmla="*/ 75 w 2780"/>
                    <a:gd name="T73" fmla="*/ 34 h 3060"/>
                    <a:gd name="T74" fmla="*/ 78 w 2780"/>
                    <a:gd name="T75" fmla="*/ 32 h 3060"/>
                    <a:gd name="T76" fmla="*/ 82 w 2780"/>
                    <a:gd name="T77" fmla="*/ 29 h 3060"/>
                    <a:gd name="T78" fmla="*/ 86 w 2780"/>
                    <a:gd name="T79" fmla="*/ 26 h 3060"/>
                    <a:gd name="T80" fmla="*/ 90 w 2780"/>
                    <a:gd name="T81" fmla="*/ 24 h 3060"/>
                    <a:gd name="T82" fmla="*/ 94 w 2780"/>
                    <a:gd name="T83" fmla="*/ 21 h 3060"/>
                    <a:gd name="T84" fmla="*/ 98 w 2780"/>
                    <a:gd name="T85" fmla="*/ 19 h 3060"/>
                    <a:gd name="T86" fmla="*/ 102 w 2780"/>
                    <a:gd name="T87" fmla="*/ 18 h 3060"/>
                    <a:gd name="T88" fmla="*/ 106 w 2780"/>
                    <a:gd name="T89" fmla="*/ 16 h 3060"/>
                    <a:gd name="T90" fmla="*/ 110 w 2780"/>
                    <a:gd name="T91" fmla="*/ 13 h 3060"/>
                    <a:gd name="T92" fmla="*/ 115 w 2780"/>
                    <a:gd name="T93" fmla="*/ 12 h 3060"/>
                    <a:gd name="T94" fmla="*/ 119 w 2780"/>
                    <a:gd name="T95" fmla="*/ 10 h 3060"/>
                    <a:gd name="T96" fmla="*/ 124 w 2780"/>
                    <a:gd name="T97" fmla="*/ 8 h 3060"/>
                    <a:gd name="T98" fmla="*/ 128 w 2780"/>
                    <a:gd name="T99" fmla="*/ 7 h 3060"/>
                    <a:gd name="T100" fmla="*/ 132 w 2780"/>
                    <a:gd name="T101" fmla="*/ 6 h 3060"/>
                    <a:gd name="T102" fmla="*/ 137 w 2780"/>
                    <a:gd name="T103" fmla="*/ 5 h 3060"/>
                    <a:gd name="T104" fmla="*/ 141 w 2780"/>
                    <a:gd name="T105" fmla="*/ 4 h 3060"/>
                    <a:gd name="T106" fmla="*/ 145 w 2780"/>
                    <a:gd name="T107" fmla="*/ 3 h 3060"/>
                    <a:gd name="T108" fmla="*/ 150 w 2780"/>
                    <a:gd name="T109" fmla="*/ 2 h 3060"/>
                    <a:gd name="T110" fmla="*/ 156 w 2780"/>
                    <a:gd name="T111" fmla="*/ 1 h 3060"/>
                    <a:gd name="T112" fmla="*/ 168 w 2780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80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12" y="2814"/>
                      </a:lnTo>
                      <a:lnTo>
                        <a:pt x="12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24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46" y="2523"/>
                      </a:lnTo>
                      <a:lnTo>
                        <a:pt x="46" y="2499"/>
                      </a:lnTo>
                      <a:lnTo>
                        <a:pt x="59" y="2476"/>
                      </a:lnTo>
                      <a:lnTo>
                        <a:pt x="59" y="2452"/>
                      </a:lnTo>
                      <a:lnTo>
                        <a:pt x="59" y="2418"/>
                      </a:lnTo>
                      <a:lnTo>
                        <a:pt x="70" y="2394"/>
                      </a:lnTo>
                      <a:lnTo>
                        <a:pt x="70" y="2370"/>
                      </a:lnTo>
                      <a:lnTo>
                        <a:pt x="82" y="2348"/>
                      </a:lnTo>
                      <a:lnTo>
                        <a:pt x="82" y="2324"/>
                      </a:lnTo>
                      <a:lnTo>
                        <a:pt x="82" y="2289"/>
                      </a:lnTo>
                      <a:lnTo>
                        <a:pt x="94" y="2266"/>
                      </a:lnTo>
                      <a:lnTo>
                        <a:pt x="105" y="2243"/>
                      </a:lnTo>
                      <a:lnTo>
                        <a:pt x="105" y="2219"/>
                      </a:lnTo>
                      <a:lnTo>
                        <a:pt x="117" y="2184"/>
                      </a:lnTo>
                      <a:lnTo>
                        <a:pt x="117" y="2161"/>
                      </a:lnTo>
                      <a:lnTo>
                        <a:pt x="128" y="2137"/>
                      </a:lnTo>
                      <a:lnTo>
                        <a:pt x="141" y="2114"/>
                      </a:lnTo>
                      <a:lnTo>
                        <a:pt x="141" y="2090"/>
                      </a:lnTo>
                      <a:lnTo>
                        <a:pt x="152" y="2055"/>
                      </a:lnTo>
                      <a:lnTo>
                        <a:pt x="164" y="2044"/>
                      </a:lnTo>
                      <a:lnTo>
                        <a:pt x="164" y="2008"/>
                      </a:lnTo>
                      <a:lnTo>
                        <a:pt x="175" y="1986"/>
                      </a:lnTo>
                      <a:lnTo>
                        <a:pt x="187" y="1962"/>
                      </a:lnTo>
                      <a:lnTo>
                        <a:pt x="199" y="1939"/>
                      </a:lnTo>
                      <a:lnTo>
                        <a:pt x="199" y="1915"/>
                      </a:lnTo>
                      <a:lnTo>
                        <a:pt x="210" y="1880"/>
                      </a:lnTo>
                      <a:lnTo>
                        <a:pt x="222" y="1857"/>
                      </a:lnTo>
                      <a:lnTo>
                        <a:pt x="234" y="1833"/>
                      </a:lnTo>
                      <a:lnTo>
                        <a:pt x="245" y="1810"/>
                      </a:lnTo>
                      <a:lnTo>
                        <a:pt x="257" y="1787"/>
                      </a:lnTo>
                      <a:lnTo>
                        <a:pt x="257" y="1764"/>
                      </a:lnTo>
                      <a:lnTo>
                        <a:pt x="268" y="1740"/>
                      </a:lnTo>
                      <a:lnTo>
                        <a:pt x="281" y="1717"/>
                      </a:lnTo>
                      <a:lnTo>
                        <a:pt x="292" y="1693"/>
                      </a:lnTo>
                      <a:lnTo>
                        <a:pt x="304" y="1670"/>
                      </a:lnTo>
                      <a:lnTo>
                        <a:pt x="316" y="1647"/>
                      </a:lnTo>
                      <a:lnTo>
                        <a:pt x="327" y="1624"/>
                      </a:lnTo>
                      <a:lnTo>
                        <a:pt x="339" y="1600"/>
                      </a:lnTo>
                      <a:lnTo>
                        <a:pt x="350" y="1577"/>
                      </a:lnTo>
                      <a:lnTo>
                        <a:pt x="363" y="1553"/>
                      </a:lnTo>
                      <a:lnTo>
                        <a:pt x="374" y="1529"/>
                      </a:lnTo>
                      <a:lnTo>
                        <a:pt x="385" y="1507"/>
                      </a:lnTo>
                      <a:lnTo>
                        <a:pt x="397" y="1483"/>
                      </a:lnTo>
                      <a:lnTo>
                        <a:pt x="409" y="1460"/>
                      </a:lnTo>
                      <a:lnTo>
                        <a:pt x="421" y="1436"/>
                      </a:lnTo>
                      <a:lnTo>
                        <a:pt x="445" y="1413"/>
                      </a:lnTo>
                      <a:lnTo>
                        <a:pt x="445" y="1389"/>
                      </a:lnTo>
                      <a:lnTo>
                        <a:pt x="467" y="1367"/>
                      </a:lnTo>
                      <a:lnTo>
                        <a:pt x="479" y="1343"/>
                      </a:lnTo>
                      <a:lnTo>
                        <a:pt x="490" y="1331"/>
                      </a:lnTo>
                      <a:lnTo>
                        <a:pt x="503" y="1307"/>
                      </a:lnTo>
                      <a:lnTo>
                        <a:pt x="514" y="1285"/>
                      </a:lnTo>
                      <a:lnTo>
                        <a:pt x="525" y="1261"/>
                      </a:lnTo>
                      <a:lnTo>
                        <a:pt x="549" y="1238"/>
                      </a:lnTo>
                      <a:lnTo>
                        <a:pt x="561" y="1214"/>
                      </a:lnTo>
                      <a:lnTo>
                        <a:pt x="572" y="1191"/>
                      </a:lnTo>
                      <a:lnTo>
                        <a:pt x="596" y="1180"/>
                      </a:lnTo>
                      <a:lnTo>
                        <a:pt x="607" y="1156"/>
                      </a:lnTo>
                      <a:lnTo>
                        <a:pt x="619" y="1133"/>
                      </a:lnTo>
                      <a:lnTo>
                        <a:pt x="643" y="1109"/>
                      </a:lnTo>
                      <a:lnTo>
                        <a:pt x="654" y="1098"/>
                      </a:lnTo>
                      <a:lnTo>
                        <a:pt x="665" y="1074"/>
                      </a:lnTo>
                      <a:lnTo>
                        <a:pt x="689" y="1051"/>
                      </a:lnTo>
                      <a:lnTo>
                        <a:pt x="701" y="1027"/>
                      </a:lnTo>
                      <a:lnTo>
                        <a:pt x="713" y="1016"/>
                      </a:lnTo>
                      <a:lnTo>
                        <a:pt x="736" y="992"/>
                      </a:lnTo>
                      <a:lnTo>
                        <a:pt x="747" y="969"/>
                      </a:lnTo>
                      <a:lnTo>
                        <a:pt x="771" y="946"/>
                      </a:lnTo>
                      <a:lnTo>
                        <a:pt x="783" y="934"/>
                      </a:lnTo>
                      <a:lnTo>
                        <a:pt x="794" y="910"/>
                      </a:lnTo>
                      <a:lnTo>
                        <a:pt x="818" y="899"/>
                      </a:lnTo>
                      <a:lnTo>
                        <a:pt x="829" y="876"/>
                      </a:lnTo>
                      <a:lnTo>
                        <a:pt x="853" y="865"/>
                      </a:lnTo>
                      <a:lnTo>
                        <a:pt x="865" y="841"/>
                      </a:lnTo>
                      <a:lnTo>
                        <a:pt x="887" y="817"/>
                      </a:lnTo>
                      <a:lnTo>
                        <a:pt x="911" y="806"/>
                      </a:lnTo>
                      <a:lnTo>
                        <a:pt x="923" y="783"/>
                      </a:lnTo>
                      <a:lnTo>
                        <a:pt x="946" y="770"/>
                      </a:lnTo>
                      <a:lnTo>
                        <a:pt x="958" y="747"/>
                      </a:lnTo>
                      <a:lnTo>
                        <a:pt x="982" y="736"/>
                      </a:lnTo>
                      <a:lnTo>
                        <a:pt x="993" y="712"/>
                      </a:lnTo>
                      <a:lnTo>
                        <a:pt x="1016" y="701"/>
                      </a:lnTo>
                      <a:lnTo>
                        <a:pt x="1028" y="677"/>
                      </a:lnTo>
                      <a:lnTo>
                        <a:pt x="1051" y="666"/>
                      </a:lnTo>
                      <a:lnTo>
                        <a:pt x="1075" y="642"/>
                      </a:lnTo>
                      <a:lnTo>
                        <a:pt x="1086" y="630"/>
                      </a:lnTo>
                      <a:lnTo>
                        <a:pt x="1109" y="619"/>
                      </a:lnTo>
                      <a:lnTo>
                        <a:pt x="1133" y="595"/>
                      </a:lnTo>
                      <a:lnTo>
                        <a:pt x="1145" y="584"/>
                      </a:lnTo>
                      <a:lnTo>
                        <a:pt x="1168" y="572"/>
                      </a:lnTo>
                      <a:lnTo>
                        <a:pt x="1191" y="548"/>
                      </a:lnTo>
                      <a:lnTo>
                        <a:pt x="1215" y="537"/>
                      </a:lnTo>
                      <a:lnTo>
                        <a:pt x="1226" y="526"/>
                      </a:lnTo>
                      <a:lnTo>
                        <a:pt x="1250" y="502"/>
                      </a:lnTo>
                      <a:lnTo>
                        <a:pt x="1262" y="490"/>
                      </a:lnTo>
                      <a:lnTo>
                        <a:pt x="1286" y="479"/>
                      </a:lnTo>
                      <a:lnTo>
                        <a:pt x="1308" y="466"/>
                      </a:lnTo>
                      <a:lnTo>
                        <a:pt x="1332" y="455"/>
                      </a:lnTo>
                      <a:lnTo>
                        <a:pt x="1344" y="432"/>
                      </a:lnTo>
                      <a:lnTo>
                        <a:pt x="1379" y="420"/>
                      </a:lnTo>
                      <a:lnTo>
                        <a:pt x="1390" y="408"/>
                      </a:lnTo>
                      <a:lnTo>
                        <a:pt x="1413" y="397"/>
                      </a:lnTo>
                      <a:lnTo>
                        <a:pt x="1437" y="386"/>
                      </a:lnTo>
                      <a:lnTo>
                        <a:pt x="1460" y="373"/>
                      </a:lnTo>
                      <a:lnTo>
                        <a:pt x="1484" y="362"/>
                      </a:lnTo>
                      <a:lnTo>
                        <a:pt x="1495" y="339"/>
                      </a:lnTo>
                      <a:lnTo>
                        <a:pt x="1519" y="339"/>
                      </a:lnTo>
                      <a:lnTo>
                        <a:pt x="1542" y="315"/>
                      </a:lnTo>
                      <a:lnTo>
                        <a:pt x="1566" y="304"/>
                      </a:lnTo>
                      <a:lnTo>
                        <a:pt x="1588" y="292"/>
                      </a:lnTo>
                      <a:lnTo>
                        <a:pt x="1612" y="280"/>
                      </a:lnTo>
                      <a:lnTo>
                        <a:pt x="1624" y="280"/>
                      </a:lnTo>
                      <a:lnTo>
                        <a:pt x="1647" y="257"/>
                      </a:lnTo>
                      <a:lnTo>
                        <a:pt x="1683" y="246"/>
                      </a:lnTo>
                      <a:lnTo>
                        <a:pt x="1694" y="246"/>
                      </a:lnTo>
                      <a:lnTo>
                        <a:pt x="1717" y="233"/>
                      </a:lnTo>
                      <a:lnTo>
                        <a:pt x="1741" y="222"/>
                      </a:lnTo>
                      <a:lnTo>
                        <a:pt x="1764" y="210"/>
                      </a:lnTo>
                      <a:lnTo>
                        <a:pt x="1787" y="198"/>
                      </a:lnTo>
                      <a:lnTo>
                        <a:pt x="1810" y="198"/>
                      </a:lnTo>
                      <a:lnTo>
                        <a:pt x="1834" y="186"/>
                      </a:lnTo>
                      <a:lnTo>
                        <a:pt x="1857" y="175"/>
                      </a:lnTo>
                      <a:lnTo>
                        <a:pt x="1881" y="164"/>
                      </a:lnTo>
                      <a:lnTo>
                        <a:pt x="1905" y="164"/>
                      </a:lnTo>
                      <a:lnTo>
                        <a:pt x="1927" y="151"/>
                      </a:lnTo>
                      <a:lnTo>
                        <a:pt x="1951" y="140"/>
                      </a:lnTo>
                      <a:lnTo>
                        <a:pt x="1974" y="128"/>
                      </a:lnTo>
                      <a:lnTo>
                        <a:pt x="1998" y="128"/>
                      </a:lnTo>
                      <a:lnTo>
                        <a:pt x="2021" y="117"/>
                      </a:lnTo>
                      <a:lnTo>
                        <a:pt x="2045" y="105"/>
                      </a:lnTo>
                      <a:lnTo>
                        <a:pt x="2067" y="105"/>
                      </a:lnTo>
                      <a:lnTo>
                        <a:pt x="2091" y="93"/>
                      </a:lnTo>
                      <a:lnTo>
                        <a:pt x="2114" y="93"/>
                      </a:lnTo>
                      <a:lnTo>
                        <a:pt x="2138" y="82"/>
                      </a:lnTo>
                      <a:lnTo>
                        <a:pt x="2161" y="70"/>
                      </a:lnTo>
                      <a:lnTo>
                        <a:pt x="2185" y="70"/>
                      </a:lnTo>
                      <a:lnTo>
                        <a:pt x="2207" y="70"/>
                      </a:lnTo>
                      <a:lnTo>
                        <a:pt x="2231" y="58"/>
                      </a:lnTo>
                      <a:lnTo>
                        <a:pt x="2254" y="58"/>
                      </a:lnTo>
                      <a:lnTo>
                        <a:pt x="2278" y="46"/>
                      </a:lnTo>
                      <a:lnTo>
                        <a:pt x="2302" y="46"/>
                      </a:lnTo>
                      <a:lnTo>
                        <a:pt x="2325" y="46"/>
                      </a:lnTo>
                      <a:lnTo>
                        <a:pt x="2348" y="35"/>
                      </a:lnTo>
                      <a:lnTo>
                        <a:pt x="2371" y="35"/>
                      </a:lnTo>
                      <a:lnTo>
                        <a:pt x="2395" y="24"/>
                      </a:lnTo>
                      <a:lnTo>
                        <a:pt x="2429" y="24"/>
                      </a:lnTo>
                      <a:lnTo>
                        <a:pt x="2465" y="24"/>
                      </a:lnTo>
                      <a:lnTo>
                        <a:pt x="2500" y="11"/>
                      </a:lnTo>
                      <a:lnTo>
                        <a:pt x="2547" y="11"/>
                      </a:lnTo>
                      <a:lnTo>
                        <a:pt x="2617" y="0"/>
                      </a:lnTo>
                      <a:lnTo>
                        <a:pt x="2687" y="0"/>
                      </a:lnTo>
                      <a:lnTo>
                        <a:pt x="278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1" name="Freeform 17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698" cy="765"/>
                </a:xfrm>
                <a:custGeom>
                  <a:avLst/>
                  <a:gdLst>
                    <a:gd name="T0" fmla="*/ 175 w 2792"/>
                    <a:gd name="T1" fmla="*/ 188 h 3060"/>
                    <a:gd name="T2" fmla="*/ 174 w 2792"/>
                    <a:gd name="T3" fmla="*/ 183 h 3060"/>
                    <a:gd name="T4" fmla="*/ 174 w 2792"/>
                    <a:gd name="T5" fmla="*/ 178 h 3060"/>
                    <a:gd name="T6" fmla="*/ 173 w 2792"/>
                    <a:gd name="T7" fmla="*/ 173 h 3060"/>
                    <a:gd name="T8" fmla="*/ 173 w 2792"/>
                    <a:gd name="T9" fmla="*/ 168 h 3060"/>
                    <a:gd name="T10" fmla="*/ 172 w 2792"/>
                    <a:gd name="T11" fmla="*/ 163 h 3060"/>
                    <a:gd name="T12" fmla="*/ 172 w 2792"/>
                    <a:gd name="T13" fmla="*/ 158 h 3060"/>
                    <a:gd name="T14" fmla="*/ 171 w 2792"/>
                    <a:gd name="T15" fmla="*/ 153 h 3060"/>
                    <a:gd name="T16" fmla="*/ 170 w 2792"/>
                    <a:gd name="T17" fmla="*/ 148 h 3060"/>
                    <a:gd name="T18" fmla="*/ 169 w 2792"/>
                    <a:gd name="T19" fmla="*/ 143 h 3060"/>
                    <a:gd name="T20" fmla="*/ 168 w 2792"/>
                    <a:gd name="T21" fmla="*/ 139 h 3060"/>
                    <a:gd name="T22" fmla="*/ 167 w 2792"/>
                    <a:gd name="T23" fmla="*/ 134 h 3060"/>
                    <a:gd name="T24" fmla="*/ 165 w 2792"/>
                    <a:gd name="T25" fmla="*/ 129 h 3060"/>
                    <a:gd name="T26" fmla="*/ 163 w 2792"/>
                    <a:gd name="T27" fmla="*/ 124 h 3060"/>
                    <a:gd name="T28" fmla="*/ 162 w 2792"/>
                    <a:gd name="T29" fmla="*/ 120 h 3060"/>
                    <a:gd name="T30" fmla="*/ 160 w 2792"/>
                    <a:gd name="T31" fmla="*/ 115 h 3060"/>
                    <a:gd name="T32" fmla="*/ 158 w 2792"/>
                    <a:gd name="T33" fmla="*/ 110 h 3060"/>
                    <a:gd name="T34" fmla="*/ 156 w 2792"/>
                    <a:gd name="T35" fmla="*/ 106 h 3060"/>
                    <a:gd name="T36" fmla="*/ 154 w 2792"/>
                    <a:gd name="T37" fmla="*/ 102 h 3060"/>
                    <a:gd name="T38" fmla="*/ 152 w 2792"/>
                    <a:gd name="T39" fmla="*/ 97 h 3060"/>
                    <a:gd name="T40" fmla="*/ 149 w 2792"/>
                    <a:gd name="T41" fmla="*/ 93 h 3060"/>
                    <a:gd name="T42" fmla="*/ 147 w 2792"/>
                    <a:gd name="T43" fmla="*/ 88 h 3060"/>
                    <a:gd name="T44" fmla="*/ 145 w 2792"/>
                    <a:gd name="T45" fmla="*/ 84 h 3060"/>
                    <a:gd name="T46" fmla="*/ 143 w 2792"/>
                    <a:gd name="T47" fmla="*/ 80 h 3060"/>
                    <a:gd name="T48" fmla="*/ 140 w 2792"/>
                    <a:gd name="T49" fmla="*/ 76 h 3060"/>
                    <a:gd name="T50" fmla="*/ 137 w 2792"/>
                    <a:gd name="T51" fmla="*/ 72 h 3060"/>
                    <a:gd name="T52" fmla="*/ 134 w 2792"/>
                    <a:gd name="T53" fmla="*/ 69 h 3060"/>
                    <a:gd name="T54" fmla="*/ 131 w 2792"/>
                    <a:gd name="T55" fmla="*/ 64 h 3060"/>
                    <a:gd name="T56" fmla="*/ 128 w 2792"/>
                    <a:gd name="T57" fmla="*/ 61 h 3060"/>
                    <a:gd name="T58" fmla="*/ 124 w 2792"/>
                    <a:gd name="T59" fmla="*/ 57 h 3060"/>
                    <a:gd name="T60" fmla="*/ 121 w 2792"/>
                    <a:gd name="T61" fmla="*/ 54 h 3060"/>
                    <a:gd name="T62" fmla="*/ 118 w 2792"/>
                    <a:gd name="T63" fmla="*/ 51 h 3060"/>
                    <a:gd name="T64" fmla="*/ 114 w 2792"/>
                    <a:gd name="T65" fmla="*/ 47 h 3060"/>
                    <a:gd name="T66" fmla="*/ 111 w 2792"/>
                    <a:gd name="T67" fmla="*/ 44 h 3060"/>
                    <a:gd name="T68" fmla="*/ 107 w 2792"/>
                    <a:gd name="T69" fmla="*/ 40 h 3060"/>
                    <a:gd name="T70" fmla="*/ 104 w 2792"/>
                    <a:gd name="T71" fmla="*/ 37 h 3060"/>
                    <a:gd name="T72" fmla="*/ 100 w 2792"/>
                    <a:gd name="T73" fmla="*/ 34 h 3060"/>
                    <a:gd name="T74" fmla="*/ 97 w 2792"/>
                    <a:gd name="T75" fmla="*/ 32 h 3060"/>
                    <a:gd name="T76" fmla="*/ 93 w 2792"/>
                    <a:gd name="T77" fmla="*/ 29 h 3060"/>
                    <a:gd name="T78" fmla="*/ 88 w 2792"/>
                    <a:gd name="T79" fmla="*/ 26 h 3060"/>
                    <a:gd name="T80" fmla="*/ 85 w 2792"/>
                    <a:gd name="T81" fmla="*/ 24 h 3060"/>
                    <a:gd name="T82" fmla="*/ 81 w 2792"/>
                    <a:gd name="T83" fmla="*/ 21 h 3060"/>
                    <a:gd name="T84" fmla="*/ 77 w 2792"/>
                    <a:gd name="T85" fmla="*/ 19 h 3060"/>
                    <a:gd name="T86" fmla="*/ 72 w 2792"/>
                    <a:gd name="T87" fmla="*/ 18 h 3060"/>
                    <a:gd name="T88" fmla="*/ 68 w 2792"/>
                    <a:gd name="T89" fmla="*/ 16 h 3060"/>
                    <a:gd name="T90" fmla="*/ 64 w 2792"/>
                    <a:gd name="T91" fmla="*/ 13 h 3060"/>
                    <a:gd name="T92" fmla="*/ 60 w 2792"/>
                    <a:gd name="T93" fmla="*/ 12 h 3060"/>
                    <a:gd name="T94" fmla="*/ 56 w 2792"/>
                    <a:gd name="T95" fmla="*/ 10 h 3060"/>
                    <a:gd name="T96" fmla="*/ 51 w 2792"/>
                    <a:gd name="T97" fmla="*/ 8 h 3060"/>
                    <a:gd name="T98" fmla="*/ 47 w 2792"/>
                    <a:gd name="T99" fmla="*/ 7 h 3060"/>
                    <a:gd name="T100" fmla="*/ 43 w 2792"/>
                    <a:gd name="T101" fmla="*/ 6 h 3060"/>
                    <a:gd name="T102" fmla="*/ 38 w 2792"/>
                    <a:gd name="T103" fmla="*/ 5 h 3060"/>
                    <a:gd name="T104" fmla="*/ 34 w 2792"/>
                    <a:gd name="T105" fmla="*/ 4 h 3060"/>
                    <a:gd name="T106" fmla="*/ 29 w 2792"/>
                    <a:gd name="T107" fmla="*/ 3 h 3060"/>
                    <a:gd name="T108" fmla="*/ 24 w 2792"/>
                    <a:gd name="T109" fmla="*/ 2 h 3060"/>
                    <a:gd name="T110" fmla="*/ 18 w 2792"/>
                    <a:gd name="T111" fmla="*/ 1 h 3060"/>
                    <a:gd name="T112" fmla="*/ 7 w 279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792" h="3060">
                      <a:moveTo>
                        <a:pt x="2792" y="3060"/>
                      </a:moveTo>
                      <a:lnTo>
                        <a:pt x="2792" y="3036"/>
                      </a:lnTo>
                      <a:lnTo>
                        <a:pt x="2792" y="3002"/>
                      </a:lnTo>
                      <a:lnTo>
                        <a:pt x="2792" y="2978"/>
                      </a:lnTo>
                      <a:lnTo>
                        <a:pt x="2792" y="2955"/>
                      </a:lnTo>
                      <a:lnTo>
                        <a:pt x="2780" y="2931"/>
                      </a:lnTo>
                      <a:lnTo>
                        <a:pt x="2780" y="2896"/>
                      </a:lnTo>
                      <a:lnTo>
                        <a:pt x="2780" y="2873"/>
                      </a:lnTo>
                      <a:lnTo>
                        <a:pt x="2780" y="2849"/>
                      </a:lnTo>
                      <a:lnTo>
                        <a:pt x="2780" y="2814"/>
                      </a:lnTo>
                      <a:lnTo>
                        <a:pt x="2780" y="2791"/>
                      </a:lnTo>
                      <a:lnTo>
                        <a:pt x="2769" y="2768"/>
                      </a:lnTo>
                      <a:lnTo>
                        <a:pt x="2769" y="2733"/>
                      </a:lnTo>
                      <a:lnTo>
                        <a:pt x="2769" y="2709"/>
                      </a:lnTo>
                      <a:lnTo>
                        <a:pt x="2769" y="2687"/>
                      </a:lnTo>
                      <a:lnTo>
                        <a:pt x="2769" y="2663"/>
                      </a:lnTo>
                      <a:lnTo>
                        <a:pt x="2757" y="2628"/>
                      </a:lnTo>
                      <a:lnTo>
                        <a:pt x="2757" y="2605"/>
                      </a:lnTo>
                      <a:lnTo>
                        <a:pt x="2757" y="2581"/>
                      </a:lnTo>
                      <a:lnTo>
                        <a:pt x="2746" y="2558"/>
                      </a:lnTo>
                      <a:lnTo>
                        <a:pt x="2746" y="2523"/>
                      </a:lnTo>
                      <a:lnTo>
                        <a:pt x="2746" y="2499"/>
                      </a:lnTo>
                      <a:lnTo>
                        <a:pt x="2733" y="2476"/>
                      </a:lnTo>
                      <a:lnTo>
                        <a:pt x="2733" y="2452"/>
                      </a:lnTo>
                      <a:lnTo>
                        <a:pt x="2722" y="2418"/>
                      </a:lnTo>
                      <a:lnTo>
                        <a:pt x="2722" y="2394"/>
                      </a:lnTo>
                      <a:lnTo>
                        <a:pt x="2711" y="2370"/>
                      </a:lnTo>
                      <a:lnTo>
                        <a:pt x="2711" y="2348"/>
                      </a:lnTo>
                      <a:lnTo>
                        <a:pt x="2711" y="2324"/>
                      </a:lnTo>
                      <a:lnTo>
                        <a:pt x="2698" y="2289"/>
                      </a:lnTo>
                      <a:lnTo>
                        <a:pt x="2687" y="2266"/>
                      </a:lnTo>
                      <a:lnTo>
                        <a:pt x="2687" y="2243"/>
                      </a:lnTo>
                      <a:lnTo>
                        <a:pt x="2687" y="2219"/>
                      </a:lnTo>
                      <a:lnTo>
                        <a:pt x="2675" y="2184"/>
                      </a:lnTo>
                      <a:lnTo>
                        <a:pt x="2664" y="2161"/>
                      </a:lnTo>
                      <a:lnTo>
                        <a:pt x="2664" y="2137"/>
                      </a:lnTo>
                      <a:lnTo>
                        <a:pt x="2651" y="2114"/>
                      </a:lnTo>
                      <a:lnTo>
                        <a:pt x="2640" y="2090"/>
                      </a:lnTo>
                      <a:lnTo>
                        <a:pt x="2640" y="2055"/>
                      </a:lnTo>
                      <a:lnTo>
                        <a:pt x="2629" y="2044"/>
                      </a:lnTo>
                      <a:lnTo>
                        <a:pt x="2617" y="2008"/>
                      </a:lnTo>
                      <a:lnTo>
                        <a:pt x="2605" y="1986"/>
                      </a:lnTo>
                      <a:lnTo>
                        <a:pt x="2605" y="1962"/>
                      </a:lnTo>
                      <a:lnTo>
                        <a:pt x="2593" y="1939"/>
                      </a:lnTo>
                      <a:lnTo>
                        <a:pt x="2582" y="1915"/>
                      </a:lnTo>
                      <a:lnTo>
                        <a:pt x="2571" y="1880"/>
                      </a:lnTo>
                      <a:lnTo>
                        <a:pt x="2571" y="1857"/>
                      </a:lnTo>
                      <a:lnTo>
                        <a:pt x="2558" y="1833"/>
                      </a:lnTo>
                      <a:lnTo>
                        <a:pt x="2547" y="1810"/>
                      </a:lnTo>
                      <a:lnTo>
                        <a:pt x="2535" y="1787"/>
                      </a:lnTo>
                      <a:lnTo>
                        <a:pt x="2524" y="1764"/>
                      </a:lnTo>
                      <a:lnTo>
                        <a:pt x="2524" y="1740"/>
                      </a:lnTo>
                      <a:lnTo>
                        <a:pt x="2500" y="1717"/>
                      </a:lnTo>
                      <a:lnTo>
                        <a:pt x="2489" y="1693"/>
                      </a:lnTo>
                      <a:lnTo>
                        <a:pt x="2489" y="1670"/>
                      </a:lnTo>
                      <a:lnTo>
                        <a:pt x="2476" y="1647"/>
                      </a:lnTo>
                      <a:lnTo>
                        <a:pt x="2465" y="1624"/>
                      </a:lnTo>
                      <a:lnTo>
                        <a:pt x="2453" y="1600"/>
                      </a:lnTo>
                      <a:lnTo>
                        <a:pt x="2442" y="1577"/>
                      </a:lnTo>
                      <a:lnTo>
                        <a:pt x="2430" y="1553"/>
                      </a:lnTo>
                      <a:lnTo>
                        <a:pt x="2418" y="1529"/>
                      </a:lnTo>
                      <a:lnTo>
                        <a:pt x="2407" y="1507"/>
                      </a:lnTo>
                      <a:lnTo>
                        <a:pt x="2383" y="1483"/>
                      </a:lnTo>
                      <a:lnTo>
                        <a:pt x="2383" y="1460"/>
                      </a:lnTo>
                      <a:lnTo>
                        <a:pt x="2360" y="1436"/>
                      </a:lnTo>
                      <a:lnTo>
                        <a:pt x="2349" y="1413"/>
                      </a:lnTo>
                      <a:lnTo>
                        <a:pt x="2336" y="1389"/>
                      </a:lnTo>
                      <a:lnTo>
                        <a:pt x="2325" y="1367"/>
                      </a:lnTo>
                      <a:lnTo>
                        <a:pt x="2313" y="1343"/>
                      </a:lnTo>
                      <a:lnTo>
                        <a:pt x="2290" y="1331"/>
                      </a:lnTo>
                      <a:lnTo>
                        <a:pt x="2278" y="1307"/>
                      </a:lnTo>
                      <a:lnTo>
                        <a:pt x="2278" y="1285"/>
                      </a:lnTo>
                      <a:lnTo>
                        <a:pt x="2254" y="1261"/>
                      </a:lnTo>
                      <a:lnTo>
                        <a:pt x="2243" y="1238"/>
                      </a:lnTo>
                      <a:lnTo>
                        <a:pt x="2231" y="1214"/>
                      </a:lnTo>
                      <a:lnTo>
                        <a:pt x="2220" y="1191"/>
                      </a:lnTo>
                      <a:lnTo>
                        <a:pt x="2196" y="1180"/>
                      </a:lnTo>
                      <a:lnTo>
                        <a:pt x="2185" y="1156"/>
                      </a:lnTo>
                      <a:lnTo>
                        <a:pt x="2161" y="1133"/>
                      </a:lnTo>
                      <a:lnTo>
                        <a:pt x="2150" y="1109"/>
                      </a:lnTo>
                      <a:lnTo>
                        <a:pt x="2138" y="1098"/>
                      </a:lnTo>
                      <a:lnTo>
                        <a:pt x="2127" y="1074"/>
                      </a:lnTo>
                      <a:lnTo>
                        <a:pt x="2103" y="1051"/>
                      </a:lnTo>
                      <a:lnTo>
                        <a:pt x="2091" y="1027"/>
                      </a:lnTo>
                      <a:lnTo>
                        <a:pt x="2068" y="1016"/>
                      </a:lnTo>
                      <a:lnTo>
                        <a:pt x="2056" y="992"/>
                      </a:lnTo>
                      <a:lnTo>
                        <a:pt x="2045" y="969"/>
                      </a:lnTo>
                      <a:lnTo>
                        <a:pt x="2021" y="946"/>
                      </a:lnTo>
                      <a:lnTo>
                        <a:pt x="2010" y="934"/>
                      </a:lnTo>
                      <a:lnTo>
                        <a:pt x="1986" y="910"/>
                      </a:lnTo>
                      <a:lnTo>
                        <a:pt x="1974" y="899"/>
                      </a:lnTo>
                      <a:lnTo>
                        <a:pt x="1951" y="876"/>
                      </a:lnTo>
                      <a:lnTo>
                        <a:pt x="1939" y="865"/>
                      </a:lnTo>
                      <a:lnTo>
                        <a:pt x="1916" y="841"/>
                      </a:lnTo>
                      <a:lnTo>
                        <a:pt x="1905" y="817"/>
                      </a:lnTo>
                      <a:lnTo>
                        <a:pt x="1881" y="806"/>
                      </a:lnTo>
                      <a:lnTo>
                        <a:pt x="1870" y="783"/>
                      </a:lnTo>
                      <a:lnTo>
                        <a:pt x="1846" y="770"/>
                      </a:lnTo>
                      <a:lnTo>
                        <a:pt x="1823" y="747"/>
                      </a:lnTo>
                      <a:lnTo>
                        <a:pt x="1810" y="736"/>
                      </a:lnTo>
                      <a:lnTo>
                        <a:pt x="1799" y="712"/>
                      </a:lnTo>
                      <a:lnTo>
                        <a:pt x="1776" y="701"/>
                      </a:lnTo>
                      <a:lnTo>
                        <a:pt x="1764" y="677"/>
                      </a:lnTo>
                      <a:lnTo>
                        <a:pt x="1741" y="666"/>
                      </a:lnTo>
                      <a:lnTo>
                        <a:pt x="1717" y="642"/>
                      </a:lnTo>
                      <a:lnTo>
                        <a:pt x="1694" y="630"/>
                      </a:lnTo>
                      <a:lnTo>
                        <a:pt x="1683" y="619"/>
                      </a:lnTo>
                      <a:lnTo>
                        <a:pt x="1659" y="595"/>
                      </a:lnTo>
                      <a:lnTo>
                        <a:pt x="1635" y="584"/>
                      </a:lnTo>
                      <a:lnTo>
                        <a:pt x="1624" y="572"/>
                      </a:lnTo>
                      <a:lnTo>
                        <a:pt x="1601" y="548"/>
                      </a:lnTo>
                      <a:lnTo>
                        <a:pt x="1577" y="537"/>
                      </a:lnTo>
                      <a:lnTo>
                        <a:pt x="1566" y="526"/>
                      </a:lnTo>
                      <a:lnTo>
                        <a:pt x="1542" y="502"/>
                      </a:lnTo>
                      <a:lnTo>
                        <a:pt x="1519" y="490"/>
                      </a:lnTo>
                      <a:lnTo>
                        <a:pt x="1508" y="479"/>
                      </a:lnTo>
                      <a:lnTo>
                        <a:pt x="1484" y="466"/>
                      </a:lnTo>
                      <a:lnTo>
                        <a:pt x="1460" y="455"/>
                      </a:lnTo>
                      <a:lnTo>
                        <a:pt x="1437" y="432"/>
                      </a:lnTo>
                      <a:lnTo>
                        <a:pt x="1413" y="420"/>
                      </a:lnTo>
                      <a:lnTo>
                        <a:pt x="1390" y="408"/>
                      </a:lnTo>
                      <a:lnTo>
                        <a:pt x="1379" y="397"/>
                      </a:lnTo>
                      <a:lnTo>
                        <a:pt x="1355" y="386"/>
                      </a:lnTo>
                      <a:lnTo>
                        <a:pt x="1332" y="373"/>
                      </a:lnTo>
                      <a:lnTo>
                        <a:pt x="1309" y="362"/>
                      </a:lnTo>
                      <a:lnTo>
                        <a:pt x="1286" y="339"/>
                      </a:lnTo>
                      <a:lnTo>
                        <a:pt x="1262" y="339"/>
                      </a:lnTo>
                      <a:lnTo>
                        <a:pt x="1250" y="315"/>
                      </a:lnTo>
                      <a:lnTo>
                        <a:pt x="1227" y="304"/>
                      </a:lnTo>
                      <a:lnTo>
                        <a:pt x="1204" y="292"/>
                      </a:lnTo>
                      <a:lnTo>
                        <a:pt x="1180" y="280"/>
                      </a:lnTo>
                      <a:lnTo>
                        <a:pt x="1157" y="280"/>
                      </a:lnTo>
                      <a:lnTo>
                        <a:pt x="1133" y="257"/>
                      </a:lnTo>
                      <a:lnTo>
                        <a:pt x="1109" y="246"/>
                      </a:lnTo>
                      <a:lnTo>
                        <a:pt x="1087" y="246"/>
                      </a:lnTo>
                      <a:lnTo>
                        <a:pt x="1075" y="233"/>
                      </a:lnTo>
                      <a:lnTo>
                        <a:pt x="1051" y="222"/>
                      </a:lnTo>
                      <a:lnTo>
                        <a:pt x="1029" y="210"/>
                      </a:lnTo>
                      <a:lnTo>
                        <a:pt x="1005" y="198"/>
                      </a:lnTo>
                      <a:lnTo>
                        <a:pt x="982" y="198"/>
                      </a:lnTo>
                      <a:lnTo>
                        <a:pt x="958" y="186"/>
                      </a:lnTo>
                      <a:lnTo>
                        <a:pt x="935" y="175"/>
                      </a:lnTo>
                      <a:lnTo>
                        <a:pt x="911" y="164"/>
                      </a:lnTo>
                      <a:lnTo>
                        <a:pt x="889" y="164"/>
                      </a:lnTo>
                      <a:lnTo>
                        <a:pt x="865" y="151"/>
                      </a:lnTo>
                      <a:lnTo>
                        <a:pt x="841" y="140"/>
                      </a:lnTo>
                      <a:lnTo>
                        <a:pt x="818" y="128"/>
                      </a:lnTo>
                      <a:lnTo>
                        <a:pt x="794" y="128"/>
                      </a:lnTo>
                      <a:lnTo>
                        <a:pt x="771" y="117"/>
                      </a:lnTo>
                      <a:lnTo>
                        <a:pt x="748" y="105"/>
                      </a:lnTo>
                      <a:lnTo>
                        <a:pt x="725" y="105"/>
                      </a:lnTo>
                      <a:lnTo>
                        <a:pt x="701" y="93"/>
                      </a:lnTo>
                      <a:lnTo>
                        <a:pt x="678" y="93"/>
                      </a:lnTo>
                      <a:lnTo>
                        <a:pt x="654" y="82"/>
                      </a:lnTo>
                      <a:lnTo>
                        <a:pt x="631" y="70"/>
                      </a:lnTo>
                      <a:lnTo>
                        <a:pt x="608" y="70"/>
                      </a:lnTo>
                      <a:lnTo>
                        <a:pt x="585" y="70"/>
                      </a:lnTo>
                      <a:lnTo>
                        <a:pt x="561" y="58"/>
                      </a:lnTo>
                      <a:lnTo>
                        <a:pt x="538" y="58"/>
                      </a:lnTo>
                      <a:lnTo>
                        <a:pt x="514" y="46"/>
                      </a:lnTo>
                      <a:lnTo>
                        <a:pt x="490" y="46"/>
                      </a:lnTo>
                      <a:lnTo>
                        <a:pt x="456" y="46"/>
                      </a:lnTo>
                      <a:lnTo>
                        <a:pt x="432" y="35"/>
                      </a:lnTo>
                      <a:lnTo>
                        <a:pt x="409" y="35"/>
                      </a:lnTo>
                      <a:lnTo>
                        <a:pt x="386" y="24"/>
                      </a:lnTo>
                      <a:lnTo>
                        <a:pt x="363" y="24"/>
                      </a:lnTo>
                      <a:lnTo>
                        <a:pt x="316" y="24"/>
                      </a:lnTo>
                      <a:lnTo>
                        <a:pt x="292" y="11"/>
                      </a:lnTo>
                      <a:lnTo>
                        <a:pt x="246" y="11"/>
                      </a:lnTo>
                      <a:lnTo>
                        <a:pt x="175" y="0"/>
                      </a:lnTo>
                      <a:lnTo>
                        <a:pt x="10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2" name="Freeform 18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552" cy="765"/>
                </a:xfrm>
                <a:custGeom>
                  <a:avLst/>
                  <a:gdLst>
                    <a:gd name="T0" fmla="*/ 138 w 2208"/>
                    <a:gd name="T1" fmla="*/ 4 h 3060"/>
                    <a:gd name="T2" fmla="*/ 138 w 2208"/>
                    <a:gd name="T3" fmla="*/ 8 h 3060"/>
                    <a:gd name="T4" fmla="*/ 138 w 2208"/>
                    <a:gd name="T5" fmla="*/ 13 h 3060"/>
                    <a:gd name="T6" fmla="*/ 137 w 2208"/>
                    <a:gd name="T7" fmla="*/ 18 h 3060"/>
                    <a:gd name="T8" fmla="*/ 137 w 2208"/>
                    <a:gd name="T9" fmla="*/ 23 h 3060"/>
                    <a:gd name="T10" fmla="*/ 137 w 2208"/>
                    <a:gd name="T11" fmla="*/ 29 h 3060"/>
                    <a:gd name="T12" fmla="*/ 136 w 2208"/>
                    <a:gd name="T13" fmla="*/ 33 h 3060"/>
                    <a:gd name="T14" fmla="*/ 135 w 2208"/>
                    <a:gd name="T15" fmla="*/ 38 h 3060"/>
                    <a:gd name="T16" fmla="*/ 135 w 2208"/>
                    <a:gd name="T17" fmla="*/ 43 h 3060"/>
                    <a:gd name="T18" fmla="*/ 134 w 2208"/>
                    <a:gd name="T19" fmla="*/ 48 h 3060"/>
                    <a:gd name="T20" fmla="*/ 133 w 2208"/>
                    <a:gd name="T21" fmla="*/ 53 h 3060"/>
                    <a:gd name="T22" fmla="*/ 132 w 2208"/>
                    <a:gd name="T23" fmla="*/ 58 h 3060"/>
                    <a:gd name="T24" fmla="*/ 131 w 2208"/>
                    <a:gd name="T25" fmla="*/ 62 h 3060"/>
                    <a:gd name="T26" fmla="*/ 129 w 2208"/>
                    <a:gd name="T27" fmla="*/ 67 h 3060"/>
                    <a:gd name="T28" fmla="*/ 128 w 2208"/>
                    <a:gd name="T29" fmla="*/ 72 h 3060"/>
                    <a:gd name="T30" fmla="*/ 127 w 2208"/>
                    <a:gd name="T31" fmla="*/ 77 h 3060"/>
                    <a:gd name="T32" fmla="*/ 126 w 2208"/>
                    <a:gd name="T33" fmla="*/ 81 h 3060"/>
                    <a:gd name="T34" fmla="*/ 124 w 2208"/>
                    <a:gd name="T35" fmla="*/ 86 h 3060"/>
                    <a:gd name="T36" fmla="*/ 122 w 2208"/>
                    <a:gd name="T37" fmla="*/ 90 h 3060"/>
                    <a:gd name="T38" fmla="*/ 121 w 2208"/>
                    <a:gd name="T39" fmla="*/ 94 h 3060"/>
                    <a:gd name="T40" fmla="*/ 118 w 2208"/>
                    <a:gd name="T41" fmla="*/ 99 h 3060"/>
                    <a:gd name="T42" fmla="*/ 116 w 2208"/>
                    <a:gd name="T43" fmla="*/ 103 h 3060"/>
                    <a:gd name="T44" fmla="*/ 115 w 2208"/>
                    <a:gd name="T45" fmla="*/ 107 h 3060"/>
                    <a:gd name="T46" fmla="*/ 113 w 2208"/>
                    <a:gd name="T47" fmla="*/ 111 h 3060"/>
                    <a:gd name="T48" fmla="*/ 110 w 2208"/>
                    <a:gd name="T49" fmla="*/ 116 h 3060"/>
                    <a:gd name="T50" fmla="*/ 108 w 2208"/>
                    <a:gd name="T51" fmla="*/ 119 h 3060"/>
                    <a:gd name="T52" fmla="*/ 106 w 2208"/>
                    <a:gd name="T53" fmla="*/ 123 h 3060"/>
                    <a:gd name="T54" fmla="*/ 104 w 2208"/>
                    <a:gd name="T55" fmla="*/ 127 h 3060"/>
                    <a:gd name="T56" fmla="*/ 101 w 2208"/>
                    <a:gd name="T57" fmla="*/ 131 h 3060"/>
                    <a:gd name="T58" fmla="*/ 99 w 2208"/>
                    <a:gd name="T59" fmla="*/ 135 h 3060"/>
                    <a:gd name="T60" fmla="*/ 96 w 2208"/>
                    <a:gd name="T61" fmla="*/ 137 h 3060"/>
                    <a:gd name="T62" fmla="*/ 94 w 2208"/>
                    <a:gd name="T63" fmla="*/ 141 h 3060"/>
                    <a:gd name="T64" fmla="*/ 91 w 2208"/>
                    <a:gd name="T65" fmla="*/ 145 h 3060"/>
                    <a:gd name="T66" fmla="*/ 88 w 2208"/>
                    <a:gd name="T67" fmla="*/ 148 h 3060"/>
                    <a:gd name="T68" fmla="*/ 86 w 2208"/>
                    <a:gd name="T69" fmla="*/ 151 h 3060"/>
                    <a:gd name="T70" fmla="*/ 83 w 2208"/>
                    <a:gd name="T71" fmla="*/ 154 h 3060"/>
                    <a:gd name="T72" fmla="*/ 80 w 2208"/>
                    <a:gd name="T73" fmla="*/ 157 h 3060"/>
                    <a:gd name="T74" fmla="*/ 77 w 2208"/>
                    <a:gd name="T75" fmla="*/ 160 h 3060"/>
                    <a:gd name="T76" fmla="*/ 74 w 2208"/>
                    <a:gd name="T77" fmla="*/ 162 h 3060"/>
                    <a:gd name="T78" fmla="*/ 70 w 2208"/>
                    <a:gd name="T79" fmla="*/ 165 h 3060"/>
                    <a:gd name="T80" fmla="*/ 67 w 2208"/>
                    <a:gd name="T81" fmla="*/ 167 h 3060"/>
                    <a:gd name="T82" fmla="*/ 64 w 2208"/>
                    <a:gd name="T83" fmla="*/ 170 h 3060"/>
                    <a:gd name="T84" fmla="*/ 61 w 2208"/>
                    <a:gd name="T85" fmla="*/ 172 h 3060"/>
                    <a:gd name="T86" fmla="*/ 58 w 2208"/>
                    <a:gd name="T87" fmla="*/ 174 h 3060"/>
                    <a:gd name="T88" fmla="*/ 54 w 2208"/>
                    <a:gd name="T89" fmla="*/ 176 h 3060"/>
                    <a:gd name="T90" fmla="*/ 51 w 2208"/>
                    <a:gd name="T91" fmla="*/ 178 h 3060"/>
                    <a:gd name="T92" fmla="*/ 48 w 2208"/>
                    <a:gd name="T93" fmla="*/ 180 h 3060"/>
                    <a:gd name="T94" fmla="*/ 44 w 2208"/>
                    <a:gd name="T95" fmla="*/ 181 h 3060"/>
                    <a:gd name="T96" fmla="*/ 40 w 2208"/>
                    <a:gd name="T97" fmla="*/ 183 h 3060"/>
                    <a:gd name="T98" fmla="*/ 37 w 2208"/>
                    <a:gd name="T99" fmla="*/ 184 h 3060"/>
                    <a:gd name="T100" fmla="*/ 34 w 2208"/>
                    <a:gd name="T101" fmla="*/ 186 h 3060"/>
                    <a:gd name="T102" fmla="*/ 30 w 2208"/>
                    <a:gd name="T103" fmla="*/ 187 h 3060"/>
                    <a:gd name="T104" fmla="*/ 26 w 2208"/>
                    <a:gd name="T105" fmla="*/ 188 h 3060"/>
                    <a:gd name="T106" fmla="*/ 24 w 2208"/>
                    <a:gd name="T107" fmla="*/ 188 h 3060"/>
                    <a:gd name="T108" fmla="*/ 20 w 2208"/>
                    <a:gd name="T109" fmla="*/ 190 h 3060"/>
                    <a:gd name="T110" fmla="*/ 15 w 2208"/>
                    <a:gd name="T111" fmla="*/ 191 h 3060"/>
                    <a:gd name="T112" fmla="*/ 5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0"/>
                      </a:moveTo>
                      <a:lnTo>
                        <a:pt x="2208" y="24"/>
                      </a:lnTo>
                      <a:lnTo>
                        <a:pt x="2208" y="58"/>
                      </a:lnTo>
                      <a:lnTo>
                        <a:pt x="2208" y="82"/>
                      </a:lnTo>
                      <a:lnTo>
                        <a:pt x="2208" y="105"/>
                      </a:lnTo>
                      <a:lnTo>
                        <a:pt x="2208" y="129"/>
                      </a:lnTo>
                      <a:lnTo>
                        <a:pt x="2208" y="164"/>
                      </a:lnTo>
                      <a:lnTo>
                        <a:pt x="2208" y="187"/>
                      </a:lnTo>
                      <a:lnTo>
                        <a:pt x="2208" y="210"/>
                      </a:lnTo>
                      <a:lnTo>
                        <a:pt x="2208" y="233"/>
                      </a:lnTo>
                      <a:lnTo>
                        <a:pt x="2196" y="269"/>
                      </a:lnTo>
                      <a:lnTo>
                        <a:pt x="2196" y="292"/>
                      </a:lnTo>
                      <a:lnTo>
                        <a:pt x="2196" y="327"/>
                      </a:lnTo>
                      <a:lnTo>
                        <a:pt x="2196" y="339"/>
                      </a:lnTo>
                      <a:lnTo>
                        <a:pt x="2196" y="373"/>
                      </a:lnTo>
                      <a:lnTo>
                        <a:pt x="2185" y="397"/>
                      </a:lnTo>
                      <a:lnTo>
                        <a:pt x="2185" y="432"/>
                      </a:lnTo>
                      <a:lnTo>
                        <a:pt x="2185" y="455"/>
                      </a:lnTo>
                      <a:lnTo>
                        <a:pt x="2185" y="479"/>
                      </a:lnTo>
                      <a:lnTo>
                        <a:pt x="2185" y="502"/>
                      </a:lnTo>
                      <a:lnTo>
                        <a:pt x="2173" y="526"/>
                      </a:lnTo>
                      <a:lnTo>
                        <a:pt x="2173" y="561"/>
                      </a:lnTo>
                      <a:lnTo>
                        <a:pt x="2173" y="584"/>
                      </a:lnTo>
                      <a:lnTo>
                        <a:pt x="2161" y="608"/>
                      </a:lnTo>
                      <a:lnTo>
                        <a:pt x="2161" y="630"/>
                      </a:lnTo>
                      <a:lnTo>
                        <a:pt x="2161" y="666"/>
                      </a:lnTo>
                      <a:lnTo>
                        <a:pt x="2150" y="690"/>
                      </a:lnTo>
                      <a:lnTo>
                        <a:pt x="2150" y="712"/>
                      </a:lnTo>
                      <a:lnTo>
                        <a:pt x="2138" y="736"/>
                      </a:lnTo>
                      <a:lnTo>
                        <a:pt x="2138" y="759"/>
                      </a:lnTo>
                      <a:lnTo>
                        <a:pt x="2127" y="794"/>
                      </a:lnTo>
                      <a:lnTo>
                        <a:pt x="2127" y="817"/>
                      </a:lnTo>
                      <a:lnTo>
                        <a:pt x="2127" y="841"/>
                      </a:lnTo>
                      <a:lnTo>
                        <a:pt x="2114" y="865"/>
                      </a:lnTo>
                      <a:lnTo>
                        <a:pt x="2114" y="899"/>
                      </a:lnTo>
                      <a:lnTo>
                        <a:pt x="2103" y="923"/>
                      </a:lnTo>
                      <a:lnTo>
                        <a:pt x="2103" y="946"/>
                      </a:lnTo>
                      <a:lnTo>
                        <a:pt x="2091" y="970"/>
                      </a:lnTo>
                      <a:lnTo>
                        <a:pt x="2091" y="992"/>
                      </a:lnTo>
                      <a:lnTo>
                        <a:pt x="2079" y="1016"/>
                      </a:lnTo>
                      <a:lnTo>
                        <a:pt x="2068" y="1039"/>
                      </a:lnTo>
                      <a:lnTo>
                        <a:pt x="2068" y="1074"/>
                      </a:lnTo>
                      <a:lnTo>
                        <a:pt x="2068" y="1098"/>
                      </a:lnTo>
                      <a:lnTo>
                        <a:pt x="2056" y="1121"/>
                      </a:lnTo>
                      <a:lnTo>
                        <a:pt x="2045" y="1145"/>
                      </a:lnTo>
                      <a:lnTo>
                        <a:pt x="2045" y="1168"/>
                      </a:lnTo>
                      <a:lnTo>
                        <a:pt x="2032" y="1191"/>
                      </a:lnTo>
                      <a:lnTo>
                        <a:pt x="2032" y="1227"/>
                      </a:lnTo>
                      <a:lnTo>
                        <a:pt x="2021" y="1250"/>
                      </a:lnTo>
                      <a:lnTo>
                        <a:pt x="2010" y="1273"/>
                      </a:lnTo>
                      <a:lnTo>
                        <a:pt x="2010" y="1296"/>
                      </a:lnTo>
                      <a:lnTo>
                        <a:pt x="1998" y="1320"/>
                      </a:lnTo>
                      <a:lnTo>
                        <a:pt x="1986" y="1343"/>
                      </a:lnTo>
                      <a:lnTo>
                        <a:pt x="1974" y="1367"/>
                      </a:lnTo>
                      <a:lnTo>
                        <a:pt x="1974" y="1390"/>
                      </a:lnTo>
                      <a:lnTo>
                        <a:pt x="1963" y="1413"/>
                      </a:lnTo>
                      <a:lnTo>
                        <a:pt x="1951" y="1436"/>
                      </a:lnTo>
                      <a:lnTo>
                        <a:pt x="1939" y="1460"/>
                      </a:lnTo>
                      <a:lnTo>
                        <a:pt x="1939" y="1483"/>
                      </a:lnTo>
                      <a:lnTo>
                        <a:pt x="1928" y="1507"/>
                      </a:lnTo>
                      <a:lnTo>
                        <a:pt x="1916" y="1531"/>
                      </a:lnTo>
                      <a:lnTo>
                        <a:pt x="1905" y="1553"/>
                      </a:lnTo>
                      <a:lnTo>
                        <a:pt x="1892" y="1577"/>
                      </a:lnTo>
                      <a:lnTo>
                        <a:pt x="1881" y="1600"/>
                      </a:lnTo>
                      <a:lnTo>
                        <a:pt x="1870" y="1624"/>
                      </a:lnTo>
                      <a:lnTo>
                        <a:pt x="1857" y="1647"/>
                      </a:lnTo>
                      <a:lnTo>
                        <a:pt x="1857" y="1671"/>
                      </a:lnTo>
                      <a:lnTo>
                        <a:pt x="1846" y="1693"/>
                      </a:lnTo>
                      <a:lnTo>
                        <a:pt x="1834" y="1717"/>
                      </a:lnTo>
                      <a:lnTo>
                        <a:pt x="1823" y="1729"/>
                      </a:lnTo>
                      <a:lnTo>
                        <a:pt x="1810" y="1751"/>
                      </a:lnTo>
                      <a:lnTo>
                        <a:pt x="1799" y="1775"/>
                      </a:lnTo>
                      <a:lnTo>
                        <a:pt x="1788" y="1799"/>
                      </a:lnTo>
                      <a:lnTo>
                        <a:pt x="1776" y="1822"/>
                      </a:lnTo>
                      <a:lnTo>
                        <a:pt x="1764" y="1846"/>
                      </a:lnTo>
                      <a:lnTo>
                        <a:pt x="1752" y="1869"/>
                      </a:lnTo>
                      <a:lnTo>
                        <a:pt x="1741" y="1880"/>
                      </a:lnTo>
                      <a:lnTo>
                        <a:pt x="1730" y="1904"/>
                      </a:lnTo>
                      <a:lnTo>
                        <a:pt x="1717" y="1927"/>
                      </a:lnTo>
                      <a:lnTo>
                        <a:pt x="1706" y="1951"/>
                      </a:lnTo>
                      <a:lnTo>
                        <a:pt x="1694" y="1962"/>
                      </a:lnTo>
                      <a:lnTo>
                        <a:pt x="1683" y="1986"/>
                      </a:lnTo>
                      <a:lnTo>
                        <a:pt x="1670" y="2009"/>
                      </a:lnTo>
                      <a:lnTo>
                        <a:pt x="1659" y="2032"/>
                      </a:lnTo>
                      <a:lnTo>
                        <a:pt x="1635" y="2044"/>
                      </a:lnTo>
                      <a:lnTo>
                        <a:pt x="1635" y="2068"/>
                      </a:lnTo>
                      <a:lnTo>
                        <a:pt x="1612" y="2091"/>
                      </a:lnTo>
                      <a:lnTo>
                        <a:pt x="1601" y="2102"/>
                      </a:lnTo>
                      <a:lnTo>
                        <a:pt x="1589" y="2126"/>
                      </a:lnTo>
                      <a:lnTo>
                        <a:pt x="1577" y="2150"/>
                      </a:lnTo>
                      <a:lnTo>
                        <a:pt x="1566" y="2161"/>
                      </a:lnTo>
                      <a:lnTo>
                        <a:pt x="1554" y="2184"/>
                      </a:lnTo>
                      <a:lnTo>
                        <a:pt x="1530" y="2195"/>
                      </a:lnTo>
                      <a:lnTo>
                        <a:pt x="1519" y="2219"/>
                      </a:lnTo>
                      <a:lnTo>
                        <a:pt x="1508" y="2243"/>
                      </a:lnTo>
                      <a:lnTo>
                        <a:pt x="1495" y="2254"/>
                      </a:lnTo>
                      <a:lnTo>
                        <a:pt x="1484" y="2277"/>
                      </a:lnTo>
                      <a:lnTo>
                        <a:pt x="1460" y="2290"/>
                      </a:lnTo>
                      <a:lnTo>
                        <a:pt x="1449" y="2312"/>
                      </a:lnTo>
                      <a:lnTo>
                        <a:pt x="1437" y="2324"/>
                      </a:lnTo>
                      <a:lnTo>
                        <a:pt x="1426" y="2348"/>
                      </a:lnTo>
                      <a:lnTo>
                        <a:pt x="1402" y="2359"/>
                      </a:lnTo>
                      <a:lnTo>
                        <a:pt x="1390" y="2383"/>
                      </a:lnTo>
                      <a:lnTo>
                        <a:pt x="1379" y="2394"/>
                      </a:lnTo>
                      <a:lnTo>
                        <a:pt x="1367" y="2418"/>
                      </a:lnTo>
                      <a:lnTo>
                        <a:pt x="1344" y="2430"/>
                      </a:lnTo>
                      <a:lnTo>
                        <a:pt x="1332" y="2441"/>
                      </a:lnTo>
                      <a:lnTo>
                        <a:pt x="1320" y="2465"/>
                      </a:lnTo>
                      <a:lnTo>
                        <a:pt x="1297" y="2476"/>
                      </a:lnTo>
                      <a:lnTo>
                        <a:pt x="1286" y="2488"/>
                      </a:lnTo>
                      <a:lnTo>
                        <a:pt x="1273" y="2512"/>
                      </a:lnTo>
                      <a:lnTo>
                        <a:pt x="1250" y="2523"/>
                      </a:lnTo>
                      <a:lnTo>
                        <a:pt x="1238" y="2534"/>
                      </a:lnTo>
                      <a:lnTo>
                        <a:pt x="1227" y="2558"/>
                      </a:lnTo>
                      <a:lnTo>
                        <a:pt x="1204" y="2570"/>
                      </a:lnTo>
                      <a:lnTo>
                        <a:pt x="1191" y="2581"/>
                      </a:lnTo>
                      <a:lnTo>
                        <a:pt x="1180" y="2592"/>
                      </a:lnTo>
                      <a:lnTo>
                        <a:pt x="1157" y="2605"/>
                      </a:lnTo>
                      <a:lnTo>
                        <a:pt x="1145" y="2616"/>
                      </a:lnTo>
                      <a:lnTo>
                        <a:pt x="1122" y="2640"/>
                      </a:lnTo>
                      <a:lnTo>
                        <a:pt x="1109" y="2652"/>
                      </a:lnTo>
                      <a:lnTo>
                        <a:pt x="1087" y="2663"/>
                      </a:lnTo>
                      <a:lnTo>
                        <a:pt x="1075" y="2674"/>
                      </a:lnTo>
                      <a:lnTo>
                        <a:pt x="1063" y="2687"/>
                      </a:lnTo>
                      <a:lnTo>
                        <a:pt x="1040" y="2698"/>
                      </a:lnTo>
                      <a:lnTo>
                        <a:pt x="1016" y="2710"/>
                      </a:lnTo>
                      <a:lnTo>
                        <a:pt x="1005" y="2721"/>
                      </a:lnTo>
                      <a:lnTo>
                        <a:pt x="982" y="2745"/>
                      </a:lnTo>
                      <a:lnTo>
                        <a:pt x="969" y="2745"/>
                      </a:lnTo>
                      <a:lnTo>
                        <a:pt x="958" y="2768"/>
                      </a:lnTo>
                      <a:lnTo>
                        <a:pt x="935" y="2780"/>
                      </a:lnTo>
                      <a:lnTo>
                        <a:pt x="923" y="2780"/>
                      </a:lnTo>
                      <a:lnTo>
                        <a:pt x="900" y="2803"/>
                      </a:lnTo>
                      <a:lnTo>
                        <a:pt x="889" y="2803"/>
                      </a:lnTo>
                      <a:lnTo>
                        <a:pt x="865" y="2814"/>
                      </a:lnTo>
                      <a:lnTo>
                        <a:pt x="841" y="2827"/>
                      </a:lnTo>
                      <a:lnTo>
                        <a:pt x="829" y="2838"/>
                      </a:lnTo>
                      <a:lnTo>
                        <a:pt x="818" y="2850"/>
                      </a:lnTo>
                      <a:lnTo>
                        <a:pt x="794" y="2850"/>
                      </a:lnTo>
                      <a:lnTo>
                        <a:pt x="771" y="2862"/>
                      </a:lnTo>
                      <a:lnTo>
                        <a:pt x="760" y="2873"/>
                      </a:lnTo>
                      <a:lnTo>
                        <a:pt x="736" y="2885"/>
                      </a:lnTo>
                      <a:lnTo>
                        <a:pt x="725" y="2896"/>
                      </a:lnTo>
                      <a:lnTo>
                        <a:pt x="701" y="2896"/>
                      </a:lnTo>
                      <a:lnTo>
                        <a:pt x="689" y="2909"/>
                      </a:lnTo>
                      <a:lnTo>
                        <a:pt x="667" y="2920"/>
                      </a:lnTo>
                      <a:lnTo>
                        <a:pt x="643" y="2932"/>
                      </a:lnTo>
                      <a:lnTo>
                        <a:pt x="631" y="2932"/>
                      </a:lnTo>
                      <a:lnTo>
                        <a:pt x="608" y="2943"/>
                      </a:lnTo>
                      <a:lnTo>
                        <a:pt x="596" y="2943"/>
                      </a:lnTo>
                      <a:lnTo>
                        <a:pt x="572" y="2955"/>
                      </a:lnTo>
                      <a:lnTo>
                        <a:pt x="561" y="2967"/>
                      </a:lnTo>
                      <a:lnTo>
                        <a:pt x="538" y="2967"/>
                      </a:lnTo>
                      <a:lnTo>
                        <a:pt x="526" y="2978"/>
                      </a:lnTo>
                      <a:lnTo>
                        <a:pt x="503" y="2978"/>
                      </a:lnTo>
                      <a:lnTo>
                        <a:pt x="479" y="2990"/>
                      </a:lnTo>
                      <a:lnTo>
                        <a:pt x="456" y="2990"/>
                      </a:lnTo>
                      <a:lnTo>
                        <a:pt x="444" y="3002"/>
                      </a:lnTo>
                      <a:lnTo>
                        <a:pt x="421" y="3002"/>
                      </a:lnTo>
                      <a:lnTo>
                        <a:pt x="409" y="3002"/>
                      </a:lnTo>
                      <a:lnTo>
                        <a:pt x="386" y="3013"/>
                      </a:lnTo>
                      <a:lnTo>
                        <a:pt x="374" y="3013"/>
                      </a:lnTo>
                      <a:lnTo>
                        <a:pt x="350" y="3025"/>
                      </a:lnTo>
                      <a:lnTo>
                        <a:pt x="328" y="3025"/>
                      </a:lnTo>
                      <a:lnTo>
                        <a:pt x="316" y="3036"/>
                      </a:lnTo>
                      <a:lnTo>
                        <a:pt x="292" y="3036"/>
                      </a:lnTo>
                      <a:lnTo>
                        <a:pt x="257" y="3036"/>
                      </a:lnTo>
                      <a:lnTo>
                        <a:pt x="234" y="3049"/>
                      </a:lnTo>
                      <a:lnTo>
                        <a:pt x="199" y="3049"/>
                      </a:lnTo>
                      <a:lnTo>
                        <a:pt x="141" y="3049"/>
                      </a:lnTo>
                      <a:lnTo>
                        <a:pt x="82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3" name="Freeform 19"/>
                <p:cNvSpPr>
                  <a:spLocks/>
                </p:cNvSpPr>
                <p:nvPr/>
              </p:nvSpPr>
              <p:spPr bwMode="auto">
                <a:xfrm>
                  <a:off x="3540" y="3069"/>
                  <a:ext cx="552" cy="765"/>
                </a:xfrm>
                <a:custGeom>
                  <a:avLst/>
                  <a:gdLst>
                    <a:gd name="T0" fmla="*/ 0 w 2208"/>
                    <a:gd name="T1" fmla="*/ 4 h 3060"/>
                    <a:gd name="T2" fmla="*/ 0 w 2208"/>
                    <a:gd name="T3" fmla="*/ 8 h 3060"/>
                    <a:gd name="T4" fmla="*/ 1 w 2208"/>
                    <a:gd name="T5" fmla="*/ 13 h 3060"/>
                    <a:gd name="T6" fmla="*/ 1 w 2208"/>
                    <a:gd name="T7" fmla="*/ 18 h 3060"/>
                    <a:gd name="T8" fmla="*/ 2 w 2208"/>
                    <a:gd name="T9" fmla="*/ 23 h 3060"/>
                    <a:gd name="T10" fmla="*/ 2 w 2208"/>
                    <a:gd name="T11" fmla="*/ 29 h 3060"/>
                    <a:gd name="T12" fmla="*/ 2 w 2208"/>
                    <a:gd name="T13" fmla="*/ 33 h 3060"/>
                    <a:gd name="T14" fmla="*/ 3 w 2208"/>
                    <a:gd name="T15" fmla="*/ 38 h 3060"/>
                    <a:gd name="T16" fmla="*/ 5 w 2208"/>
                    <a:gd name="T17" fmla="*/ 43 h 3060"/>
                    <a:gd name="T18" fmla="*/ 5 w 2208"/>
                    <a:gd name="T19" fmla="*/ 48 h 3060"/>
                    <a:gd name="T20" fmla="*/ 6 w 2208"/>
                    <a:gd name="T21" fmla="*/ 53 h 3060"/>
                    <a:gd name="T22" fmla="*/ 7 w 2208"/>
                    <a:gd name="T23" fmla="*/ 58 h 3060"/>
                    <a:gd name="T24" fmla="*/ 8 w 2208"/>
                    <a:gd name="T25" fmla="*/ 62 h 3060"/>
                    <a:gd name="T26" fmla="*/ 10 w 2208"/>
                    <a:gd name="T27" fmla="*/ 67 h 3060"/>
                    <a:gd name="T28" fmla="*/ 10 w 2208"/>
                    <a:gd name="T29" fmla="*/ 72 h 3060"/>
                    <a:gd name="T30" fmla="*/ 12 w 2208"/>
                    <a:gd name="T31" fmla="*/ 77 h 3060"/>
                    <a:gd name="T32" fmla="*/ 13 w 2208"/>
                    <a:gd name="T33" fmla="*/ 81 h 3060"/>
                    <a:gd name="T34" fmla="*/ 15 w 2208"/>
                    <a:gd name="T35" fmla="*/ 86 h 3060"/>
                    <a:gd name="T36" fmla="*/ 17 w 2208"/>
                    <a:gd name="T37" fmla="*/ 90 h 3060"/>
                    <a:gd name="T38" fmla="*/ 18 w 2208"/>
                    <a:gd name="T39" fmla="*/ 94 h 3060"/>
                    <a:gd name="T40" fmla="*/ 20 w 2208"/>
                    <a:gd name="T41" fmla="*/ 99 h 3060"/>
                    <a:gd name="T42" fmla="*/ 22 w 2208"/>
                    <a:gd name="T43" fmla="*/ 103 h 3060"/>
                    <a:gd name="T44" fmla="*/ 24 w 2208"/>
                    <a:gd name="T45" fmla="*/ 107 h 3060"/>
                    <a:gd name="T46" fmla="*/ 26 w 2208"/>
                    <a:gd name="T47" fmla="*/ 111 h 3060"/>
                    <a:gd name="T48" fmla="*/ 28 w 2208"/>
                    <a:gd name="T49" fmla="*/ 116 h 3060"/>
                    <a:gd name="T50" fmla="*/ 31 w 2208"/>
                    <a:gd name="T51" fmla="*/ 119 h 3060"/>
                    <a:gd name="T52" fmla="*/ 33 w 2208"/>
                    <a:gd name="T53" fmla="*/ 123 h 3060"/>
                    <a:gd name="T54" fmla="*/ 35 w 2208"/>
                    <a:gd name="T55" fmla="*/ 127 h 3060"/>
                    <a:gd name="T56" fmla="*/ 37 w 2208"/>
                    <a:gd name="T57" fmla="*/ 131 h 3060"/>
                    <a:gd name="T58" fmla="*/ 40 w 2208"/>
                    <a:gd name="T59" fmla="*/ 135 h 3060"/>
                    <a:gd name="T60" fmla="*/ 43 w 2208"/>
                    <a:gd name="T61" fmla="*/ 137 h 3060"/>
                    <a:gd name="T62" fmla="*/ 45 w 2208"/>
                    <a:gd name="T63" fmla="*/ 141 h 3060"/>
                    <a:gd name="T64" fmla="*/ 48 w 2208"/>
                    <a:gd name="T65" fmla="*/ 145 h 3060"/>
                    <a:gd name="T66" fmla="*/ 51 w 2208"/>
                    <a:gd name="T67" fmla="*/ 148 h 3060"/>
                    <a:gd name="T68" fmla="*/ 54 w 2208"/>
                    <a:gd name="T69" fmla="*/ 151 h 3060"/>
                    <a:gd name="T70" fmla="*/ 56 w 2208"/>
                    <a:gd name="T71" fmla="*/ 154 h 3060"/>
                    <a:gd name="T72" fmla="*/ 59 w 2208"/>
                    <a:gd name="T73" fmla="*/ 157 h 3060"/>
                    <a:gd name="T74" fmla="*/ 62 w 2208"/>
                    <a:gd name="T75" fmla="*/ 160 h 3060"/>
                    <a:gd name="T76" fmla="*/ 65 w 2208"/>
                    <a:gd name="T77" fmla="*/ 162 h 3060"/>
                    <a:gd name="T78" fmla="*/ 69 w 2208"/>
                    <a:gd name="T79" fmla="*/ 165 h 3060"/>
                    <a:gd name="T80" fmla="*/ 72 w 2208"/>
                    <a:gd name="T81" fmla="*/ 167 h 3060"/>
                    <a:gd name="T82" fmla="*/ 75 w 2208"/>
                    <a:gd name="T83" fmla="*/ 170 h 3060"/>
                    <a:gd name="T84" fmla="*/ 78 w 2208"/>
                    <a:gd name="T85" fmla="*/ 172 h 3060"/>
                    <a:gd name="T86" fmla="*/ 81 w 2208"/>
                    <a:gd name="T87" fmla="*/ 174 h 3060"/>
                    <a:gd name="T88" fmla="*/ 85 w 2208"/>
                    <a:gd name="T89" fmla="*/ 176 h 3060"/>
                    <a:gd name="T90" fmla="*/ 88 w 2208"/>
                    <a:gd name="T91" fmla="*/ 178 h 3060"/>
                    <a:gd name="T92" fmla="*/ 91 w 2208"/>
                    <a:gd name="T93" fmla="*/ 180 h 3060"/>
                    <a:gd name="T94" fmla="*/ 95 w 2208"/>
                    <a:gd name="T95" fmla="*/ 181 h 3060"/>
                    <a:gd name="T96" fmla="*/ 98 w 2208"/>
                    <a:gd name="T97" fmla="*/ 183 h 3060"/>
                    <a:gd name="T98" fmla="*/ 102 w 2208"/>
                    <a:gd name="T99" fmla="*/ 184 h 3060"/>
                    <a:gd name="T100" fmla="*/ 105 w 2208"/>
                    <a:gd name="T101" fmla="*/ 186 h 3060"/>
                    <a:gd name="T102" fmla="*/ 109 w 2208"/>
                    <a:gd name="T103" fmla="*/ 187 h 3060"/>
                    <a:gd name="T104" fmla="*/ 113 w 2208"/>
                    <a:gd name="T105" fmla="*/ 188 h 3060"/>
                    <a:gd name="T106" fmla="*/ 116 w 2208"/>
                    <a:gd name="T107" fmla="*/ 188 h 3060"/>
                    <a:gd name="T108" fmla="*/ 119 w 2208"/>
                    <a:gd name="T109" fmla="*/ 190 h 3060"/>
                    <a:gd name="T110" fmla="*/ 124 w 2208"/>
                    <a:gd name="T111" fmla="*/ 191 h 3060"/>
                    <a:gd name="T112" fmla="*/ 134 w 22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13" y="164"/>
                      </a:lnTo>
                      <a:lnTo>
                        <a:pt x="13" y="187"/>
                      </a:lnTo>
                      <a:lnTo>
                        <a:pt x="13" y="210"/>
                      </a:lnTo>
                      <a:lnTo>
                        <a:pt x="13" y="233"/>
                      </a:lnTo>
                      <a:lnTo>
                        <a:pt x="13" y="269"/>
                      </a:lnTo>
                      <a:lnTo>
                        <a:pt x="13" y="292"/>
                      </a:lnTo>
                      <a:lnTo>
                        <a:pt x="24" y="327"/>
                      </a:lnTo>
                      <a:lnTo>
                        <a:pt x="24" y="339"/>
                      </a:lnTo>
                      <a:lnTo>
                        <a:pt x="24" y="373"/>
                      </a:lnTo>
                      <a:lnTo>
                        <a:pt x="24" y="397"/>
                      </a:lnTo>
                      <a:lnTo>
                        <a:pt x="24" y="432"/>
                      </a:lnTo>
                      <a:lnTo>
                        <a:pt x="35" y="455"/>
                      </a:lnTo>
                      <a:lnTo>
                        <a:pt x="35" y="479"/>
                      </a:lnTo>
                      <a:lnTo>
                        <a:pt x="35" y="502"/>
                      </a:lnTo>
                      <a:lnTo>
                        <a:pt x="35" y="526"/>
                      </a:lnTo>
                      <a:lnTo>
                        <a:pt x="47" y="561"/>
                      </a:lnTo>
                      <a:lnTo>
                        <a:pt x="47" y="584"/>
                      </a:lnTo>
                      <a:lnTo>
                        <a:pt x="47" y="608"/>
                      </a:lnTo>
                      <a:lnTo>
                        <a:pt x="59" y="630"/>
                      </a:lnTo>
                      <a:lnTo>
                        <a:pt x="59" y="666"/>
                      </a:lnTo>
                      <a:lnTo>
                        <a:pt x="71" y="690"/>
                      </a:lnTo>
                      <a:lnTo>
                        <a:pt x="71" y="712"/>
                      </a:lnTo>
                      <a:lnTo>
                        <a:pt x="71" y="736"/>
                      </a:lnTo>
                      <a:lnTo>
                        <a:pt x="82" y="759"/>
                      </a:lnTo>
                      <a:lnTo>
                        <a:pt x="82" y="794"/>
                      </a:lnTo>
                      <a:lnTo>
                        <a:pt x="93" y="817"/>
                      </a:lnTo>
                      <a:lnTo>
                        <a:pt x="93" y="841"/>
                      </a:lnTo>
                      <a:lnTo>
                        <a:pt x="93" y="865"/>
                      </a:lnTo>
                      <a:lnTo>
                        <a:pt x="106" y="899"/>
                      </a:lnTo>
                      <a:lnTo>
                        <a:pt x="106" y="923"/>
                      </a:lnTo>
                      <a:lnTo>
                        <a:pt x="117" y="946"/>
                      </a:lnTo>
                      <a:lnTo>
                        <a:pt x="117" y="970"/>
                      </a:lnTo>
                      <a:lnTo>
                        <a:pt x="129" y="992"/>
                      </a:lnTo>
                      <a:lnTo>
                        <a:pt x="129" y="1016"/>
                      </a:lnTo>
                      <a:lnTo>
                        <a:pt x="141" y="1039"/>
                      </a:lnTo>
                      <a:lnTo>
                        <a:pt x="153" y="1074"/>
                      </a:lnTo>
                      <a:lnTo>
                        <a:pt x="153" y="1098"/>
                      </a:lnTo>
                      <a:lnTo>
                        <a:pt x="164" y="1121"/>
                      </a:lnTo>
                      <a:lnTo>
                        <a:pt x="164" y="1145"/>
                      </a:lnTo>
                      <a:lnTo>
                        <a:pt x="175" y="1168"/>
                      </a:lnTo>
                      <a:lnTo>
                        <a:pt x="175" y="1191"/>
                      </a:lnTo>
                      <a:lnTo>
                        <a:pt x="188" y="1227"/>
                      </a:lnTo>
                      <a:lnTo>
                        <a:pt x="199" y="1250"/>
                      </a:lnTo>
                      <a:lnTo>
                        <a:pt x="199" y="1273"/>
                      </a:lnTo>
                      <a:lnTo>
                        <a:pt x="211" y="1296"/>
                      </a:lnTo>
                      <a:lnTo>
                        <a:pt x="222" y="1320"/>
                      </a:lnTo>
                      <a:lnTo>
                        <a:pt x="222" y="1343"/>
                      </a:lnTo>
                      <a:lnTo>
                        <a:pt x="234" y="1367"/>
                      </a:lnTo>
                      <a:lnTo>
                        <a:pt x="246" y="1390"/>
                      </a:lnTo>
                      <a:lnTo>
                        <a:pt x="257" y="1413"/>
                      </a:lnTo>
                      <a:lnTo>
                        <a:pt x="269" y="1436"/>
                      </a:lnTo>
                      <a:lnTo>
                        <a:pt x="281" y="1460"/>
                      </a:lnTo>
                      <a:lnTo>
                        <a:pt x="281" y="1483"/>
                      </a:lnTo>
                      <a:lnTo>
                        <a:pt x="293" y="1507"/>
                      </a:lnTo>
                      <a:lnTo>
                        <a:pt x="304" y="1531"/>
                      </a:lnTo>
                      <a:lnTo>
                        <a:pt x="315" y="1553"/>
                      </a:lnTo>
                      <a:lnTo>
                        <a:pt x="315" y="1577"/>
                      </a:lnTo>
                      <a:lnTo>
                        <a:pt x="328" y="1600"/>
                      </a:lnTo>
                      <a:lnTo>
                        <a:pt x="339" y="1624"/>
                      </a:lnTo>
                      <a:lnTo>
                        <a:pt x="351" y="1647"/>
                      </a:lnTo>
                      <a:lnTo>
                        <a:pt x="363" y="1671"/>
                      </a:lnTo>
                      <a:lnTo>
                        <a:pt x="374" y="1693"/>
                      </a:lnTo>
                      <a:lnTo>
                        <a:pt x="386" y="1717"/>
                      </a:lnTo>
                      <a:lnTo>
                        <a:pt x="397" y="1729"/>
                      </a:lnTo>
                      <a:lnTo>
                        <a:pt x="410" y="1751"/>
                      </a:lnTo>
                      <a:lnTo>
                        <a:pt x="410" y="1775"/>
                      </a:lnTo>
                      <a:lnTo>
                        <a:pt x="421" y="1799"/>
                      </a:lnTo>
                      <a:lnTo>
                        <a:pt x="444" y="1822"/>
                      </a:lnTo>
                      <a:lnTo>
                        <a:pt x="444" y="1846"/>
                      </a:lnTo>
                      <a:lnTo>
                        <a:pt x="468" y="1869"/>
                      </a:lnTo>
                      <a:lnTo>
                        <a:pt x="468" y="1880"/>
                      </a:lnTo>
                      <a:lnTo>
                        <a:pt x="492" y="1904"/>
                      </a:lnTo>
                      <a:lnTo>
                        <a:pt x="503" y="1927"/>
                      </a:lnTo>
                      <a:lnTo>
                        <a:pt x="514" y="1951"/>
                      </a:lnTo>
                      <a:lnTo>
                        <a:pt x="526" y="1962"/>
                      </a:lnTo>
                      <a:lnTo>
                        <a:pt x="537" y="1986"/>
                      </a:lnTo>
                      <a:lnTo>
                        <a:pt x="550" y="2009"/>
                      </a:lnTo>
                      <a:lnTo>
                        <a:pt x="561" y="2032"/>
                      </a:lnTo>
                      <a:lnTo>
                        <a:pt x="573" y="2044"/>
                      </a:lnTo>
                      <a:lnTo>
                        <a:pt x="585" y="2068"/>
                      </a:lnTo>
                      <a:lnTo>
                        <a:pt x="596" y="2091"/>
                      </a:lnTo>
                      <a:lnTo>
                        <a:pt x="619" y="2102"/>
                      </a:lnTo>
                      <a:lnTo>
                        <a:pt x="632" y="2126"/>
                      </a:lnTo>
                      <a:lnTo>
                        <a:pt x="643" y="2150"/>
                      </a:lnTo>
                      <a:lnTo>
                        <a:pt x="654" y="2161"/>
                      </a:lnTo>
                      <a:lnTo>
                        <a:pt x="666" y="2184"/>
                      </a:lnTo>
                      <a:lnTo>
                        <a:pt x="678" y="2195"/>
                      </a:lnTo>
                      <a:lnTo>
                        <a:pt x="690" y="2219"/>
                      </a:lnTo>
                      <a:lnTo>
                        <a:pt x="714" y="2243"/>
                      </a:lnTo>
                      <a:lnTo>
                        <a:pt x="725" y="2254"/>
                      </a:lnTo>
                      <a:lnTo>
                        <a:pt x="736" y="2277"/>
                      </a:lnTo>
                      <a:lnTo>
                        <a:pt x="748" y="2290"/>
                      </a:lnTo>
                      <a:lnTo>
                        <a:pt x="772" y="2312"/>
                      </a:lnTo>
                      <a:lnTo>
                        <a:pt x="783" y="2324"/>
                      </a:lnTo>
                      <a:lnTo>
                        <a:pt x="794" y="2348"/>
                      </a:lnTo>
                      <a:lnTo>
                        <a:pt x="807" y="2359"/>
                      </a:lnTo>
                      <a:lnTo>
                        <a:pt x="830" y="2383"/>
                      </a:lnTo>
                      <a:lnTo>
                        <a:pt x="841" y="2394"/>
                      </a:lnTo>
                      <a:lnTo>
                        <a:pt x="854" y="2418"/>
                      </a:lnTo>
                      <a:lnTo>
                        <a:pt x="865" y="2430"/>
                      </a:lnTo>
                      <a:lnTo>
                        <a:pt x="888" y="2441"/>
                      </a:lnTo>
                      <a:lnTo>
                        <a:pt x="900" y="2465"/>
                      </a:lnTo>
                      <a:lnTo>
                        <a:pt x="912" y="2476"/>
                      </a:lnTo>
                      <a:lnTo>
                        <a:pt x="934" y="2488"/>
                      </a:lnTo>
                      <a:lnTo>
                        <a:pt x="947" y="2512"/>
                      </a:lnTo>
                      <a:lnTo>
                        <a:pt x="970" y="2523"/>
                      </a:lnTo>
                      <a:lnTo>
                        <a:pt x="982" y="2534"/>
                      </a:lnTo>
                      <a:lnTo>
                        <a:pt x="994" y="2558"/>
                      </a:lnTo>
                      <a:lnTo>
                        <a:pt x="1016" y="2570"/>
                      </a:lnTo>
                      <a:lnTo>
                        <a:pt x="1029" y="2581"/>
                      </a:lnTo>
                      <a:lnTo>
                        <a:pt x="1040" y="2592"/>
                      </a:lnTo>
                      <a:lnTo>
                        <a:pt x="1063" y="2605"/>
                      </a:lnTo>
                      <a:lnTo>
                        <a:pt x="1075" y="2616"/>
                      </a:lnTo>
                      <a:lnTo>
                        <a:pt x="1098" y="2640"/>
                      </a:lnTo>
                      <a:lnTo>
                        <a:pt x="1111" y="2652"/>
                      </a:lnTo>
                      <a:lnTo>
                        <a:pt x="1122" y="2663"/>
                      </a:lnTo>
                      <a:lnTo>
                        <a:pt x="1145" y="2674"/>
                      </a:lnTo>
                      <a:lnTo>
                        <a:pt x="1157" y="2687"/>
                      </a:lnTo>
                      <a:lnTo>
                        <a:pt x="1180" y="2698"/>
                      </a:lnTo>
                      <a:lnTo>
                        <a:pt x="1192" y="2710"/>
                      </a:lnTo>
                      <a:lnTo>
                        <a:pt x="1215" y="2721"/>
                      </a:lnTo>
                      <a:lnTo>
                        <a:pt x="1227" y="2745"/>
                      </a:lnTo>
                      <a:lnTo>
                        <a:pt x="1251" y="2745"/>
                      </a:lnTo>
                      <a:lnTo>
                        <a:pt x="1262" y="2768"/>
                      </a:lnTo>
                      <a:lnTo>
                        <a:pt x="1274" y="2780"/>
                      </a:lnTo>
                      <a:lnTo>
                        <a:pt x="1297" y="2780"/>
                      </a:lnTo>
                      <a:lnTo>
                        <a:pt x="1320" y="2803"/>
                      </a:lnTo>
                      <a:lnTo>
                        <a:pt x="1333" y="2803"/>
                      </a:lnTo>
                      <a:lnTo>
                        <a:pt x="1355" y="2814"/>
                      </a:lnTo>
                      <a:lnTo>
                        <a:pt x="1367" y="2827"/>
                      </a:lnTo>
                      <a:lnTo>
                        <a:pt x="1379" y="2838"/>
                      </a:lnTo>
                      <a:lnTo>
                        <a:pt x="1402" y="2850"/>
                      </a:lnTo>
                      <a:lnTo>
                        <a:pt x="1426" y="2850"/>
                      </a:lnTo>
                      <a:lnTo>
                        <a:pt x="1437" y="2862"/>
                      </a:lnTo>
                      <a:lnTo>
                        <a:pt x="1460" y="2873"/>
                      </a:lnTo>
                      <a:lnTo>
                        <a:pt x="1473" y="2885"/>
                      </a:lnTo>
                      <a:lnTo>
                        <a:pt x="1495" y="2896"/>
                      </a:lnTo>
                      <a:lnTo>
                        <a:pt x="1519" y="2896"/>
                      </a:lnTo>
                      <a:lnTo>
                        <a:pt x="1531" y="2909"/>
                      </a:lnTo>
                      <a:lnTo>
                        <a:pt x="1555" y="2920"/>
                      </a:lnTo>
                      <a:lnTo>
                        <a:pt x="1566" y="2932"/>
                      </a:lnTo>
                      <a:lnTo>
                        <a:pt x="1589" y="2932"/>
                      </a:lnTo>
                      <a:lnTo>
                        <a:pt x="1601" y="2943"/>
                      </a:lnTo>
                      <a:lnTo>
                        <a:pt x="1624" y="2943"/>
                      </a:lnTo>
                      <a:lnTo>
                        <a:pt x="1635" y="2955"/>
                      </a:lnTo>
                      <a:lnTo>
                        <a:pt x="1659" y="2967"/>
                      </a:lnTo>
                      <a:lnTo>
                        <a:pt x="1671" y="2967"/>
                      </a:lnTo>
                      <a:lnTo>
                        <a:pt x="1695" y="2978"/>
                      </a:lnTo>
                      <a:lnTo>
                        <a:pt x="1717" y="2978"/>
                      </a:lnTo>
                      <a:lnTo>
                        <a:pt x="1741" y="2990"/>
                      </a:lnTo>
                      <a:lnTo>
                        <a:pt x="1753" y="2990"/>
                      </a:lnTo>
                      <a:lnTo>
                        <a:pt x="1776" y="3002"/>
                      </a:lnTo>
                      <a:lnTo>
                        <a:pt x="1799" y="3002"/>
                      </a:lnTo>
                      <a:lnTo>
                        <a:pt x="1811" y="3002"/>
                      </a:lnTo>
                      <a:lnTo>
                        <a:pt x="1823" y="3013"/>
                      </a:lnTo>
                      <a:lnTo>
                        <a:pt x="1846" y="3013"/>
                      </a:lnTo>
                      <a:lnTo>
                        <a:pt x="1870" y="3025"/>
                      </a:lnTo>
                      <a:lnTo>
                        <a:pt x="1881" y="3025"/>
                      </a:lnTo>
                      <a:lnTo>
                        <a:pt x="1904" y="3036"/>
                      </a:lnTo>
                      <a:lnTo>
                        <a:pt x="1928" y="3036"/>
                      </a:lnTo>
                      <a:lnTo>
                        <a:pt x="1963" y="3036"/>
                      </a:lnTo>
                      <a:lnTo>
                        <a:pt x="1986" y="3049"/>
                      </a:lnTo>
                      <a:lnTo>
                        <a:pt x="2021" y="3049"/>
                      </a:lnTo>
                      <a:lnTo>
                        <a:pt x="2079" y="3049"/>
                      </a:lnTo>
                      <a:lnTo>
                        <a:pt x="2138" y="3060"/>
                      </a:lnTo>
                      <a:lnTo>
                        <a:pt x="2208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4" name="Freeform 20"/>
                <p:cNvSpPr>
                  <a:spLocks/>
                </p:cNvSpPr>
                <p:nvPr/>
              </p:nvSpPr>
              <p:spPr bwMode="auto">
                <a:xfrm>
                  <a:off x="3540" y="2304"/>
                  <a:ext cx="552" cy="765"/>
                </a:xfrm>
                <a:custGeom>
                  <a:avLst/>
                  <a:gdLst>
                    <a:gd name="T0" fmla="*/ 0 w 2208"/>
                    <a:gd name="T1" fmla="*/ 188 h 3060"/>
                    <a:gd name="T2" fmla="*/ 0 w 2208"/>
                    <a:gd name="T3" fmla="*/ 183 h 3060"/>
                    <a:gd name="T4" fmla="*/ 1 w 2208"/>
                    <a:gd name="T5" fmla="*/ 178 h 3060"/>
                    <a:gd name="T6" fmla="*/ 1 w 2208"/>
                    <a:gd name="T7" fmla="*/ 173 h 3060"/>
                    <a:gd name="T8" fmla="*/ 2 w 2208"/>
                    <a:gd name="T9" fmla="*/ 168 h 3060"/>
                    <a:gd name="T10" fmla="*/ 2 w 2208"/>
                    <a:gd name="T11" fmla="*/ 163 h 3060"/>
                    <a:gd name="T12" fmla="*/ 2 w 2208"/>
                    <a:gd name="T13" fmla="*/ 158 h 3060"/>
                    <a:gd name="T14" fmla="*/ 3 w 2208"/>
                    <a:gd name="T15" fmla="*/ 153 h 3060"/>
                    <a:gd name="T16" fmla="*/ 5 w 2208"/>
                    <a:gd name="T17" fmla="*/ 148 h 3060"/>
                    <a:gd name="T18" fmla="*/ 5 w 2208"/>
                    <a:gd name="T19" fmla="*/ 143 h 3060"/>
                    <a:gd name="T20" fmla="*/ 6 w 2208"/>
                    <a:gd name="T21" fmla="*/ 139 h 3060"/>
                    <a:gd name="T22" fmla="*/ 7 w 2208"/>
                    <a:gd name="T23" fmla="*/ 134 h 3060"/>
                    <a:gd name="T24" fmla="*/ 8 w 2208"/>
                    <a:gd name="T25" fmla="*/ 129 h 3060"/>
                    <a:gd name="T26" fmla="*/ 10 w 2208"/>
                    <a:gd name="T27" fmla="*/ 124 h 3060"/>
                    <a:gd name="T28" fmla="*/ 10 w 2208"/>
                    <a:gd name="T29" fmla="*/ 120 h 3060"/>
                    <a:gd name="T30" fmla="*/ 12 w 2208"/>
                    <a:gd name="T31" fmla="*/ 115 h 3060"/>
                    <a:gd name="T32" fmla="*/ 13 w 2208"/>
                    <a:gd name="T33" fmla="*/ 110 h 3060"/>
                    <a:gd name="T34" fmla="*/ 15 w 2208"/>
                    <a:gd name="T35" fmla="*/ 106 h 3060"/>
                    <a:gd name="T36" fmla="*/ 17 w 2208"/>
                    <a:gd name="T37" fmla="*/ 102 h 3060"/>
                    <a:gd name="T38" fmla="*/ 18 w 2208"/>
                    <a:gd name="T39" fmla="*/ 97 h 3060"/>
                    <a:gd name="T40" fmla="*/ 20 w 2208"/>
                    <a:gd name="T41" fmla="*/ 93 h 3060"/>
                    <a:gd name="T42" fmla="*/ 22 w 2208"/>
                    <a:gd name="T43" fmla="*/ 88 h 3060"/>
                    <a:gd name="T44" fmla="*/ 24 w 2208"/>
                    <a:gd name="T45" fmla="*/ 84 h 3060"/>
                    <a:gd name="T46" fmla="*/ 26 w 2208"/>
                    <a:gd name="T47" fmla="*/ 80 h 3060"/>
                    <a:gd name="T48" fmla="*/ 28 w 2208"/>
                    <a:gd name="T49" fmla="*/ 76 h 3060"/>
                    <a:gd name="T50" fmla="*/ 31 w 2208"/>
                    <a:gd name="T51" fmla="*/ 72 h 3060"/>
                    <a:gd name="T52" fmla="*/ 33 w 2208"/>
                    <a:gd name="T53" fmla="*/ 69 h 3060"/>
                    <a:gd name="T54" fmla="*/ 35 w 2208"/>
                    <a:gd name="T55" fmla="*/ 64 h 3060"/>
                    <a:gd name="T56" fmla="*/ 37 w 2208"/>
                    <a:gd name="T57" fmla="*/ 61 h 3060"/>
                    <a:gd name="T58" fmla="*/ 40 w 2208"/>
                    <a:gd name="T59" fmla="*/ 57 h 3060"/>
                    <a:gd name="T60" fmla="*/ 43 w 2208"/>
                    <a:gd name="T61" fmla="*/ 54 h 3060"/>
                    <a:gd name="T62" fmla="*/ 45 w 2208"/>
                    <a:gd name="T63" fmla="*/ 51 h 3060"/>
                    <a:gd name="T64" fmla="*/ 48 w 2208"/>
                    <a:gd name="T65" fmla="*/ 47 h 3060"/>
                    <a:gd name="T66" fmla="*/ 51 w 2208"/>
                    <a:gd name="T67" fmla="*/ 44 h 3060"/>
                    <a:gd name="T68" fmla="*/ 54 w 2208"/>
                    <a:gd name="T69" fmla="*/ 40 h 3060"/>
                    <a:gd name="T70" fmla="*/ 56 w 2208"/>
                    <a:gd name="T71" fmla="*/ 37 h 3060"/>
                    <a:gd name="T72" fmla="*/ 59 w 2208"/>
                    <a:gd name="T73" fmla="*/ 34 h 3060"/>
                    <a:gd name="T74" fmla="*/ 62 w 2208"/>
                    <a:gd name="T75" fmla="*/ 32 h 3060"/>
                    <a:gd name="T76" fmla="*/ 65 w 2208"/>
                    <a:gd name="T77" fmla="*/ 29 h 3060"/>
                    <a:gd name="T78" fmla="*/ 69 w 2208"/>
                    <a:gd name="T79" fmla="*/ 26 h 3060"/>
                    <a:gd name="T80" fmla="*/ 72 w 2208"/>
                    <a:gd name="T81" fmla="*/ 24 h 3060"/>
                    <a:gd name="T82" fmla="*/ 75 w 2208"/>
                    <a:gd name="T83" fmla="*/ 21 h 3060"/>
                    <a:gd name="T84" fmla="*/ 78 w 2208"/>
                    <a:gd name="T85" fmla="*/ 19 h 3060"/>
                    <a:gd name="T86" fmla="*/ 81 w 2208"/>
                    <a:gd name="T87" fmla="*/ 18 h 3060"/>
                    <a:gd name="T88" fmla="*/ 85 w 2208"/>
                    <a:gd name="T89" fmla="*/ 16 h 3060"/>
                    <a:gd name="T90" fmla="*/ 88 w 2208"/>
                    <a:gd name="T91" fmla="*/ 13 h 3060"/>
                    <a:gd name="T92" fmla="*/ 91 w 2208"/>
                    <a:gd name="T93" fmla="*/ 12 h 3060"/>
                    <a:gd name="T94" fmla="*/ 95 w 2208"/>
                    <a:gd name="T95" fmla="*/ 10 h 3060"/>
                    <a:gd name="T96" fmla="*/ 98 w 2208"/>
                    <a:gd name="T97" fmla="*/ 8 h 3060"/>
                    <a:gd name="T98" fmla="*/ 102 w 2208"/>
                    <a:gd name="T99" fmla="*/ 7 h 3060"/>
                    <a:gd name="T100" fmla="*/ 105 w 2208"/>
                    <a:gd name="T101" fmla="*/ 6 h 3060"/>
                    <a:gd name="T102" fmla="*/ 109 w 2208"/>
                    <a:gd name="T103" fmla="*/ 5 h 3060"/>
                    <a:gd name="T104" fmla="*/ 113 w 2208"/>
                    <a:gd name="T105" fmla="*/ 4 h 3060"/>
                    <a:gd name="T106" fmla="*/ 116 w 2208"/>
                    <a:gd name="T107" fmla="*/ 3 h 3060"/>
                    <a:gd name="T108" fmla="*/ 119 w 2208"/>
                    <a:gd name="T109" fmla="*/ 2 h 3060"/>
                    <a:gd name="T110" fmla="*/ 124 w 2208"/>
                    <a:gd name="T111" fmla="*/ 1 h 3060"/>
                    <a:gd name="T112" fmla="*/ 134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13" y="2896"/>
                      </a:lnTo>
                      <a:lnTo>
                        <a:pt x="13" y="2873"/>
                      </a:lnTo>
                      <a:lnTo>
                        <a:pt x="13" y="2849"/>
                      </a:lnTo>
                      <a:lnTo>
                        <a:pt x="13" y="2814"/>
                      </a:lnTo>
                      <a:lnTo>
                        <a:pt x="13" y="2791"/>
                      </a:lnTo>
                      <a:lnTo>
                        <a:pt x="13" y="2768"/>
                      </a:lnTo>
                      <a:lnTo>
                        <a:pt x="24" y="2733"/>
                      </a:lnTo>
                      <a:lnTo>
                        <a:pt x="24" y="2709"/>
                      </a:lnTo>
                      <a:lnTo>
                        <a:pt x="24" y="2687"/>
                      </a:lnTo>
                      <a:lnTo>
                        <a:pt x="24" y="2663"/>
                      </a:lnTo>
                      <a:lnTo>
                        <a:pt x="24" y="2628"/>
                      </a:lnTo>
                      <a:lnTo>
                        <a:pt x="35" y="2605"/>
                      </a:lnTo>
                      <a:lnTo>
                        <a:pt x="35" y="2581"/>
                      </a:lnTo>
                      <a:lnTo>
                        <a:pt x="35" y="2558"/>
                      </a:lnTo>
                      <a:lnTo>
                        <a:pt x="35" y="2523"/>
                      </a:lnTo>
                      <a:lnTo>
                        <a:pt x="47" y="2499"/>
                      </a:lnTo>
                      <a:lnTo>
                        <a:pt x="47" y="2476"/>
                      </a:lnTo>
                      <a:lnTo>
                        <a:pt x="47" y="2452"/>
                      </a:lnTo>
                      <a:lnTo>
                        <a:pt x="59" y="2418"/>
                      </a:lnTo>
                      <a:lnTo>
                        <a:pt x="59" y="2394"/>
                      </a:lnTo>
                      <a:lnTo>
                        <a:pt x="71" y="2370"/>
                      </a:lnTo>
                      <a:lnTo>
                        <a:pt x="71" y="2348"/>
                      </a:lnTo>
                      <a:lnTo>
                        <a:pt x="71" y="2324"/>
                      </a:lnTo>
                      <a:lnTo>
                        <a:pt x="82" y="2289"/>
                      </a:lnTo>
                      <a:lnTo>
                        <a:pt x="82" y="2266"/>
                      </a:lnTo>
                      <a:lnTo>
                        <a:pt x="93" y="2243"/>
                      </a:lnTo>
                      <a:lnTo>
                        <a:pt x="93" y="2219"/>
                      </a:lnTo>
                      <a:lnTo>
                        <a:pt x="93" y="2184"/>
                      </a:lnTo>
                      <a:lnTo>
                        <a:pt x="106" y="2161"/>
                      </a:lnTo>
                      <a:lnTo>
                        <a:pt x="106" y="2137"/>
                      </a:lnTo>
                      <a:lnTo>
                        <a:pt x="117" y="2114"/>
                      </a:lnTo>
                      <a:lnTo>
                        <a:pt x="117" y="2090"/>
                      </a:lnTo>
                      <a:lnTo>
                        <a:pt x="129" y="2055"/>
                      </a:lnTo>
                      <a:lnTo>
                        <a:pt x="129" y="2044"/>
                      </a:lnTo>
                      <a:lnTo>
                        <a:pt x="141" y="2008"/>
                      </a:lnTo>
                      <a:lnTo>
                        <a:pt x="153" y="1986"/>
                      </a:lnTo>
                      <a:lnTo>
                        <a:pt x="153" y="1962"/>
                      </a:lnTo>
                      <a:lnTo>
                        <a:pt x="164" y="1939"/>
                      </a:lnTo>
                      <a:lnTo>
                        <a:pt x="164" y="1915"/>
                      </a:lnTo>
                      <a:lnTo>
                        <a:pt x="175" y="1880"/>
                      </a:lnTo>
                      <a:lnTo>
                        <a:pt x="175" y="1857"/>
                      </a:lnTo>
                      <a:lnTo>
                        <a:pt x="188" y="1833"/>
                      </a:lnTo>
                      <a:lnTo>
                        <a:pt x="199" y="1810"/>
                      </a:lnTo>
                      <a:lnTo>
                        <a:pt x="199" y="1787"/>
                      </a:lnTo>
                      <a:lnTo>
                        <a:pt x="211" y="1764"/>
                      </a:lnTo>
                      <a:lnTo>
                        <a:pt x="222" y="1740"/>
                      </a:lnTo>
                      <a:lnTo>
                        <a:pt x="222" y="1717"/>
                      </a:lnTo>
                      <a:lnTo>
                        <a:pt x="234" y="1693"/>
                      </a:lnTo>
                      <a:lnTo>
                        <a:pt x="246" y="1670"/>
                      </a:lnTo>
                      <a:lnTo>
                        <a:pt x="257" y="1647"/>
                      </a:lnTo>
                      <a:lnTo>
                        <a:pt x="269" y="1624"/>
                      </a:lnTo>
                      <a:lnTo>
                        <a:pt x="281" y="1600"/>
                      </a:lnTo>
                      <a:lnTo>
                        <a:pt x="281" y="1577"/>
                      </a:lnTo>
                      <a:lnTo>
                        <a:pt x="293" y="1553"/>
                      </a:lnTo>
                      <a:lnTo>
                        <a:pt x="304" y="1529"/>
                      </a:lnTo>
                      <a:lnTo>
                        <a:pt x="315" y="1507"/>
                      </a:lnTo>
                      <a:lnTo>
                        <a:pt x="315" y="1483"/>
                      </a:lnTo>
                      <a:lnTo>
                        <a:pt x="328" y="1460"/>
                      </a:lnTo>
                      <a:lnTo>
                        <a:pt x="339" y="1436"/>
                      </a:lnTo>
                      <a:lnTo>
                        <a:pt x="351" y="1413"/>
                      </a:lnTo>
                      <a:lnTo>
                        <a:pt x="363" y="1389"/>
                      </a:lnTo>
                      <a:lnTo>
                        <a:pt x="374" y="1367"/>
                      </a:lnTo>
                      <a:lnTo>
                        <a:pt x="386" y="1343"/>
                      </a:lnTo>
                      <a:lnTo>
                        <a:pt x="397" y="1331"/>
                      </a:lnTo>
                      <a:lnTo>
                        <a:pt x="410" y="1307"/>
                      </a:lnTo>
                      <a:lnTo>
                        <a:pt x="410" y="1285"/>
                      </a:lnTo>
                      <a:lnTo>
                        <a:pt x="421" y="1261"/>
                      </a:lnTo>
                      <a:lnTo>
                        <a:pt x="444" y="1238"/>
                      </a:lnTo>
                      <a:lnTo>
                        <a:pt x="444" y="1214"/>
                      </a:lnTo>
                      <a:lnTo>
                        <a:pt x="468" y="1191"/>
                      </a:lnTo>
                      <a:lnTo>
                        <a:pt x="468" y="1180"/>
                      </a:lnTo>
                      <a:lnTo>
                        <a:pt x="492" y="1156"/>
                      </a:lnTo>
                      <a:lnTo>
                        <a:pt x="503" y="1133"/>
                      </a:lnTo>
                      <a:lnTo>
                        <a:pt x="514" y="1109"/>
                      </a:lnTo>
                      <a:lnTo>
                        <a:pt x="526" y="1098"/>
                      </a:lnTo>
                      <a:lnTo>
                        <a:pt x="537" y="1074"/>
                      </a:lnTo>
                      <a:lnTo>
                        <a:pt x="550" y="1051"/>
                      </a:lnTo>
                      <a:lnTo>
                        <a:pt x="561" y="1027"/>
                      </a:lnTo>
                      <a:lnTo>
                        <a:pt x="573" y="1016"/>
                      </a:lnTo>
                      <a:lnTo>
                        <a:pt x="585" y="992"/>
                      </a:lnTo>
                      <a:lnTo>
                        <a:pt x="596" y="969"/>
                      </a:lnTo>
                      <a:lnTo>
                        <a:pt x="619" y="946"/>
                      </a:lnTo>
                      <a:lnTo>
                        <a:pt x="632" y="934"/>
                      </a:lnTo>
                      <a:lnTo>
                        <a:pt x="643" y="910"/>
                      </a:lnTo>
                      <a:lnTo>
                        <a:pt x="654" y="899"/>
                      </a:lnTo>
                      <a:lnTo>
                        <a:pt x="666" y="876"/>
                      </a:lnTo>
                      <a:lnTo>
                        <a:pt x="678" y="865"/>
                      </a:lnTo>
                      <a:lnTo>
                        <a:pt x="690" y="841"/>
                      </a:lnTo>
                      <a:lnTo>
                        <a:pt x="714" y="817"/>
                      </a:lnTo>
                      <a:lnTo>
                        <a:pt x="725" y="806"/>
                      </a:lnTo>
                      <a:lnTo>
                        <a:pt x="736" y="783"/>
                      </a:lnTo>
                      <a:lnTo>
                        <a:pt x="748" y="770"/>
                      </a:lnTo>
                      <a:lnTo>
                        <a:pt x="772" y="747"/>
                      </a:lnTo>
                      <a:lnTo>
                        <a:pt x="783" y="736"/>
                      </a:lnTo>
                      <a:lnTo>
                        <a:pt x="794" y="712"/>
                      </a:lnTo>
                      <a:lnTo>
                        <a:pt x="807" y="701"/>
                      </a:lnTo>
                      <a:lnTo>
                        <a:pt x="830" y="677"/>
                      </a:lnTo>
                      <a:lnTo>
                        <a:pt x="841" y="666"/>
                      </a:lnTo>
                      <a:lnTo>
                        <a:pt x="854" y="642"/>
                      </a:lnTo>
                      <a:lnTo>
                        <a:pt x="865" y="630"/>
                      </a:lnTo>
                      <a:lnTo>
                        <a:pt x="888" y="619"/>
                      </a:lnTo>
                      <a:lnTo>
                        <a:pt x="900" y="595"/>
                      </a:lnTo>
                      <a:lnTo>
                        <a:pt x="912" y="584"/>
                      </a:lnTo>
                      <a:lnTo>
                        <a:pt x="934" y="572"/>
                      </a:lnTo>
                      <a:lnTo>
                        <a:pt x="947" y="548"/>
                      </a:lnTo>
                      <a:lnTo>
                        <a:pt x="970" y="537"/>
                      </a:lnTo>
                      <a:lnTo>
                        <a:pt x="982" y="526"/>
                      </a:lnTo>
                      <a:lnTo>
                        <a:pt x="994" y="502"/>
                      </a:lnTo>
                      <a:lnTo>
                        <a:pt x="1016" y="490"/>
                      </a:lnTo>
                      <a:lnTo>
                        <a:pt x="1029" y="479"/>
                      </a:lnTo>
                      <a:lnTo>
                        <a:pt x="1040" y="466"/>
                      </a:lnTo>
                      <a:lnTo>
                        <a:pt x="1063" y="455"/>
                      </a:lnTo>
                      <a:lnTo>
                        <a:pt x="1075" y="432"/>
                      </a:lnTo>
                      <a:lnTo>
                        <a:pt x="1098" y="420"/>
                      </a:lnTo>
                      <a:lnTo>
                        <a:pt x="1111" y="408"/>
                      </a:lnTo>
                      <a:lnTo>
                        <a:pt x="1122" y="397"/>
                      </a:lnTo>
                      <a:lnTo>
                        <a:pt x="1145" y="386"/>
                      </a:lnTo>
                      <a:lnTo>
                        <a:pt x="1157" y="373"/>
                      </a:lnTo>
                      <a:lnTo>
                        <a:pt x="1180" y="362"/>
                      </a:lnTo>
                      <a:lnTo>
                        <a:pt x="1192" y="339"/>
                      </a:lnTo>
                      <a:lnTo>
                        <a:pt x="1215" y="339"/>
                      </a:lnTo>
                      <a:lnTo>
                        <a:pt x="1227" y="315"/>
                      </a:lnTo>
                      <a:lnTo>
                        <a:pt x="1251" y="304"/>
                      </a:lnTo>
                      <a:lnTo>
                        <a:pt x="1262" y="292"/>
                      </a:lnTo>
                      <a:lnTo>
                        <a:pt x="1274" y="280"/>
                      </a:lnTo>
                      <a:lnTo>
                        <a:pt x="1297" y="280"/>
                      </a:lnTo>
                      <a:lnTo>
                        <a:pt x="1320" y="257"/>
                      </a:lnTo>
                      <a:lnTo>
                        <a:pt x="1333" y="246"/>
                      </a:lnTo>
                      <a:lnTo>
                        <a:pt x="1355" y="246"/>
                      </a:lnTo>
                      <a:lnTo>
                        <a:pt x="1367" y="233"/>
                      </a:lnTo>
                      <a:lnTo>
                        <a:pt x="1379" y="222"/>
                      </a:lnTo>
                      <a:lnTo>
                        <a:pt x="1402" y="210"/>
                      </a:lnTo>
                      <a:lnTo>
                        <a:pt x="1426" y="198"/>
                      </a:lnTo>
                      <a:lnTo>
                        <a:pt x="1437" y="198"/>
                      </a:lnTo>
                      <a:lnTo>
                        <a:pt x="1460" y="186"/>
                      </a:lnTo>
                      <a:lnTo>
                        <a:pt x="1473" y="175"/>
                      </a:lnTo>
                      <a:lnTo>
                        <a:pt x="1495" y="164"/>
                      </a:lnTo>
                      <a:lnTo>
                        <a:pt x="1519" y="164"/>
                      </a:lnTo>
                      <a:lnTo>
                        <a:pt x="1531" y="151"/>
                      </a:lnTo>
                      <a:lnTo>
                        <a:pt x="1555" y="140"/>
                      </a:lnTo>
                      <a:lnTo>
                        <a:pt x="1566" y="128"/>
                      </a:lnTo>
                      <a:lnTo>
                        <a:pt x="1589" y="128"/>
                      </a:lnTo>
                      <a:lnTo>
                        <a:pt x="1601" y="117"/>
                      </a:lnTo>
                      <a:lnTo>
                        <a:pt x="1624" y="105"/>
                      </a:lnTo>
                      <a:lnTo>
                        <a:pt x="1635" y="105"/>
                      </a:lnTo>
                      <a:lnTo>
                        <a:pt x="1659" y="93"/>
                      </a:lnTo>
                      <a:lnTo>
                        <a:pt x="1671" y="93"/>
                      </a:lnTo>
                      <a:lnTo>
                        <a:pt x="1695" y="82"/>
                      </a:lnTo>
                      <a:lnTo>
                        <a:pt x="1717" y="70"/>
                      </a:lnTo>
                      <a:lnTo>
                        <a:pt x="1741" y="70"/>
                      </a:lnTo>
                      <a:lnTo>
                        <a:pt x="1753" y="70"/>
                      </a:lnTo>
                      <a:lnTo>
                        <a:pt x="1776" y="58"/>
                      </a:lnTo>
                      <a:lnTo>
                        <a:pt x="1799" y="58"/>
                      </a:lnTo>
                      <a:lnTo>
                        <a:pt x="1811" y="46"/>
                      </a:lnTo>
                      <a:lnTo>
                        <a:pt x="1823" y="46"/>
                      </a:lnTo>
                      <a:lnTo>
                        <a:pt x="1846" y="46"/>
                      </a:lnTo>
                      <a:lnTo>
                        <a:pt x="1870" y="35"/>
                      </a:lnTo>
                      <a:lnTo>
                        <a:pt x="1881" y="35"/>
                      </a:lnTo>
                      <a:lnTo>
                        <a:pt x="1904" y="24"/>
                      </a:lnTo>
                      <a:lnTo>
                        <a:pt x="1928" y="24"/>
                      </a:lnTo>
                      <a:lnTo>
                        <a:pt x="1963" y="24"/>
                      </a:lnTo>
                      <a:lnTo>
                        <a:pt x="1986" y="11"/>
                      </a:lnTo>
                      <a:lnTo>
                        <a:pt x="2021" y="11"/>
                      </a:lnTo>
                      <a:lnTo>
                        <a:pt x="2079" y="0"/>
                      </a:lnTo>
                      <a:lnTo>
                        <a:pt x="2138" y="0"/>
                      </a:lnTo>
                      <a:lnTo>
                        <a:pt x="2208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5" name="Freeform 21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552" cy="765"/>
                </a:xfrm>
                <a:custGeom>
                  <a:avLst/>
                  <a:gdLst>
                    <a:gd name="T0" fmla="*/ 138 w 2208"/>
                    <a:gd name="T1" fmla="*/ 188 h 3060"/>
                    <a:gd name="T2" fmla="*/ 138 w 2208"/>
                    <a:gd name="T3" fmla="*/ 183 h 3060"/>
                    <a:gd name="T4" fmla="*/ 138 w 2208"/>
                    <a:gd name="T5" fmla="*/ 178 h 3060"/>
                    <a:gd name="T6" fmla="*/ 137 w 2208"/>
                    <a:gd name="T7" fmla="*/ 173 h 3060"/>
                    <a:gd name="T8" fmla="*/ 137 w 2208"/>
                    <a:gd name="T9" fmla="*/ 168 h 3060"/>
                    <a:gd name="T10" fmla="*/ 137 w 2208"/>
                    <a:gd name="T11" fmla="*/ 163 h 3060"/>
                    <a:gd name="T12" fmla="*/ 136 w 2208"/>
                    <a:gd name="T13" fmla="*/ 158 h 3060"/>
                    <a:gd name="T14" fmla="*/ 135 w 2208"/>
                    <a:gd name="T15" fmla="*/ 153 h 3060"/>
                    <a:gd name="T16" fmla="*/ 135 w 2208"/>
                    <a:gd name="T17" fmla="*/ 148 h 3060"/>
                    <a:gd name="T18" fmla="*/ 134 w 2208"/>
                    <a:gd name="T19" fmla="*/ 143 h 3060"/>
                    <a:gd name="T20" fmla="*/ 133 w 2208"/>
                    <a:gd name="T21" fmla="*/ 139 h 3060"/>
                    <a:gd name="T22" fmla="*/ 132 w 2208"/>
                    <a:gd name="T23" fmla="*/ 134 h 3060"/>
                    <a:gd name="T24" fmla="*/ 131 w 2208"/>
                    <a:gd name="T25" fmla="*/ 129 h 3060"/>
                    <a:gd name="T26" fmla="*/ 129 w 2208"/>
                    <a:gd name="T27" fmla="*/ 124 h 3060"/>
                    <a:gd name="T28" fmla="*/ 128 w 2208"/>
                    <a:gd name="T29" fmla="*/ 120 h 3060"/>
                    <a:gd name="T30" fmla="*/ 127 w 2208"/>
                    <a:gd name="T31" fmla="*/ 115 h 3060"/>
                    <a:gd name="T32" fmla="*/ 126 w 2208"/>
                    <a:gd name="T33" fmla="*/ 110 h 3060"/>
                    <a:gd name="T34" fmla="*/ 124 w 2208"/>
                    <a:gd name="T35" fmla="*/ 106 h 3060"/>
                    <a:gd name="T36" fmla="*/ 122 w 2208"/>
                    <a:gd name="T37" fmla="*/ 102 h 3060"/>
                    <a:gd name="T38" fmla="*/ 121 w 2208"/>
                    <a:gd name="T39" fmla="*/ 97 h 3060"/>
                    <a:gd name="T40" fmla="*/ 118 w 2208"/>
                    <a:gd name="T41" fmla="*/ 93 h 3060"/>
                    <a:gd name="T42" fmla="*/ 116 w 2208"/>
                    <a:gd name="T43" fmla="*/ 88 h 3060"/>
                    <a:gd name="T44" fmla="*/ 115 w 2208"/>
                    <a:gd name="T45" fmla="*/ 84 h 3060"/>
                    <a:gd name="T46" fmla="*/ 113 w 2208"/>
                    <a:gd name="T47" fmla="*/ 80 h 3060"/>
                    <a:gd name="T48" fmla="*/ 110 w 2208"/>
                    <a:gd name="T49" fmla="*/ 76 h 3060"/>
                    <a:gd name="T50" fmla="*/ 108 w 2208"/>
                    <a:gd name="T51" fmla="*/ 72 h 3060"/>
                    <a:gd name="T52" fmla="*/ 106 w 2208"/>
                    <a:gd name="T53" fmla="*/ 69 h 3060"/>
                    <a:gd name="T54" fmla="*/ 104 w 2208"/>
                    <a:gd name="T55" fmla="*/ 64 h 3060"/>
                    <a:gd name="T56" fmla="*/ 101 w 2208"/>
                    <a:gd name="T57" fmla="*/ 61 h 3060"/>
                    <a:gd name="T58" fmla="*/ 99 w 2208"/>
                    <a:gd name="T59" fmla="*/ 57 h 3060"/>
                    <a:gd name="T60" fmla="*/ 96 w 2208"/>
                    <a:gd name="T61" fmla="*/ 54 h 3060"/>
                    <a:gd name="T62" fmla="*/ 94 w 2208"/>
                    <a:gd name="T63" fmla="*/ 51 h 3060"/>
                    <a:gd name="T64" fmla="*/ 91 w 2208"/>
                    <a:gd name="T65" fmla="*/ 47 h 3060"/>
                    <a:gd name="T66" fmla="*/ 88 w 2208"/>
                    <a:gd name="T67" fmla="*/ 44 h 3060"/>
                    <a:gd name="T68" fmla="*/ 86 w 2208"/>
                    <a:gd name="T69" fmla="*/ 40 h 3060"/>
                    <a:gd name="T70" fmla="*/ 83 w 2208"/>
                    <a:gd name="T71" fmla="*/ 37 h 3060"/>
                    <a:gd name="T72" fmla="*/ 80 w 2208"/>
                    <a:gd name="T73" fmla="*/ 34 h 3060"/>
                    <a:gd name="T74" fmla="*/ 77 w 2208"/>
                    <a:gd name="T75" fmla="*/ 32 h 3060"/>
                    <a:gd name="T76" fmla="*/ 74 w 2208"/>
                    <a:gd name="T77" fmla="*/ 29 h 3060"/>
                    <a:gd name="T78" fmla="*/ 70 w 2208"/>
                    <a:gd name="T79" fmla="*/ 26 h 3060"/>
                    <a:gd name="T80" fmla="*/ 67 w 2208"/>
                    <a:gd name="T81" fmla="*/ 24 h 3060"/>
                    <a:gd name="T82" fmla="*/ 64 w 2208"/>
                    <a:gd name="T83" fmla="*/ 21 h 3060"/>
                    <a:gd name="T84" fmla="*/ 61 w 2208"/>
                    <a:gd name="T85" fmla="*/ 19 h 3060"/>
                    <a:gd name="T86" fmla="*/ 58 w 2208"/>
                    <a:gd name="T87" fmla="*/ 18 h 3060"/>
                    <a:gd name="T88" fmla="*/ 54 w 2208"/>
                    <a:gd name="T89" fmla="*/ 16 h 3060"/>
                    <a:gd name="T90" fmla="*/ 51 w 2208"/>
                    <a:gd name="T91" fmla="*/ 13 h 3060"/>
                    <a:gd name="T92" fmla="*/ 48 w 2208"/>
                    <a:gd name="T93" fmla="*/ 12 h 3060"/>
                    <a:gd name="T94" fmla="*/ 44 w 2208"/>
                    <a:gd name="T95" fmla="*/ 10 h 3060"/>
                    <a:gd name="T96" fmla="*/ 40 w 2208"/>
                    <a:gd name="T97" fmla="*/ 8 h 3060"/>
                    <a:gd name="T98" fmla="*/ 37 w 2208"/>
                    <a:gd name="T99" fmla="*/ 7 h 3060"/>
                    <a:gd name="T100" fmla="*/ 34 w 2208"/>
                    <a:gd name="T101" fmla="*/ 6 h 3060"/>
                    <a:gd name="T102" fmla="*/ 30 w 2208"/>
                    <a:gd name="T103" fmla="*/ 5 h 3060"/>
                    <a:gd name="T104" fmla="*/ 26 w 2208"/>
                    <a:gd name="T105" fmla="*/ 4 h 3060"/>
                    <a:gd name="T106" fmla="*/ 24 w 2208"/>
                    <a:gd name="T107" fmla="*/ 3 h 3060"/>
                    <a:gd name="T108" fmla="*/ 20 w 2208"/>
                    <a:gd name="T109" fmla="*/ 2 h 3060"/>
                    <a:gd name="T110" fmla="*/ 15 w 2208"/>
                    <a:gd name="T111" fmla="*/ 1 h 3060"/>
                    <a:gd name="T112" fmla="*/ 5 w 22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2208" h="3060">
                      <a:moveTo>
                        <a:pt x="2208" y="3060"/>
                      </a:moveTo>
                      <a:lnTo>
                        <a:pt x="2208" y="3036"/>
                      </a:lnTo>
                      <a:lnTo>
                        <a:pt x="2208" y="3002"/>
                      </a:lnTo>
                      <a:lnTo>
                        <a:pt x="2208" y="2978"/>
                      </a:lnTo>
                      <a:lnTo>
                        <a:pt x="2208" y="2955"/>
                      </a:lnTo>
                      <a:lnTo>
                        <a:pt x="2208" y="2931"/>
                      </a:lnTo>
                      <a:lnTo>
                        <a:pt x="2208" y="2896"/>
                      </a:lnTo>
                      <a:lnTo>
                        <a:pt x="2208" y="2873"/>
                      </a:lnTo>
                      <a:lnTo>
                        <a:pt x="2208" y="2849"/>
                      </a:lnTo>
                      <a:lnTo>
                        <a:pt x="2208" y="2814"/>
                      </a:lnTo>
                      <a:lnTo>
                        <a:pt x="2196" y="2791"/>
                      </a:lnTo>
                      <a:lnTo>
                        <a:pt x="2196" y="2768"/>
                      </a:lnTo>
                      <a:lnTo>
                        <a:pt x="2196" y="2733"/>
                      </a:lnTo>
                      <a:lnTo>
                        <a:pt x="2196" y="2709"/>
                      </a:lnTo>
                      <a:lnTo>
                        <a:pt x="2196" y="2687"/>
                      </a:lnTo>
                      <a:lnTo>
                        <a:pt x="2185" y="2663"/>
                      </a:lnTo>
                      <a:lnTo>
                        <a:pt x="2185" y="2628"/>
                      </a:lnTo>
                      <a:lnTo>
                        <a:pt x="2185" y="2605"/>
                      </a:lnTo>
                      <a:lnTo>
                        <a:pt x="2185" y="2581"/>
                      </a:lnTo>
                      <a:lnTo>
                        <a:pt x="2185" y="2558"/>
                      </a:lnTo>
                      <a:lnTo>
                        <a:pt x="2173" y="2523"/>
                      </a:lnTo>
                      <a:lnTo>
                        <a:pt x="2173" y="2499"/>
                      </a:lnTo>
                      <a:lnTo>
                        <a:pt x="2173" y="2476"/>
                      </a:lnTo>
                      <a:lnTo>
                        <a:pt x="2161" y="2452"/>
                      </a:lnTo>
                      <a:lnTo>
                        <a:pt x="2161" y="2418"/>
                      </a:lnTo>
                      <a:lnTo>
                        <a:pt x="2161" y="2394"/>
                      </a:lnTo>
                      <a:lnTo>
                        <a:pt x="2150" y="2370"/>
                      </a:lnTo>
                      <a:lnTo>
                        <a:pt x="2150" y="2348"/>
                      </a:lnTo>
                      <a:lnTo>
                        <a:pt x="2138" y="2324"/>
                      </a:lnTo>
                      <a:lnTo>
                        <a:pt x="2138" y="2289"/>
                      </a:lnTo>
                      <a:lnTo>
                        <a:pt x="2127" y="2266"/>
                      </a:lnTo>
                      <a:lnTo>
                        <a:pt x="2127" y="2243"/>
                      </a:lnTo>
                      <a:lnTo>
                        <a:pt x="2127" y="2219"/>
                      </a:lnTo>
                      <a:lnTo>
                        <a:pt x="2114" y="2184"/>
                      </a:lnTo>
                      <a:lnTo>
                        <a:pt x="2114" y="2161"/>
                      </a:lnTo>
                      <a:lnTo>
                        <a:pt x="2103" y="2137"/>
                      </a:lnTo>
                      <a:lnTo>
                        <a:pt x="2103" y="2114"/>
                      </a:lnTo>
                      <a:lnTo>
                        <a:pt x="2091" y="2090"/>
                      </a:lnTo>
                      <a:lnTo>
                        <a:pt x="2091" y="2055"/>
                      </a:lnTo>
                      <a:lnTo>
                        <a:pt x="2079" y="2044"/>
                      </a:lnTo>
                      <a:lnTo>
                        <a:pt x="2068" y="2008"/>
                      </a:lnTo>
                      <a:lnTo>
                        <a:pt x="2068" y="1986"/>
                      </a:lnTo>
                      <a:lnTo>
                        <a:pt x="2068" y="1962"/>
                      </a:lnTo>
                      <a:lnTo>
                        <a:pt x="2056" y="1939"/>
                      </a:lnTo>
                      <a:lnTo>
                        <a:pt x="2045" y="1915"/>
                      </a:lnTo>
                      <a:lnTo>
                        <a:pt x="2045" y="1880"/>
                      </a:lnTo>
                      <a:lnTo>
                        <a:pt x="2032" y="1857"/>
                      </a:lnTo>
                      <a:lnTo>
                        <a:pt x="2032" y="1833"/>
                      </a:lnTo>
                      <a:lnTo>
                        <a:pt x="2021" y="1810"/>
                      </a:lnTo>
                      <a:lnTo>
                        <a:pt x="2010" y="1787"/>
                      </a:lnTo>
                      <a:lnTo>
                        <a:pt x="2010" y="1764"/>
                      </a:lnTo>
                      <a:lnTo>
                        <a:pt x="1998" y="1740"/>
                      </a:lnTo>
                      <a:lnTo>
                        <a:pt x="1986" y="1717"/>
                      </a:lnTo>
                      <a:lnTo>
                        <a:pt x="1974" y="1693"/>
                      </a:lnTo>
                      <a:lnTo>
                        <a:pt x="1974" y="1670"/>
                      </a:lnTo>
                      <a:lnTo>
                        <a:pt x="1963" y="1647"/>
                      </a:lnTo>
                      <a:lnTo>
                        <a:pt x="1951" y="1624"/>
                      </a:lnTo>
                      <a:lnTo>
                        <a:pt x="1939" y="1600"/>
                      </a:lnTo>
                      <a:lnTo>
                        <a:pt x="1939" y="1577"/>
                      </a:lnTo>
                      <a:lnTo>
                        <a:pt x="1928" y="1553"/>
                      </a:lnTo>
                      <a:lnTo>
                        <a:pt x="1916" y="1529"/>
                      </a:lnTo>
                      <a:lnTo>
                        <a:pt x="1905" y="1507"/>
                      </a:lnTo>
                      <a:lnTo>
                        <a:pt x="1892" y="1483"/>
                      </a:lnTo>
                      <a:lnTo>
                        <a:pt x="1881" y="1460"/>
                      </a:lnTo>
                      <a:lnTo>
                        <a:pt x="1870" y="1436"/>
                      </a:lnTo>
                      <a:lnTo>
                        <a:pt x="1857" y="1413"/>
                      </a:lnTo>
                      <a:lnTo>
                        <a:pt x="1857" y="1389"/>
                      </a:lnTo>
                      <a:lnTo>
                        <a:pt x="1846" y="1367"/>
                      </a:lnTo>
                      <a:lnTo>
                        <a:pt x="1834" y="1343"/>
                      </a:lnTo>
                      <a:lnTo>
                        <a:pt x="1823" y="1331"/>
                      </a:lnTo>
                      <a:lnTo>
                        <a:pt x="1810" y="1307"/>
                      </a:lnTo>
                      <a:lnTo>
                        <a:pt x="1799" y="1285"/>
                      </a:lnTo>
                      <a:lnTo>
                        <a:pt x="1788" y="1261"/>
                      </a:lnTo>
                      <a:lnTo>
                        <a:pt x="1776" y="1238"/>
                      </a:lnTo>
                      <a:lnTo>
                        <a:pt x="1764" y="1214"/>
                      </a:lnTo>
                      <a:lnTo>
                        <a:pt x="1752" y="1191"/>
                      </a:lnTo>
                      <a:lnTo>
                        <a:pt x="1741" y="1180"/>
                      </a:lnTo>
                      <a:lnTo>
                        <a:pt x="1730" y="1156"/>
                      </a:lnTo>
                      <a:lnTo>
                        <a:pt x="1717" y="1133"/>
                      </a:lnTo>
                      <a:lnTo>
                        <a:pt x="1706" y="1109"/>
                      </a:lnTo>
                      <a:lnTo>
                        <a:pt x="1694" y="1098"/>
                      </a:lnTo>
                      <a:lnTo>
                        <a:pt x="1683" y="1074"/>
                      </a:lnTo>
                      <a:lnTo>
                        <a:pt x="1670" y="1051"/>
                      </a:lnTo>
                      <a:lnTo>
                        <a:pt x="1659" y="1027"/>
                      </a:lnTo>
                      <a:lnTo>
                        <a:pt x="1635" y="1016"/>
                      </a:lnTo>
                      <a:lnTo>
                        <a:pt x="1635" y="992"/>
                      </a:lnTo>
                      <a:lnTo>
                        <a:pt x="1612" y="969"/>
                      </a:lnTo>
                      <a:lnTo>
                        <a:pt x="1601" y="946"/>
                      </a:lnTo>
                      <a:lnTo>
                        <a:pt x="1589" y="934"/>
                      </a:lnTo>
                      <a:lnTo>
                        <a:pt x="1577" y="910"/>
                      </a:lnTo>
                      <a:lnTo>
                        <a:pt x="1566" y="899"/>
                      </a:lnTo>
                      <a:lnTo>
                        <a:pt x="1554" y="876"/>
                      </a:lnTo>
                      <a:lnTo>
                        <a:pt x="1530" y="865"/>
                      </a:lnTo>
                      <a:lnTo>
                        <a:pt x="1519" y="841"/>
                      </a:lnTo>
                      <a:lnTo>
                        <a:pt x="1508" y="817"/>
                      </a:lnTo>
                      <a:lnTo>
                        <a:pt x="1495" y="806"/>
                      </a:lnTo>
                      <a:lnTo>
                        <a:pt x="1484" y="783"/>
                      </a:lnTo>
                      <a:lnTo>
                        <a:pt x="1460" y="770"/>
                      </a:lnTo>
                      <a:lnTo>
                        <a:pt x="1449" y="747"/>
                      </a:lnTo>
                      <a:lnTo>
                        <a:pt x="1437" y="736"/>
                      </a:lnTo>
                      <a:lnTo>
                        <a:pt x="1426" y="712"/>
                      </a:lnTo>
                      <a:lnTo>
                        <a:pt x="1402" y="701"/>
                      </a:lnTo>
                      <a:lnTo>
                        <a:pt x="1390" y="677"/>
                      </a:lnTo>
                      <a:lnTo>
                        <a:pt x="1379" y="666"/>
                      </a:lnTo>
                      <a:lnTo>
                        <a:pt x="1367" y="642"/>
                      </a:lnTo>
                      <a:lnTo>
                        <a:pt x="1344" y="630"/>
                      </a:lnTo>
                      <a:lnTo>
                        <a:pt x="1332" y="619"/>
                      </a:lnTo>
                      <a:lnTo>
                        <a:pt x="1320" y="595"/>
                      </a:lnTo>
                      <a:lnTo>
                        <a:pt x="1297" y="584"/>
                      </a:lnTo>
                      <a:lnTo>
                        <a:pt x="1286" y="572"/>
                      </a:lnTo>
                      <a:lnTo>
                        <a:pt x="1273" y="548"/>
                      </a:lnTo>
                      <a:lnTo>
                        <a:pt x="1250" y="537"/>
                      </a:lnTo>
                      <a:lnTo>
                        <a:pt x="1238" y="526"/>
                      </a:lnTo>
                      <a:lnTo>
                        <a:pt x="1227" y="502"/>
                      </a:lnTo>
                      <a:lnTo>
                        <a:pt x="1204" y="490"/>
                      </a:lnTo>
                      <a:lnTo>
                        <a:pt x="1191" y="479"/>
                      </a:lnTo>
                      <a:lnTo>
                        <a:pt x="1180" y="466"/>
                      </a:lnTo>
                      <a:lnTo>
                        <a:pt x="1157" y="455"/>
                      </a:lnTo>
                      <a:lnTo>
                        <a:pt x="1145" y="432"/>
                      </a:lnTo>
                      <a:lnTo>
                        <a:pt x="1122" y="420"/>
                      </a:lnTo>
                      <a:lnTo>
                        <a:pt x="1109" y="408"/>
                      </a:lnTo>
                      <a:lnTo>
                        <a:pt x="1087" y="397"/>
                      </a:lnTo>
                      <a:lnTo>
                        <a:pt x="1075" y="386"/>
                      </a:lnTo>
                      <a:lnTo>
                        <a:pt x="1063" y="373"/>
                      </a:lnTo>
                      <a:lnTo>
                        <a:pt x="1040" y="362"/>
                      </a:lnTo>
                      <a:lnTo>
                        <a:pt x="1016" y="339"/>
                      </a:lnTo>
                      <a:lnTo>
                        <a:pt x="1005" y="339"/>
                      </a:lnTo>
                      <a:lnTo>
                        <a:pt x="982" y="315"/>
                      </a:lnTo>
                      <a:lnTo>
                        <a:pt x="969" y="304"/>
                      </a:lnTo>
                      <a:lnTo>
                        <a:pt x="958" y="292"/>
                      </a:lnTo>
                      <a:lnTo>
                        <a:pt x="935" y="280"/>
                      </a:lnTo>
                      <a:lnTo>
                        <a:pt x="923" y="280"/>
                      </a:lnTo>
                      <a:lnTo>
                        <a:pt x="900" y="257"/>
                      </a:lnTo>
                      <a:lnTo>
                        <a:pt x="889" y="246"/>
                      </a:lnTo>
                      <a:lnTo>
                        <a:pt x="865" y="246"/>
                      </a:lnTo>
                      <a:lnTo>
                        <a:pt x="841" y="233"/>
                      </a:lnTo>
                      <a:lnTo>
                        <a:pt x="829" y="222"/>
                      </a:lnTo>
                      <a:lnTo>
                        <a:pt x="818" y="210"/>
                      </a:lnTo>
                      <a:lnTo>
                        <a:pt x="794" y="198"/>
                      </a:lnTo>
                      <a:lnTo>
                        <a:pt x="771" y="198"/>
                      </a:lnTo>
                      <a:lnTo>
                        <a:pt x="760" y="186"/>
                      </a:lnTo>
                      <a:lnTo>
                        <a:pt x="736" y="175"/>
                      </a:lnTo>
                      <a:lnTo>
                        <a:pt x="725" y="164"/>
                      </a:lnTo>
                      <a:lnTo>
                        <a:pt x="701" y="164"/>
                      </a:lnTo>
                      <a:lnTo>
                        <a:pt x="689" y="151"/>
                      </a:lnTo>
                      <a:lnTo>
                        <a:pt x="667" y="140"/>
                      </a:lnTo>
                      <a:lnTo>
                        <a:pt x="643" y="128"/>
                      </a:lnTo>
                      <a:lnTo>
                        <a:pt x="631" y="128"/>
                      </a:lnTo>
                      <a:lnTo>
                        <a:pt x="608" y="117"/>
                      </a:lnTo>
                      <a:lnTo>
                        <a:pt x="596" y="105"/>
                      </a:lnTo>
                      <a:lnTo>
                        <a:pt x="572" y="105"/>
                      </a:lnTo>
                      <a:lnTo>
                        <a:pt x="561" y="93"/>
                      </a:lnTo>
                      <a:lnTo>
                        <a:pt x="538" y="93"/>
                      </a:lnTo>
                      <a:lnTo>
                        <a:pt x="526" y="82"/>
                      </a:lnTo>
                      <a:lnTo>
                        <a:pt x="503" y="70"/>
                      </a:lnTo>
                      <a:lnTo>
                        <a:pt x="479" y="70"/>
                      </a:lnTo>
                      <a:lnTo>
                        <a:pt x="456" y="70"/>
                      </a:lnTo>
                      <a:lnTo>
                        <a:pt x="444" y="58"/>
                      </a:lnTo>
                      <a:lnTo>
                        <a:pt x="421" y="58"/>
                      </a:lnTo>
                      <a:lnTo>
                        <a:pt x="409" y="46"/>
                      </a:lnTo>
                      <a:lnTo>
                        <a:pt x="386" y="46"/>
                      </a:lnTo>
                      <a:lnTo>
                        <a:pt x="374" y="46"/>
                      </a:lnTo>
                      <a:lnTo>
                        <a:pt x="350" y="35"/>
                      </a:lnTo>
                      <a:lnTo>
                        <a:pt x="328" y="35"/>
                      </a:lnTo>
                      <a:lnTo>
                        <a:pt x="316" y="24"/>
                      </a:lnTo>
                      <a:lnTo>
                        <a:pt x="292" y="24"/>
                      </a:lnTo>
                      <a:lnTo>
                        <a:pt x="257" y="24"/>
                      </a:lnTo>
                      <a:lnTo>
                        <a:pt x="234" y="11"/>
                      </a:lnTo>
                      <a:lnTo>
                        <a:pt x="199" y="11"/>
                      </a:lnTo>
                      <a:lnTo>
                        <a:pt x="141" y="0"/>
                      </a:lnTo>
                      <a:lnTo>
                        <a:pt x="8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6" name="Freeform 22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371" cy="765"/>
                </a:xfrm>
                <a:custGeom>
                  <a:avLst/>
                  <a:gdLst>
                    <a:gd name="T0" fmla="*/ 93 w 1484"/>
                    <a:gd name="T1" fmla="*/ 4 h 3060"/>
                    <a:gd name="T2" fmla="*/ 93 w 1484"/>
                    <a:gd name="T3" fmla="*/ 8 h 3060"/>
                    <a:gd name="T4" fmla="*/ 93 w 1484"/>
                    <a:gd name="T5" fmla="*/ 13 h 3060"/>
                    <a:gd name="T6" fmla="*/ 93 w 1484"/>
                    <a:gd name="T7" fmla="*/ 18 h 3060"/>
                    <a:gd name="T8" fmla="*/ 92 w 1484"/>
                    <a:gd name="T9" fmla="*/ 23 h 3060"/>
                    <a:gd name="T10" fmla="*/ 92 w 1484"/>
                    <a:gd name="T11" fmla="*/ 29 h 3060"/>
                    <a:gd name="T12" fmla="*/ 91 w 1484"/>
                    <a:gd name="T13" fmla="*/ 33 h 3060"/>
                    <a:gd name="T14" fmla="*/ 91 w 1484"/>
                    <a:gd name="T15" fmla="*/ 38 h 3060"/>
                    <a:gd name="T16" fmla="*/ 91 w 1484"/>
                    <a:gd name="T17" fmla="*/ 43 h 3060"/>
                    <a:gd name="T18" fmla="*/ 90 w 1484"/>
                    <a:gd name="T19" fmla="*/ 48 h 3060"/>
                    <a:gd name="T20" fmla="*/ 89 w 1484"/>
                    <a:gd name="T21" fmla="*/ 53 h 3060"/>
                    <a:gd name="T22" fmla="*/ 88 w 1484"/>
                    <a:gd name="T23" fmla="*/ 58 h 3060"/>
                    <a:gd name="T24" fmla="*/ 88 w 1484"/>
                    <a:gd name="T25" fmla="*/ 62 h 3060"/>
                    <a:gd name="T26" fmla="*/ 87 w 1484"/>
                    <a:gd name="T27" fmla="*/ 67 h 3060"/>
                    <a:gd name="T28" fmla="*/ 86 w 1484"/>
                    <a:gd name="T29" fmla="*/ 72 h 3060"/>
                    <a:gd name="T30" fmla="*/ 86 w 1484"/>
                    <a:gd name="T31" fmla="*/ 77 h 3060"/>
                    <a:gd name="T32" fmla="*/ 84 w 1484"/>
                    <a:gd name="T33" fmla="*/ 81 h 3060"/>
                    <a:gd name="T34" fmla="*/ 83 w 1484"/>
                    <a:gd name="T35" fmla="*/ 86 h 3060"/>
                    <a:gd name="T36" fmla="*/ 82 w 1484"/>
                    <a:gd name="T37" fmla="*/ 90 h 3060"/>
                    <a:gd name="T38" fmla="*/ 81 w 1484"/>
                    <a:gd name="T39" fmla="*/ 94 h 3060"/>
                    <a:gd name="T40" fmla="*/ 80 w 1484"/>
                    <a:gd name="T41" fmla="*/ 99 h 3060"/>
                    <a:gd name="T42" fmla="*/ 78 w 1484"/>
                    <a:gd name="T43" fmla="*/ 103 h 3060"/>
                    <a:gd name="T44" fmla="*/ 77 w 1484"/>
                    <a:gd name="T45" fmla="*/ 107 h 3060"/>
                    <a:gd name="T46" fmla="*/ 75 w 1484"/>
                    <a:gd name="T47" fmla="*/ 111 h 3060"/>
                    <a:gd name="T48" fmla="*/ 74 w 1484"/>
                    <a:gd name="T49" fmla="*/ 116 h 3060"/>
                    <a:gd name="T50" fmla="*/ 72 w 1484"/>
                    <a:gd name="T51" fmla="*/ 119 h 3060"/>
                    <a:gd name="T52" fmla="*/ 71 w 1484"/>
                    <a:gd name="T53" fmla="*/ 123 h 3060"/>
                    <a:gd name="T54" fmla="*/ 69 w 1484"/>
                    <a:gd name="T55" fmla="*/ 127 h 3060"/>
                    <a:gd name="T56" fmla="*/ 68 w 1484"/>
                    <a:gd name="T57" fmla="*/ 131 h 3060"/>
                    <a:gd name="T58" fmla="*/ 67 w 1484"/>
                    <a:gd name="T59" fmla="*/ 135 h 3060"/>
                    <a:gd name="T60" fmla="*/ 64 w 1484"/>
                    <a:gd name="T61" fmla="*/ 137 h 3060"/>
                    <a:gd name="T62" fmla="*/ 63 w 1484"/>
                    <a:gd name="T63" fmla="*/ 141 h 3060"/>
                    <a:gd name="T64" fmla="*/ 61 w 1484"/>
                    <a:gd name="T65" fmla="*/ 145 h 3060"/>
                    <a:gd name="T66" fmla="*/ 59 w 1484"/>
                    <a:gd name="T67" fmla="*/ 148 h 3060"/>
                    <a:gd name="T68" fmla="*/ 57 w 1484"/>
                    <a:gd name="T69" fmla="*/ 151 h 3060"/>
                    <a:gd name="T70" fmla="*/ 56 w 1484"/>
                    <a:gd name="T71" fmla="*/ 154 h 3060"/>
                    <a:gd name="T72" fmla="*/ 53 w 1484"/>
                    <a:gd name="T73" fmla="*/ 157 h 3060"/>
                    <a:gd name="T74" fmla="*/ 51 w 1484"/>
                    <a:gd name="T75" fmla="*/ 160 h 3060"/>
                    <a:gd name="T76" fmla="*/ 50 w 1484"/>
                    <a:gd name="T77" fmla="*/ 162 h 3060"/>
                    <a:gd name="T78" fmla="*/ 48 w 1484"/>
                    <a:gd name="T79" fmla="*/ 165 h 3060"/>
                    <a:gd name="T80" fmla="*/ 45 w 1484"/>
                    <a:gd name="T81" fmla="*/ 167 h 3060"/>
                    <a:gd name="T82" fmla="*/ 43 w 1484"/>
                    <a:gd name="T83" fmla="*/ 170 h 3060"/>
                    <a:gd name="T84" fmla="*/ 41 w 1484"/>
                    <a:gd name="T85" fmla="*/ 172 h 3060"/>
                    <a:gd name="T86" fmla="*/ 39 w 1484"/>
                    <a:gd name="T87" fmla="*/ 174 h 3060"/>
                    <a:gd name="T88" fmla="*/ 37 w 1484"/>
                    <a:gd name="T89" fmla="*/ 176 h 3060"/>
                    <a:gd name="T90" fmla="*/ 34 w 1484"/>
                    <a:gd name="T91" fmla="*/ 178 h 3060"/>
                    <a:gd name="T92" fmla="*/ 32 w 1484"/>
                    <a:gd name="T93" fmla="*/ 180 h 3060"/>
                    <a:gd name="T94" fmla="*/ 29 w 1484"/>
                    <a:gd name="T95" fmla="*/ 181 h 3060"/>
                    <a:gd name="T96" fmla="*/ 27 w 1484"/>
                    <a:gd name="T97" fmla="*/ 183 h 3060"/>
                    <a:gd name="T98" fmla="*/ 25 w 1484"/>
                    <a:gd name="T99" fmla="*/ 184 h 3060"/>
                    <a:gd name="T100" fmla="*/ 23 w 1484"/>
                    <a:gd name="T101" fmla="*/ 186 h 3060"/>
                    <a:gd name="T102" fmla="*/ 21 w 1484"/>
                    <a:gd name="T103" fmla="*/ 187 h 3060"/>
                    <a:gd name="T104" fmla="*/ 18 w 1484"/>
                    <a:gd name="T105" fmla="*/ 188 h 3060"/>
                    <a:gd name="T106" fmla="*/ 16 w 1484"/>
                    <a:gd name="T107" fmla="*/ 188 h 3060"/>
                    <a:gd name="T108" fmla="*/ 13 w 1484"/>
                    <a:gd name="T109" fmla="*/ 190 h 3060"/>
                    <a:gd name="T110" fmla="*/ 10 w 1484"/>
                    <a:gd name="T111" fmla="*/ 191 h 3060"/>
                    <a:gd name="T112" fmla="*/ 4 w 1484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0"/>
                      </a:moveTo>
                      <a:lnTo>
                        <a:pt x="1484" y="24"/>
                      </a:lnTo>
                      <a:lnTo>
                        <a:pt x="1484" y="58"/>
                      </a:lnTo>
                      <a:lnTo>
                        <a:pt x="1484" y="82"/>
                      </a:lnTo>
                      <a:lnTo>
                        <a:pt x="1484" y="105"/>
                      </a:lnTo>
                      <a:lnTo>
                        <a:pt x="1484" y="129"/>
                      </a:lnTo>
                      <a:lnTo>
                        <a:pt x="1484" y="164"/>
                      </a:lnTo>
                      <a:lnTo>
                        <a:pt x="1484" y="187"/>
                      </a:lnTo>
                      <a:lnTo>
                        <a:pt x="1484" y="210"/>
                      </a:lnTo>
                      <a:lnTo>
                        <a:pt x="1484" y="233"/>
                      </a:lnTo>
                      <a:lnTo>
                        <a:pt x="1484" y="269"/>
                      </a:lnTo>
                      <a:lnTo>
                        <a:pt x="1484" y="292"/>
                      </a:lnTo>
                      <a:lnTo>
                        <a:pt x="1472" y="327"/>
                      </a:lnTo>
                      <a:lnTo>
                        <a:pt x="1472" y="339"/>
                      </a:lnTo>
                      <a:lnTo>
                        <a:pt x="1472" y="373"/>
                      </a:lnTo>
                      <a:lnTo>
                        <a:pt x="1472" y="397"/>
                      </a:lnTo>
                      <a:lnTo>
                        <a:pt x="1472" y="432"/>
                      </a:lnTo>
                      <a:lnTo>
                        <a:pt x="1472" y="455"/>
                      </a:lnTo>
                      <a:lnTo>
                        <a:pt x="1460" y="479"/>
                      </a:lnTo>
                      <a:lnTo>
                        <a:pt x="1460" y="502"/>
                      </a:lnTo>
                      <a:lnTo>
                        <a:pt x="1460" y="526"/>
                      </a:lnTo>
                      <a:lnTo>
                        <a:pt x="1460" y="561"/>
                      </a:lnTo>
                      <a:lnTo>
                        <a:pt x="1449" y="584"/>
                      </a:lnTo>
                      <a:lnTo>
                        <a:pt x="1449" y="608"/>
                      </a:lnTo>
                      <a:lnTo>
                        <a:pt x="1449" y="630"/>
                      </a:lnTo>
                      <a:lnTo>
                        <a:pt x="1449" y="666"/>
                      </a:lnTo>
                      <a:lnTo>
                        <a:pt x="1449" y="690"/>
                      </a:lnTo>
                      <a:lnTo>
                        <a:pt x="1449" y="712"/>
                      </a:lnTo>
                      <a:lnTo>
                        <a:pt x="1437" y="736"/>
                      </a:lnTo>
                      <a:lnTo>
                        <a:pt x="1437" y="759"/>
                      </a:lnTo>
                      <a:lnTo>
                        <a:pt x="1437" y="794"/>
                      </a:lnTo>
                      <a:lnTo>
                        <a:pt x="1426" y="817"/>
                      </a:lnTo>
                      <a:lnTo>
                        <a:pt x="1426" y="841"/>
                      </a:lnTo>
                      <a:lnTo>
                        <a:pt x="1426" y="865"/>
                      </a:lnTo>
                      <a:lnTo>
                        <a:pt x="1426" y="899"/>
                      </a:lnTo>
                      <a:lnTo>
                        <a:pt x="1413" y="923"/>
                      </a:lnTo>
                      <a:lnTo>
                        <a:pt x="1413" y="946"/>
                      </a:lnTo>
                      <a:lnTo>
                        <a:pt x="1402" y="970"/>
                      </a:lnTo>
                      <a:lnTo>
                        <a:pt x="1402" y="992"/>
                      </a:lnTo>
                      <a:lnTo>
                        <a:pt x="1390" y="1016"/>
                      </a:lnTo>
                      <a:lnTo>
                        <a:pt x="1390" y="1039"/>
                      </a:lnTo>
                      <a:lnTo>
                        <a:pt x="1390" y="1074"/>
                      </a:lnTo>
                      <a:lnTo>
                        <a:pt x="1390" y="1098"/>
                      </a:lnTo>
                      <a:lnTo>
                        <a:pt x="1379" y="1121"/>
                      </a:lnTo>
                      <a:lnTo>
                        <a:pt x="1379" y="1145"/>
                      </a:lnTo>
                      <a:lnTo>
                        <a:pt x="1367" y="1168"/>
                      </a:lnTo>
                      <a:lnTo>
                        <a:pt x="1367" y="1191"/>
                      </a:lnTo>
                      <a:lnTo>
                        <a:pt x="1367" y="1227"/>
                      </a:lnTo>
                      <a:lnTo>
                        <a:pt x="1355" y="1250"/>
                      </a:lnTo>
                      <a:lnTo>
                        <a:pt x="1344" y="1273"/>
                      </a:lnTo>
                      <a:lnTo>
                        <a:pt x="1344" y="1296"/>
                      </a:lnTo>
                      <a:lnTo>
                        <a:pt x="1332" y="1320"/>
                      </a:lnTo>
                      <a:lnTo>
                        <a:pt x="1332" y="1343"/>
                      </a:lnTo>
                      <a:lnTo>
                        <a:pt x="1332" y="1367"/>
                      </a:lnTo>
                      <a:lnTo>
                        <a:pt x="1320" y="1390"/>
                      </a:lnTo>
                      <a:lnTo>
                        <a:pt x="1320" y="1413"/>
                      </a:lnTo>
                      <a:lnTo>
                        <a:pt x="1309" y="1436"/>
                      </a:lnTo>
                      <a:lnTo>
                        <a:pt x="1309" y="1460"/>
                      </a:lnTo>
                      <a:lnTo>
                        <a:pt x="1297" y="1483"/>
                      </a:lnTo>
                      <a:lnTo>
                        <a:pt x="1286" y="1507"/>
                      </a:lnTo>
                      <a:lnTo>
                        <a:pt x="1286" y="1531"/>
                      </a:lnTo>
                      <a:lnTo>
                        <a:pt x="1286" y="1553"/>
                      </a:lnTo>
                      <a:lnTo>
                        <a:pt x="1273" y="1577"/>
                      </a:lnTo>
                      <a:lnTo>
                        <a:pt x="1262" y="1600"/>
                      </a:lnTo>
                      <a:lnTo>
                        <a:pt x="1262" y="1624"/>
                      </a:lnTo>
                      <a:lnTo>
                        <a:pt x="1250" y="1647"/>
                      </a:lnTo>
                      <a:lnTo>
                        <a:pt x="1238" y="1671"/>
                      </a:lnTo>
                      <a:lnTo>
                        <a:pt x="1238" y="1693"/>
                      </a:lnTo>
                      <a:lnTo>
                        <a:pt x="1227" y="1717"/>
                      </a:lnTo>
                      <a:lnTo>
                        <a:pt x="1227" y="1729"/>
                      </a:lnTo>
                      <a:lnTo>
                        <a:pt x="1215" y="1751"/>
                      </a:lnTo>
                      <a:lnTo>
                        <a:pt x="1204" y="1775"/>
                      </a:lnTo>
                      <a:lnTo>
                        <a:pt x="1204" y="1799"/>
                      </a:lnTo>
                      <a:lnTo>
                        <a:pt x="1191" y="1822"/>
                      </a:lnTo>
                      <a:lnTo>
                        <a:pt x="1180" y="1846"/>
                      </a:lnTo>
                      <a:lnTo>
                        <a:pt x="1180" y="1869"/>
                      </a:lnTo>
                      <a:lnTo>
                        <a:pt x="1169" y="1880"/>
                      </a:lnTo>
                      <a:lnTo>
                        <a:pt x="1157" y="1904"/>
                      </a:lnTo>
                      <a:lnTo>
                        <a:pt x="1157" y="1927"/>
                      </a:lnTo>
                      <a:lnTo>
                        <a:pt x="1145" y="1951"/>
                      </a:lnTo>
                      <a:lnTo>
                        <a:pt x="1133" y="1962"/>
                      </a:lnTo>
                      <a:lnTo>
                        <a:pt x="1122" y="1986"/>
                      </a:lnTo>
                      <a:lnTo>
                        <a:pt x="1122" y="2009"/>
                      </a:lnTo>
                      <a:lnTo>
                        <a:pt x="1109" y="2032"/>
                      </a:lnTo>
                      <a:lnTo>
                        <a:pt x="1098" y="2044"/>
                      </a:lnTo>
                      <a:lnTo>
                        <a:pt x="1087" y="2068"/>
                      </a:lnTo>
                      <a:lnTo>
                        <a:pt x="1087" y="2091"/>
                      </a:lnTo>
                      <a:lnTo>
                        <a:pt x="1075" y="2102"/>
                      </a:lnTo>
                      <a:lnTo>
                        <a:pt x="1075" y="2126"/>
                      </a:lnTo>
                      <a:lnTo>
                        <a:pt x="1063" y="2150"/>
                      </a:lnTo>
                      <a:lnTo>
                        <a:pt x="1051" y="2161"/>
                      </a:lnTo>
                      <a:lnTo>
                        <a:pt x="1040" y="2184"/>
                      </a:lnTo>
                      <a:lnTo>
                        <a:pt x="1029" y="2195"/>
                      </a:lnTo>
                      <a:lnTo>
                        <a:pt x="1016" y="2219"/>
                      </a:lnTo>
                      <a:lnTo>
                        <a:pt x="1016" y="2243"/>
                      </a:lnTo>
                      <a:lnTo>
                        <a:pt x="1005" y="2254"/>
                      </a:lnTo>
                      <a:lnTo>
                        <a:pt x="993" y="2277"/>
                      </a:lnTo>
                      <a:lnTo>
                        <a:pt x="982" y="2290"/>
                      </a:lnTo>
                      <a:lnTo>
                        <a:pt x="969" y="2312"/>
                      </a:lnTo>
                      <a:lnTo>
                        <a:pt x="958" y="2324"/>
                      </a:lnTo>
                      <a:lnTo>
                        <a:pt x="958" y="2348"/>
                      </a:lnTo>
                      <a:lnTo>
                        <a:pt x="947" y="2359"/>
                      </a:lnTo>
                      <a:lnTo>
                        <a:pt x="935" y="2383"/>
                      </a:lnTo>
                      <a:lnTo>
                        <a:pt x="923" y="2394"/>
                      </a:lnTo>
                      <a:lnTo>
                        <a:pt x="911" y="2418"/>
                      </a:lnTo>
                      <a:lnTo>
                        <a:pt x="900" y="2430"/>
                      </a:lnTo>
                      <a:lnTo>
                        <a:pt x="900" y="2441"/>
                      </a:lnTo>
                      <a:lnTo>
                        <a:pt x="889" y="2465"/>
                      </a:lnTo>
                      <a:lnTo>
                        <a:pt x="865" y="2476"/>
                      </a:lnTo>
                      <a:lnTo>
                        <a:pt x="865" y="2488"/>
                      </a:lnTo>
                      <a:lnTo>
                        <a:pt x="853" y="2512"/>
                      </a:lnTo>
                      <a:lnTo>
                        <a:pt x="841" y="2523"/>
                      </a:lnTo>
                      <a:lnTo>
                        <a:pt x="829" y="2534"/>
                      </a:lnTo>
                      <a:lnTo>
                        <a:pt x="818" y="2558"/>
                      </a:lnTo>
                      <a:lnTo>
                        <a:pt x="807" y="2570"/>
                      </a:lnTo>
                      <a:lnTo>
                        <a:pt x="794" y="2581"/>
                      </a:lnTo>
                      <a:lnTo>
                        <a:pt x="794" y="2592"/>
                      </a:lnTo>
                      <a:lnTo>
                        <a:pt x="771" y="2605"/>
                      </a:lnTo>
                      <a:lnTo>
                        <a:pt x="771" y="2616"/>
                      </a:lnTo>
                      <a:lnTo>
                        <a:pt x="760" y="2640"/>
                      </a:lnTo>
                      <a:lnTo>
                        <a:pt x="748" y="2652"/>
                      </a:lnTo>
                      <a:lnTo>
                        <a:pt x="736" y="2663"/>
                      </a:lnTo>
                      <a:lnTo>
                        <a:pt x="725" y="2674"/>
                      </a:lnTo>
                      <a:lnTo>
                        <a:pt x="712" y="2687"/>
                      </a:lnTo>
                      <a:lnTo>
                        <a:pt x="701" y="2698"/>
                      </a:lnTo>
                      <a:lnTo>
                        <a:pt x="689" y="2710"/>
                      </a:lnTo>
                      <a:lnTo>
                        <a:pt x="678" y="2721"/>
                      </a:lnTo>
                      <a:lnTo>
                        <a:pt x="667" y="2745"/>
                      </a:lnTo>
                      <a:lnTo>
                        <a:pt x="654" y="2745"/>
                      </a:lnTo>
                      <a:lnTo>
                        <a:pt x="643" y="2768"/>
                      </a:lnTo>
                      <a:lnTo>
                        <a:pt x="631" y="2780"/>
                      </a:lnTo>
                      <a:lnTo>
                        <a:pt x="619" y="2780"/>
                      </a:lnTo>
                      <a:lnTo>
                        <a:pt x="608" y="2803"/>
                      </a:lnTo>
                      <a:lnTo>
                        <a:pt x="596" y="2803"/>
                      </a:lnTo>
                      <a:lnTo>
                        <a:pt x="585" y="2814"/>
                      </a:lnTo>
                      <a:lnTo>
                        <a:pt x="572" y="2827"/>
                      </a:lnTo>
                      <a:lnTo>
                        <a:pt x="561" y="2838"/>
                      </a:lnTo>
                      <a:lnTo>
                        <a:pt x="549" y="2850"/>
                      </a:lnTo>
                      <a:lnTo>
                        <a:pt x="538" y="2850"/>
                      </a:lnTo>
                      <a:lnTo>
                        <a:pt x="526" y="2862"/>
                      </a:lnTo>
                      <a:lnTo>
                        <a:pt x="514" y="2873"/>
                      </a:lnTo>
                      <a:lnTo>
                        <a:pt x="490" y="2885"/>
                      </a:lnTo>
                      <a:lnTo>
                        <a:pt x="490" y="2896"/>
                      </a:lnTo>
                      <a:lnTo>
                        <a:pt x="468" y="2896"/>
                      </a:lnTo>
                      <a:lnTo>
                        <a:pt x="456" y="2909"/>
                      </a:lnTo>
                      <a:lnTo>
                        <a:pt x="444" y="2920"/>
                      </a:lnTo>
                      <a:lnTo>
                        <a:pt x="432" y="2932"/>
                      </a:lnTo>
                      <a:lnTo>
                        <a:pt x="421" y="2932"/>
                      </a:lnTo>
                      <a:lnTo>
                        <a:pt x="409" y="2943"/>
                      </a:lnTo>
                      <a:lnTo>
                        <a:pt x="397" y="2943"/>
                      </a:lnTo>
                      <a:lnTo>
                        <a:pt x="386" y="2955"/>
                      </a:lnTo>
                      <a:lnTo>
                        <a:pt x="374" y="2967"/>
                      </a:lnTo>
                      <a:lnTo>
                        <a:pt x="363" y="2967"/>
                      </a:lnTo>
                      <a:lnTo>
                        <a:pt x="350" y="2978"/>
                      </a:lnTo>
                      <a:lnTo>
                        <a:pt x="339" y="2978"/>
                      </a:lnTo>
                      <a:lnTo>
                        <a:pt x="328" y="2990"/>
                      </a:lnTo>
                      <a:lnTo>
                        <a:pt x="316" y="2990"/>
                      </a:lnTo>
                      <a:lnTo>
                        <a:pt x="304" y="3002"/>
                      </a:lnTo>
                      <a:lnTo>
                        <a:pt x="292" y="3002"/>
                      </a:lnTo>
                      <a:lnTo>
                        <a:pt x="268" y="3002"/>
                      </a:lnTo>
                      <a:lnTo>
                        <a:pt x="257" y="3013"/>
                      </a:lnTo>
                      <a:lnTo>
                        <a:pt x="246" y="3013"/>
                      </a:lnTo>
                      <a:lnTo>
                        <a:pt x="234" y="3025"/>
                      </a:lnTo>
                      <a:lnTo>
                        <a:pt x="222" y="3025"/>
                      </a:lnTo>
                      <a:lnTo>
                        <a:pt x="210" y="3036"/>
                      </a:lnTo>
                      <a:lnTo>
                        <a:pt x="199" y="3036"/>
                      </a:lnTo>
                      <a:lnTo>
                        <a:pt x="175" y="3036"/>
                      </a:lnTo>
                      <a:lnTo>
                        <a:pt x="152" y="3049"/>
                      </a:lnTo>
                      <a:lnTo>
                        <a:pt x="128" y="3049"/>
                      </a:lnTo>
                      <a:lnTo>
                        <a:pt x="93" y="3049"/>
                      </a:lnTo>
                      <a:lnTo>
                        <a:pt x="59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7" name="Freeform 23"/>
                <p:cNvSpPr>
                  <a:spLocks/>
                </p:cNvSpPr>
                <p:nvPr/>
              </p:nvSpPr>
              <p:spPr bwMode="auto">
                <a:xfrm>
                  <a:off x="3724" y="3069"/>
                  <a:ext cx="368" cy="765"/>
                </a:xfrm>
                <a:custGeom>
                  <a:avLst/>
                  <a:gdLst>
                    <a:gd name="T0" fmla="*/ 0 w 1472"/>
                    <a:gd name="T1" fmla="*/ 4 h 3060"/>
                    <a:gd name="T2" fmla="*/ 0 w 1472"/>
                    <a:gd name="T3" fmla="*/ 8 h 3060"/>
                    <a:gd name="T4" fmla="*/ 0 w 1472"/>
                    <a:gd name="T5" fmla="*/ 13 h 3060"/>
                    <a:gd name="T6" fmla="*/ 0 w 1472"/>
                    <a:gd name="T7" fmla="*/ 18 h 3060"/>
                    <a:gd name="T8" fmla="*/ 1 w 1472"/>
                    <a:gd name="T9" fmla="*/ 23 h 3060"/>
                    <a:gd name="T10" fmla="*/ 1 w 1472"/>
                    <a:gd name="T11" fmla="*/ 29 h 3060"/>
                    <a:gd name="T12" fmla="*/ 2 w 1472"/>
                    <a:gd name="T13" fmla="*/ 33 h 3060"/>
                    <a:gd name="T14" fmla="*/ 2 w 1472"/>
                    <a:gd name="T15" fmla="*/ 38 h 3060"/>
                    <a:gd name="T16" fmla="*/ 2 w 1472"/>
                    <a:gd name="T17" fmla="*/ 43 h 3060"/>
                    <a:gd name="T18" fmla="*/ 3 w 1472"/>
                    <a:gd name="T19" fmla="*/ 48 h 3060"/>
                    <a:gd name="T20" fmla="*/ 4 w 1472"/>
                    <a:gd name="T21" fmla="*/ 53 h 3060"/>
                    <a:gd name="T22" fmla="*/ 5 w 1472"/>
                    <a:gd name="T23" fmla="*/ 58 h 3060"/>
                    <a:gd name="T24" fmla="*/ 5 w 1472"/>
                    <a:gd name="T25" fmla="*/ 62 h 3060"/>
                    <a:gd name="T26" fmla="*/ 6 w 1472"/>
                    <a:gd name="T27" fmla="*/ 67 h 3060"/>
                    <a:gd name="T28" fmla="*/ 7 w 1472"/>
                    <a:gd name="T29" fmla="*/ 72 h 3060"/>
                    <a:gd name="T30" fmla="*/ 8 w 1472"/>
                    <a:gd name="T31" fmla="*/ 77 h 3060"/>
                    <a:gd name="T32" fmla="*/ 9 w 1472"/>
                    <a:gd name="T33" fmla="*/ 81 h 3060"/>
                    <a:gd name="T34" fmla="*/ 10 w 1472"/>
                    <a:gd name="T35" fmla="*/ 86 h 3060"/>
                    <a:gd name="T36" fmla="*/ 11 w 1472"/>
                    <a:gd name="T37" fmla="*/ 90 h 3060"/>
                    <a:gd name="T38" fmla="*/ 12 w 1472"/>
                    <a:gd name="T39" fmla="*/ 94 h 3060"/>
                    <a:gd name="T40" fmla="*/ 13 w 1472"/>
                    <a:gd name="T41" fmla="*/ 99 h 3060"/>
                    <a:gd name="T42" fmla="*/ 15 w 1472"/>
                    <a:gd name="T43" fmla="*/ 103 h 3060"/>
                    <a:gd name="T44" fmla="*/ 16 w 1472"/>
                    <a:gd name="T45" fmla="*/ 107 h 3060"/>
                    <a:gd name="T46" fmla="*/ 17 w 1472"/>
                    <a:gd name="T47" fmla="*/ 111 h 3060"/>
                    <a:gd name="T48" fmla="*/ 18 w 1472"/>
                    <a:gd name="T49" fmla="*/ 116 h 3060"/>
                    <a:gd name="T50" fmla="*/ 20 w 1472"/>
                    <a:gd name="T51" fmla="*/ 119 h 3060"/>
                    <a:gd name="T52" fmla="*/ 21 w 1472"/>
                    <a:gd name="T53" fmla="*/ 123 h 3060"/>
                    <a:gd name="T54" fmla="*/ 24 w 1472"/>
                    <a:gd name="T55" fmla="*/ 127 h 3060"/>
                    <a:gd name="T56" fmla="*/ 25 w 1472"/>
                    <a:gd name="T57" fmla="*/ 131 h 3060"/>
                    <a:gd name="T58" fmla="*/ 26 w 1472"/>
                    <a:gd name="T59" fmla="*/ 135 h 3060"/>
                    <a:gd name="T60" fmla="*/ 28 w 1472"/>
                    <a:gd name="T61" fmla="*/ 137 h 3060"/>
                    <a:gd name="T62" fmla="*/ 30 w 1472"/>
                    <a:gd name="T63" fmla="*/ 141 h 3060"/>
                    <a:gd name="T64" fmla="*/ 32 w 1472"/>
                    <a:gd name="T65" fmla="*/ 145 h 3060"/>
                    <a:gd name="T66" fmla="*/ 34 w 1472"/>
                    <a:gd name="T67" fmla="*/ 148 h 3060"/>
                    <a:gd name="T68" fmla="*/ 35 w 1472"/>
                    <a:gd name="T69" fmla="*/ 151 h 3060"/>
                    <a:gd name="T70" fmla="*/ 37 w 1472"/>
                    <a:gd name="T71" fmla="*/ 154 h 3060"/>
                    <a:gd name="T72" fmla="*/ 40 w 1472"/>
                    <a:gd name="T73" fmla="*/ 157 h 3060"/>
                    <a:gd name="T74" fmla="*/ 42 w 1472"/>
                    <a:gd name="T75" fmla="*/ 160 h 3060"/>
                    <a:gd name="T76" fmla="*/ 43 w 1472"/>
                    <a:gd name="T77" fmla="*/ 162 h 3060"/>
                    <a:gd name="T78" fmla="*/ 45 w 1472"/>
                    <a:gd name="T79" fmla="*/ 165 h 3060"/>
                    <a:gd name="T80" fmla="*/ 48 w 1472"/>
                    <a:gd name="T81" fmla="*/ 167 h 3060"/>
                    <a:gd name="T82" fmla="*/ 50 w 1472"/>
                    <a:gd name="T83" fmla="*/ 170 h 3060"/>
                    <a:gd name="T84" fmla="*/ 52 w 1472"/>
                    <a:gd name="T85" fmla="*/ 172 h 3060"/>
                    <a:gd name="T86" fmla="*/ 54 w 1472"/>
                    <a:gd name="T87" fmla="*/ 174 h 3060"/>
                    <a:gd name="T88" fmla="*/ 56 w 1472"/>
                    <a:gd name="T89" fmla="*/ 176 h 3060"/>
                    <a:gd name="T90" fmla="*/ 59 w 1472"/>
                    <a:gd name="T91" fmla="*/ 178 h 3060"/>
                    <a:gd name="T92" fmla="*/ 61 w 1472"/>
                    <a:gd name="T93" fmla="*/ 180 h 3060"/>
                    <a:gd name="T94" fmla="*/ 63 w 1472"/>
                    <a:gd name="T95" fmla="*/ 181 h 3060"/>
                    <a:gd name="T96" fmla="*/ 65 w 1472"/>
                    <a:gd name="T97" fmla="*/ 183 h 3060"/>
                    <a:gd name="T98" fmla="*/ 68 w 1472"/>
                    <a:gd name="T99" fmla="*/ 184 h 3060"/>
                    <a:gd name="T100" fmla="*/ 70 w 1472"/>
                    <a:gd name="T101" fmla="*/ 186 h 3060"/>
                    <a:gd name="T102" fmla="*/ 72 w 1472"/>
                    <a:gd name="T103" fmla="*/ 187 h 3060"/>
                    <a:gd name="T104" fmla="*/ 75 w 1472"/>
                    <a:gd name="T105" fmla="*/ 188 h 3060"/>
                    <a:gd name="T106" fmla="*/ 77 w 1472"/>
                    <a:gd name="T107" fmla="*/ 188 h 3060"/>
                    <a:gd name="T108" fmla="*/ 80 w 1472"/>
                    <a:gd name="T109" fmla="*/ 190 h 3060"/>
                    <a:gd name="T110" fmla="*/ 83 w 1472"/>
                    <a:gd name="T111" fmla="*/ 191 h 3060"/>
                    <a:gd name="T112" fmla="*/ 89 w 1472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0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24" y="526"/>
                      </a:lnTo>
                      <a:lnTo>
                        <a:pt x="24" y="561"/>
                      </a:lnTo>
                      <a:lnTo>
                        <a:pt x="24" y="584"/>
                      </a:lnTo>
                      <a:lnTo>
                        <a:pt x="24" y="608"/>
                      </a:lnTo>
                      <a:lnTo>
                        <a:pt x="36" y="630"/>
                      </a:lnTo>
                      <a:lnTo>
                        <a:pt x="36" y="666"/>
                      </a:lnTo>
                      <a:lnTo>
                        <a:pt x="36" y="690"/>
                      </a:lnTo>
                      <a:lnTo>
                        <a:pt x="36" y="712"/>
                      </a:lnTo>
                      <a:lnTo>
                        <a:pt x="36" y="736"/>
                      </a:lnTo>
                      <a:lnTo>
                        <a:pt x="47" y="759"/>
                      </a:lnTo>
                      <a:lnTo>
                        <a:pt x="47" y="794"/>
                      </a:lnTo>
                      <a:lnTo>
                        <a:pt x="47" y="817"/>
                      </a:lnTo>
                      <a:lnTo>
                        <a:pt x="58" y="841"/>
                      </a:lnTo>
                      <a:lnTo>
                        <a:pt x="58" y="865"/>
                      </a:lnTo>
                      <a:lnTo>
                        <a:pt x="58" y="899"/>
                      </a:lnTo>
                      <a:lnTo>
                        <a:pt x="71" y="923"/>
                      </a:lnTo>
                      <a:lnTo>
                        <a:pt x="71" y="946"/>
                      </a:lnTo>
                      <a:lnTo>
                        <a:pt x="71" y="970"/>
                      </a:lnTo>
                      <a:lnTo>
                        <a:pt x="82" y="992"/>
                      </a:lnTo>
                      <a:lnTo>
                        <a:pt x="82" y="1016"/>
                      </a:lnTo>
                      <a:lnTo>
                        <a:pt x="94" y="1039"/>
                      </a:lnTo>
                      <a:lnTo>
                        <a:pt x="94" y="1074"/>
                      </a:lnTo>
                      <a:lnTo>
                        <a:pt x="94" y="1098"/>
                      </a:lnTo>
                      <a:lnTo>
                        <a:pt x="94" y="1121"/>
                      </a:lnTo>
                      <a:lnTo>
                        <a:pt x="105" y="1145"/>
                      </a:lnTo>
                      <a:lnTo>
                        <a:pt x="105" y="1168"/>
                      </a:lnTo>
                      <a:lnTo>
                        <a:pt x="118" y="1191"/>
                      </a:lnTo>
                      <a:lnTo>
                        <a:pt x="118" y="1227"/>
                      </a:lnTo>
                      <a:lnTo>
                        <a:pt x="129" y="1250"/>
                      </a:lnTo>
                      <a:lnTo>
                        <a:pt x="129" y="1273"/>
                      </a:lnTo>
                      <a:lnTo>
                        <a:pt x="140" y="1296"/>
                      </a:lnTo>
                      <a:lnTo>
                        <a:pt x="140" y="1320"/>
                      </a:lnTo>
                      <a:lnTo>
                        <a:pt x="152" y="1343"/>
                      </a:lnTo>
                      <a:lnTo>
                        <a:pt x="152" y="1367"/>
                      </a:lnTo>
                      <a:lnTo>
                        <a:pt x="152" y="1390"/>
                      </a:lnTo>
                      <a:lnTo>
                        <a:pt x="164" y="1413"/>
                      </a:lnTo>
                      <a:lnTo>
                        <a:pt x="176" y="1436"/>
                      </a:lnTo>
                      <a:lnTo>
                        <a:pt x="176" y="1460"/>
                      </a:lnTo>
                      <a:lnTo>
                        <a:pt x="176" y="1483"/>
                      </a:lnTo>
                      <a:lnTo>
                        <a:pt x="187" y="1507"/>
                      </a:lnTo>
                      <a:lnTo>
                        <a:pt x="198" y="1531"/>
                      </a:lnTo>
                      <a:lnTo>
                        <a:pt x="198" y="1553"/>
                      </a:lnTo>
                      <a:lnTo>
                        <a:pt x="211" y="1577"/>
                      </a:lnTo>
                      <a:lnTo>
                        <a:pt x="211" y="1600"/>
                      </a:lnTo>
                      <a:lnTo>
                        <a:pt x="222" y="1624"/>
                      </a:lnTo>
                      <a:lnTo>
                        <a:pt x="234" y="1647"/>
                      </a:lnTo>
                      <a:lnTo>
                        <a:pt x="234" y="1671"/>
                      </a:lnTo>
                      <a:lnTo>
                        <a:pt x="246" y="1693"/>
                      </a:lnTo>
                      <a:lnTo>
                        <a:pt x="246" y="1717"/>
                      </a:lnTo>
                      <a:lnTo>
                        <a:pt x="258" y="1729"/>
                      </a:lnTo>
                      <a:lnTo>
                        <a:pt x="269" y="1751"/>
                      </a:lnTo>
                      <a:lnTo>
                        <a:pt x="269" y="1775"/>
                      </a:lnTo>
                      <a:lnTo>
                        <a:pt x="280" y="1799"/>
                      </a:lnTo>
                      <a:lnTo>
                        <a:pt x="293" y="1822"/>
                      </a:lnTo>
                      <a:lnTo>
                        <a:pt x="293" y="1846"/>
                      </a:lnTo>
                      <a:lnTo>
                        <a:pt x="304" y="1869"/>
                      </a:lnTo>
                      <a:lnTo>
                        <a:pt x="316" y="1880"/>
                      </a:lnTo>
                      <a:lnTo>
                        <a:pt x="316" y="1904"/>
                      </a:lnTo>
                      <a:lnTo>
                        <a:pt x="327" y="1927"/>
                      </a:lnTo>
                      <a:lnTo>
                        <a:pt x="339" y="1951"/>
                      </a:lnTo>
                      <a:lnTo>
                        <a:pt x="339" y="1962"/>
                      </a:lnTo>
                      <a:lnTo>
                        <a:pt x="351" y="1986"/>
                      </a:lnTo>
                      <a:lnTo>
                        <a:pt x="362" y="2009"/>
                      </a:lnTo>
                      <a:lnTo>
                        <a:pt x="375" y="2032"/>
                      </a:lnTo>
                      <a:lnTo>
                        <a:pt x="375" y="2044"/>
                      </a:lnTo>
                      <a:lnTo>
                        <a:pt x="386" y="2068"/>
                      </a:lnTo>
                      <a:lnTo>
                        <a:pt x="398" y="2091"/>
                      </a:lnTo>
                      <a:lnTo>
                        <a:pt x="398" y="2102"/>
                      </a:lnTo>
                      <a:lnTo>
                        <a:pt x="409" y="2126"/>
                      </a:lnTo>
                      <a:lnTo>
                        <a:pt x="421" y="2150"/>
                      </a:lnTo>
                      <a:lnTo>
                        <a:pt x="433" y="2161"/>
                      </a:lnTo>
                      <a:lnTo>
                        <a:pt x="444" y="2184"/>
                      </a:lnTo>
                      <a:lnTo>
                        <a:pt x="444" y="2195"/>
                      </a:lnTo>
                      <a:lnTo>
                        <a:pt x="456" y="2219"/>
                      </a:lnTo>
                      <a:lnTo>
                        <a:pt x="468" y="2243"/>
                      </a:lnTo>
                      <a:lnTo>
                        <a:pt x="479" y="2254"/>
                      </a:lnTo>
                      <a:lnTo>
                        <a:pt x="491" y="2277"/>
                      </a:lnTo>
                      <a:lnTo>
                        <a:pt x="502" y="2290"/>
                      </a:lnTo>
                      <a:lnTo>
                        <a:pt x="515" y="2312"/>
                      </a:lnTo>
                      <a:lnTo>
                        <a:pt x="515" y="2324"/>
                      </a:lnTo>
                      <a:lnTo>
                        <a:pt x="526" y="2348"/>
                      </a:lnTo>
                      <a:lnTo>
                        <a:pt x="538" y="2359"/>
                      </a:lnTo>
                      <a:lnTo>
                        <a:pt x="549" y="2383"/>
                      </a:lnTo>
                      <a:lnTo>
                        <a:pt x="561" y="2394"/>
                      </a:lnTo>
                      <a:lnTo>
                        <a:pt x="561" y="2418"/>
                      </a:lnTo>
                      <a:lnTo>
                        <a:pt x="573" y="2430"/>
                      </a:lnTo>
                      <a:lnTo>
                        <a:pt x="584" y="2441"/>
                      </a:lnTo>
                      <a:lnTo>
                        <a:pt x="597" y="2465"/>
                      </a:lnTo>
                      <a:lnTo>
                        <a:pt x="608" y="2476"/>
                      </a:lnTo>
                      <a:lnTo>
                        <a:pt x="619" y="2488"/>
                      </a:lnTo>
                      <a:lnTo>
                        <a:pt x="631" y="2512"/>
                      </a:lnTo>
                      <a:lnTo>
                        <a:pt x="643" y="2523"/>
                      </a:lnTo>
                      <a:lnTo>
                        <a:pt x="643" y="2534"/>
                      </a:lnTo>
                      <a:lnTo>
                        <a:pt x="666" y="2558"/>
                      </a:lnTo>
                      <a:lnTo>
                        <a:pt x="666" y="2570"/>
                      </a:lnTo>
                      <a:lnTo>
                        <a:pt x="678" y="2581"/>
                      </a:lnTo>
                      <a:lnTo>
                        <a:pt x="690" y="2592"/>
                      </a:lnTo>
                      <a:lnTo>
                        <a:pt x="701" y="2605"/>
                      </a:lnTo>
                      <a:lnTo>
                        <a:pt x="713" y="2616"/>
                      </a:lnTo>
                      <a:lnTo>
                        <a:pt x="724" y="2640"/>
                      </a:lnTo>
                      <a:lnTo>
                        <a:pt x="737" y="2652"/>
                      </a:lnTo>
                      <a:lnTo>
                        <a:pt x="748" y="2663"/>
                      </a:lnTo>
                      <a:lnTo>
                        <a:pt x="759" y="2674"/>
                      </a:lnTo>
                      <a:lnTo>
                        <a:pt x="772" y="2687"/>
                      </a:lnTo>
                      <a:lnTo>
                        <a:pt x="783" y="2698"/>
                      </a:lnTo>
                      <a:lnTo>
                        <a:pt x="795" y="2710"/>
                      </a:lnTo>
                      <a:lnTo>
                        <a:pt x="806" y="2721"/>
                      </a:lnTo>
                      <a:lnTo>
                        <a:pt x="819" y="2745"/>
                      </a:lnTo>
                      <a:lnTo>
                        <a:pt x="830" y="2745"/>
                      </a:lnTo>
                      <a:lnTo>
                        <a:pt x="841" y="2768"/>
                      </a:lnTo>
                      <a:lnTo>
                        <a:pt x="853" y="2780"/>
                      </a:lnTo>
                      <a:lnTo>
                        <a:pt x="865" y="2780"/>
                      </a:lnTo>
                      <a:lnTo>
                        <a:pt x="877" y="2803"/>
                      </a:lnTo>
                      <a:lnTo>
                        <a:pt x="888" y="2803"/>
                      </a:lnTo>
                      <a:lnTo>
                        <a:pt x="899" y="2814"/>
                      </a:lnTo>
                      <a:lnTo>
                        <a:pt x="912" y="2827"/>
                      </a:lnTo>
                      <a:lnTo>
                        <a:pt x="923" y="2838"/>
                      </a:lnTo>
                      <a:lnTo>
                        <a:pt x="935" y="2850"/>
                      </a:lnTo>
                      <a:lnTo>
                        <a:pt x="946" y="2850"/>
                      </a:lnTo>
                      <a:lnTo>
                        <a:pt x="959" y="2862"/>
                      </a:lnTo>
                      <a:lnTo>
                        <a:pt x="970" y="2873"/>
                      </a:lnTo>
                      <a:lnTo>
                        <a:pt x="981" y="2885"/>
                      </a:lnTo>
                      <a:lnTo>
                        <a:pt x="994" y="2896"/>
                      </a:lnTo>
                      <a:lnTo>
                        <a:pt x="1005" y="2896"/>
                      </a:lnTo>
                      <a:lnTo>
                        <a:pt x="1017" y="2909"/>
                      </a:lnTo>
                      <a:lnTo>
                        <a:pt x="1028" y="2920"/>
                      </a:lnTo>
                      <a:lnTo>
                        <a:pt x="1040" y="2932"/>
                      </a:lnTo>
                      <a:lnTo>
                        <a:pt x="1063" y="2932"/>
                      </a:lnTo>
                      <a:lnTo>
                        <a:pt x="1063" y="2943"/>
                      </a:lnTo>
                      <a:lnTo>
                        <a:pt x="1087" y="2943"/>
                      </a:lnTo>
                      <a:lnTo>
                        <a:pt x="1099" y="2955"/>
                      </a:lnTo>
                      <a:lnTo>
                        <a:pt x="1110" y="2967"/>
                      </a:lnTo>
                      <a:lnTo>
                        <a:pt x="1121" y="2967"/>
                      </a:lnTo>
                      <a:lnTo>
                        <a:pt x="1134" y="2978"/>
                      </a:lnTo>
                      <a:lnTo>
                        <a:pt x="1145" y="2978"/>
                      </a:lnTo>
                      <a:lnTo>
                        <a:pt x="1157" y="2990"/>
                      </a:lnTo>
                      <a:lnTo>
                        <a:pt x="1168" y="2990"/>
                      </a:lnTo>
                      <a:lnTo>
                        <a:pt x="1180" y="3002"/>
                      </a:lnTo>
                      <a:lnTo>
                        <a:pt x="1192" y="3002"/>
                      </a:lnTo>
                      <a:lnTo>
                        <a:pt x="1203" y="3002"/>
                      </a:lnTo>
                      <a:lnTo>
                        <a:pt x="1216" y="3013"/>
                      </a:lnTo>
                      <a:lnTo>
                        <a:pt x="1227" y="3013"/>
                      </a:lnTo>
                      <a:lnTo>
                        <a:pt x="1250" y="3025"/>
                      </a:lnTo>
                      <a:lnTo>
                        <a:pt x="1262" y="3025"/>
                      </a:lnTo>
                      <a:lnTo>
                        <a:pt x="1274" y="3036"/>
                      </a:lnTo>
                      <a:lnTo>
                        <a:pt x="1285" y="3036"/>
                      </a:lnTo>
                      <a:lnTo>
                        <a:pt x="1309" y="3036"/>
                      </a:lnTo>
                      <a:lnTo>
                        <a:pt x="1320" y="3049"/>
                      </a:lnTo>
                      <a:lnTo>
                        <a:pt x="1343" y="3049"/>
                      </a:lnTo>
                      <a:lnTo>
                        <a:pt x="1379" y="3049"/>
                      </a:lnTo>
                      <a:lnTo>
                        <a:pt x="1425" y="3060"/>
                      </a:lnTo>
                      <a:lnTo>
                        <a:pt x="1472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8" name="Freeform 24"/>
                <p:cNvSpPr>
                  <a:spLocks/>
                </p:cNvSpPr>
                <p:nvPr/>
              </p:nvSpPr>
              <p:spPr bwMode="auto">
                <a:xfrm>
                  <a:off x="3724" y="2304"/>
                  <a:ext cx="368" cy="765"/>
                </a:xfrm>
                <a:custGeom>
                  <a:avLst/>
                  <a:gdLst>
                    <a:gd name="T0" fmla="*/ 0 w 1472"/>
                    <a:gd name="T1" fmla="*/ 188 h 3060"/>
                    <a:gd name="T2" fmla="*/ 0 w 1472"/>
                    <a:gd name="T3" fmla="*/ 183 h 3060"/>
                    <a:gd name="T4" fmla="*/ 0 w 1472"/>
                    <a:gd name="T5" fmla="*/ 178 h 3060"/>
                    <a:gd name="T6" fmla="*/ 0 w 1472"/>
                    <a:gd name="T7" fmla="*/ 173 h 3060"/>
                    <a:gd name="T8" fmla="*/ 1 w 1472"/>
                    <a:gd name="T9" fmla="*/ 168 h 3060"/>
                    <a:gd name="T10" fmla="*/ 1 w 1472"/>
                    <a:gd name="T11" fmla="*/ 163 h 3060"/>
                    <a:gd name="T12" fmla="*/ 2 w 1472"/>
                    <a:gd name="T13" fmla="*/ 158 h 3060"/>
                    <a:gd name="T14" fmla="*/ 2 w 1472"/>
                    <a:gd name="T15" fmla="*/ 153 h 3060"/>
                    <a:gd name="T16" fmla="*/ 2 w 1472"/>
                    <a:gd name="T17" fmla="*/ 148 h 3060"/>
                    <a:gd name="T18" fmla="*/ 3 w 1472"/>
                    <a:gd name="T19" fmla="*/ 143 h 3060"/>
                    <a:gd name="T20" fmla="*/ 4 w 1472"/>
                    <a:gd name="T21" fmla="*/ 139 h 3060"/>
                    <a:gd name="T22" fmla="*/ 5 w 1472"/>
                    <a:gd name="T23" fmla="*/ 134 h 3060"/>
                    <a:gd name="T24" fmla="*/ 5 w 1472"/>
                    <a:gd name="T25" fmla="*/ 129 h 3060"/>
                    <a:gd name="T26" fmla="*/ 6 w 1472"/>
                    <a:gd name="T27" fmla="*/ 124 h 3060"/>
                    <a:gd name="T28" fmla="*/ 7 w 1472"/>
                    <a:gd name="T29" fmla="*/ 120 h 3060"/>
                    <a:gd name="T30" fmla="*/ 8 w 1472"/>
                    <a:gd name="T31" fmla="*/ 115 h 3060"/>
                    <a:gd name="T32" fmla="*/ 9 w 1472"/>
                    <a:gd name="T33" fmla="*/ 110 h 3060"/>
                    <a:gd name="T34" fmla="*/ 10 w 1472"/>
                    <a:gd name="T35" fmla="*/ 106 h 3060"/>
                    <a:gd name="T36" fmla="*/ 11 w 1472"/>
                    <a:gd name="T37" fmla="*/ 102 h 3060"/>
                    <a:gd name="T38" fmla="*/ 12 w 1472"/>
                    <a:gd name="T39" fmla="*/ 97 h 3060"/>
                    <a:gd name="T40" fmla="*/ 13 w 1472"/>
                    <a:gd name="T41" fmla="*/ 93 h 3060"/>
                    <a:gd name="T42" fmla="*/ 15 w 1472"/>
                    <a:gd name="T43" fmla="*/ 88 h 3060"/>
                    <a:gd name="T44" fmla="*/ 16 w 1472"/>
                    <a:gd name="T45" fmla="*/ 84 h 3060"/>
                    <a:gd name="T46" fmla="*/ 17 w 1472"/>
                    <a:gd name="T47" fmla="*/ 80 h 3060"/>
                    <a:gd name="T48" fmla="*/ 18 w 1472"/>
                    <a:gd name="T49" fmla="*/ 76 h 3060"/>
                    <a:gd name="T50" fmla="*/ 20 w 1472"/>
                    <a:gd name="T51" fmla="*/ 72 h 3060"/>
                    <a:gd name="T52" fmla="*/ 21 w 1472"/>
                    <a:gd name="T53" fmla="*/ 69 h 3060"/>
                    <a:gd name="T54" fmla="*/ 24 w 1472"/>
                    <a:gd name="T55" fmla="*/ 64 h 3060"/>
                    <a:gd name="T56" fmla="*/ 25 w 1472"/>
                    <a:gd name="T57" fmla="*/ 61 h 3060"/>
                    <a:gd name="T58" fmla="*/ 26 w 1472"/>
                    <a:gd name="T59" fmla="*/ 57 h 3060"/>
                    <a:gd name="T60" fmla="*/ 28 w 1472"/>
                    <a:gd name="T61" fmla="*/ 54 h 3060"/>
                    <a:gd name="T62" fmla="*/ 30 w 1472"/>
                    <a:gd name="T63" fmla="*/ 51 h 3060"/>
                    <a:gd name="T64" fmla="*/ 32 w 1472"/>
                    <a:gd name="T65" fmla="*/ 47 h 3060"/>
                    <a:gd name="T66" fmla="*/ 34 w 1472"/>
                    <a:gd name="T67" fmla="*/ 44 h 3060"/>
                    <a:gd name="T68" fmla="*/ 35 w 1472"/>
                    <a:gd name="T69" fmla="*/ 40 h 3060"/>
                    <a:gd name="T70" fmla="*/ 37 w 1472"/>
                    <a:gd name="T71" fmla="*/ 37 h 3060"/>
                    <a:gd name="T72" fmla="*/ 40 w 1472"/>
                    <a:gd name="T73" fmla="*/ 34 h 3060"/>
                    <a:gd name="T74" fmla="*/ 42 w 1472"/>
                    <a:gd name="T75" fmla="*/ 32 h 3060"/>
                    <a:gd name="T76" fmla="*/ 43 w 1472"/>
                    <a:gd name="T77" fmla="*/ 29 h 3060"/>
                    <a:gd name="T78" fmla="*/ 45 w 1472"/>
                    <a:gd name="T79" fmla="*/ 26 h 3060"/>
                    <a:gd name="T80" fmla="*/ 48 w 1472"/>
                    <a:gd name="T81" fmla="*/ 24 h 3060"/>
                    <a:gd name="T82" fmla="*/ 50 w 1472"/>
                    <a:gd name="T83" fmla="*/ 21 h 3060"/>
                    <a:gd name="T84" fmla="*/ 52 w 1472"/>
                    <a:gd name="T85" fmla="*/ 19 h 3060"/>
                    <a:gd name="T86" fmla="*/ 54 w 1472"/>
                    <a:gd name="T87" fmla="*/ 18 h 3060"/>
                    <a:gd name="T88" fmla="*/ 56 w 1472"/>
                    <a:gd name="T89" fmla="*/ 16 h 3060"/>
                    <a:gd name="T90" fmla="*/ 59 w 1472"/>
                    <a:gd name="T91" fmla="*/ 13 h 3060"/>
                    <a:gd name="T92" fmla="*/ 61 w 1472"/>
                    <a:gd name="T93" fmla="*/ 12 h 3060"/>
                    <a:gd name="T94" fmla="*/ 63 w 1472"/>
                    <a:gd name="T95" fmla="*/ 10 h 3060"/>
                    <a:gd name="T96" fmla="*/ 65 w 1472"/>
                    <a:gd name="T97" fmla="*/ 8 h 3060"/>
                    <a:gd name="T98" fmla="*/ 68 w 1472"/>
                    <a:gd name="T99" fmla="*/ 7 h 3060"/>
                    <a:gd name="T100" fmla="*/ 70 w 1472"/>
                    <a:gd name="T101" fmla="*/ 6 h 3060"/>
                    <a:gd name="T102" fmla="*/ 72 w 1472"/>
                    <a:gd name="T103" fmla="*/ 5 h 3060"/>
                    <a:gd name="T104" fmla="*/ 75 w 1472"/>
                    <a:gd name="T105" fmla="*/ 4 h 3060"/>
                    <a:gd name="T106" fmla="*/ 77 w 1472"/>
                    <a:gd name="T107" fmla="*/ 3 h 3060"/>
                    <a:gd name="T108" fmla="*/ 80 w 1472"/>
                    <a:gd name="T109" fmla="*/ 2 h 3060"/>
                    <a:gd name="T110" fmla="*/ 83 w 1472"/>
                    <a:gd name="T111" fmla="*/ 1 h 3060"/>
                    <a:gd name="T112" fmla="*/ 89 w 1472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72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0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24" y="2523"/>
                      </a:lnTo>
                      <a:lnTo>
                        <a:pt x="24" y="2499"/>
                      </a:lnTo>
                      <a:lnTo>
                        <a:pt x="24" y="2476"/>
                      </a:lnTo>
                      <a:lnTo>
                        <a:pt x="24" y="2452"/>
                      </a:lnTo>
                      <a:lnTo>
                        <a:pt x="36" y="2418"/>
                      </a:lnTo>
                      <a:lnTo>
                        <a:pt x="36" y="2394"/>
                      </a:lnTo>
                      <a:lnTo>
                        <a:pt x="36" y="2370"/>
                      </a:lnTo>
                      <a:lnTo>
                        <a:pt x="36" y="2348"/>
                      </a:lnTo>
                      <a:lnTo>
                        <a:pt x="36" y="2324"/>
                      </a:lnTo>
                      <a:lnTo>
                        <a:pt x="47" y="2289"/>
                      </a:lnTo>
                      <a:lnTo>
                        <a:pt x="47" y="2266"/>
                      </a:lnTo>
                      <a:lnTo>
                        <a:pt x="47" y="2243"/>
                      </a:lnTo>
                      <a:lnTo>
                        <a:pt x="58" y="2219"/>
                      </a:lnTo>
                      <a:lnTo>
                        <a:pt x="58" y="2184"/>
                      </a:lnTo>
                      <a:lnTo>
                        <a:pt x="58" y="2161"/>
                      </a:lnTo>
                      <a:lnTo>
                        <a:pt x="71" y="2137"/>
                      </a:lnTo>
                      <a:lnTo>
                        <a:pt x="71" y="2114"/>
                      </a:lnTo>
                      <a:lnTo>
                        <a:pt x="71" y="2090"/>
                      </a:lnTo>
                      <a:lnTo>
                        <a:pt x="82" y="2055"/>
                      </a:lnTo>
                      <a:lnTo>
                        <a:pt x="82" y="2044"/>
                      </a:lnTo>
                      <a:lnTo>
                        <a:pt x="94" y="2008"/>
                      </a:lnTo>
                      <a:lnTo>
                        <a:pt x="94" y="1986"/>
                      </a:lnTo>
                      <a:lnTo>
                        <a:pt x="94" y="1962"/>
                      </a:lnTo>
                      <a:lnTo>
                        <a:pt x="94" y="1939"/>
                      </a:lnTo>
                      <a:lnTo>
                        <a:pt x="105" y="1915"/>
                      </a:lnTo>
                      <a:lnTo>
                        <a:pt x="105" y="1880"/>
                      </a:lnTo>
                      <a:lnTo>
                        <a:pt x="118" y="1857"/>
                      </a:lnTo>
                      <a:lnTo>
                        <a:pt x="118" y="1833"/>
                      </a:lnTo>
                      <a:lnTo>
                        <a:pt x="129" y="1810"/>
                      </a:lnTo>
                      <a:lnTo>
                        <a:pt x="129" y="1787"/>
                      </a:lnTo>
                      <a:lnTo>
                        <a:pt x="140" y="1764"/>
                      </a:lnTo>
                      <a:lnTo>
                        <a:pt x="140" y="1740"/>
                      </a:lnTo>
                      <a:lnTo>
                        <a:pt x="152" y="1717"/>
                      </a:lnTo>
                      <a:lnTo>
                        <a:pt x="152" y="1693"/>
                      </a:lnTo>
                      <a:lnTo>
                        <a:pt x="152" y="1670"/>
                      </a:lnTo>
                      <a:lnTo>
                        <a:pt x="164" y="1647"/>
                      </a:lnTo>
                      <a:lnTo>
                        <a:pt x="176" y="1624"/>
                      </a:lnTo>
                      <a:lnTo>
                        <a:pt x="176" y="1600"/>
                      </a:lnTo>
                      <a:lnTo>
                        <a:pt x="176" y="1577"/>
                      </a:lnTo>
                      <a:lnTo>
                        <a:pt x="187" y="1553"/>
                      </a:lnTo>
                      <a:lnTo>
                        <a:pt x="198" y="1529"/>
                      </a:lnTo>
                      <a:lnTo>
                        <a:pt x="198" y="1507"/>
                      </a:lnTo>
                      <a:lnTo>
                        <a:pt x="211" y="1483"/>
                      </a:lnTo>
                      <a:lnTo>
                        <a:pt x="211" y="1460"/>
                      </a:lnTo>
                      <a:lnTo>
                        <a:pt x="222" y="1436"/>
                      </a:lnTo>
                      <a:lnTo>
                        <a:pt x="234" y="1413"/>
                      </a:lnTo>
                      <a:lnTo>
                        <a:pt x="234" y="1389"/>
                      </a:lnTo>
                      <a:lnTo>
                        <a:pt x="246" y="1367"/>
                      </a:lnTo>
                      <a:lnTo>
                        <a:pt x="246" y="1343"/>
                      </a:lnTo>
                      <a:lnTo>
                        <a:pt x="258" y="1331"/>
                      </a:lnTo>
                      <a:lnTo>
                        <a:pt x="269" y="1307"/>
                      </a:lnTo>
                      <a:lnTo>
                        <a:pt x="269" y="1285"/>
                      </a:lnTo>
                      <a:lnTo>
                        <a:pt x="280" y="1261"/>
                      </a:lnTo>
                      <a:lnTo>
                        <a:pt x="293" y="1238"/>
                      </a:lnTo>
                      <a:lnTo>
                        <a:pt x="293" y="1214"/>
                      </a:lnTo>
                      <a:lnTo>
                        <a:pt x="304" y="1191"/>
                      </a:lnTo>
                      <a:lnTo>
                        <a:pt x="316" y="1180"/>
                      </a:lnTo>
                      <a:lnTo>
                        <a:pt x="316" y="1156"/>
                      </a:lnTo>
                      <a:lnTo>
                        <a:pt x="327" y="1133"/>
                      </a:lnTo>
                      <a:lnTo>
                        <a:pt x="339" y="1109"/>
                      </a:lnTo>
                      <a:lnTo>
                        <a:pt x="339" y="1098"/>
                      </a:lnTo>
                      <a:lnTo>
                        <a:pt x="351" y="1074"/>
                      </a:lnTo>
                      <a:lnTo>
                        <a:pt x="362" y="1051"/>
                      </a:lnTo>
                      <a:lnTo>
                        <a:pt x="375" y="1027"/>
                      </a:lnTo>
                      <a:lnTo>
                        <a:pt x="375" y="1016"/>
                      </a:lnTo>
                      <a:lnTo>
                        <a:pt x="386" y="992"/>
                      </a:lnTo>
                      <a:lnTo>
                        <a:pt x="398" y="969"/>
                      </a:lnTo>
                      <a:lnTo>
                        <a:pt x="398" y="946"/>
                      </a:lnTo>
                      <a:lnTo>
                        <a:pt x="409" y="934"/>
                      </a:lnTo>
                      <a:lnTo>
                        <a:pt x="421" y="910"/>
                      </a:lnTo>
                      <a:lnTo>
                        <a:pt x="433" y="899"/>
                      </a:lnTo>
                      <a:lnTo>
                        <a:pt x="444" y="876"/>
                      </a:lnTo>
                      <a:lnTo>
                        <a:pt x="444" y="865"/>
                      </a:lnTo>
                      <a:lnTo>
                        <a:pt x="456" y="841"/>
                      </a:lnTo>
                      <a:lnTo>
                        <a:pt x="468" y="817"/>
                      </a:lnTo>
                      <a:lnTo>
                        <a:pt x="479" y="806"/>
                      </a:lnTo>
                      <a:lnTo>
                        <a:pt x="491" y="783"/>
                      </a:lnTo>
                      <a:lnTo>
                        <a:pt x="502" y="770"/>
                      </a:lnTo>
                      <a:lnTo>
                        <a:pt x="515" y="747"/>
                      </a:lnTo>
                      <a:lnTo>
                        <a:pt x="515" y="736"/>
                      </a:lnTo>
                      <a:lnTo>
                        <a:pt x="526" y="712"/>
                      </a:lnTo>
                      <a:lnTo>
                        <a:pt x="538" y="701"/>
                      </a:lnTo>
                      <a:lnTo>
                        <a:pt x="549" y="677"/>
                      </a:lnTo>
                      <a:lnTo>
                        <a:pt x="561" y="666"/>
                      </a:lnTo>
                      <a:lnTo>
                        <a:pt x="561" y="642"/>
                      </a:lnTo>
                      <a:lnTo>
                        <a:pt x="573" y="630"/>
                      </a:lnTo>
                      <a:lnTo>
                        <a:pt x="584" y="619"/>
                      </a:lnTo>
                      <a:lnTo>
                        <a:pt x="597" y="595"/>
                      </a:lnTo>
                      <a:lnTo>
                        <a:pt x="608" y="584"/>
                      </a:lnTo>
                      <a:lnTo>
                        <a:pt x="619" y="572"/>
                      </a:lnTo>
                      <a:lnTo>
                        <a:pt x="631" y="548"/>
                      </a:lnTo>
                      <a:lnTo>
                        <a:pt x="643" y="537"/>
                      </a:lnTo>
                      <a:lnTo>
                        <a:pt x="643" y="526"/>
                      </a:lnTo>
                      <a:lnTo>
                        <a:pt x="666" y="502"/>
                      </a:lnTo>
                      <a:lnTo>
                        <a:pt x="666" y="490"/>
                      </a:lnTo>
                      <a:lnTo>
                        <a:pt x="678" y="479"/>
                      </a:lnTo>
                      <a:lnTo>
                        <a:pt x="690" y="466"/>
                      </a:lnTo>
                      <a:lnTo>
                        <a:pt x="701" y="455"/>
                      </a:lnTo>
                      <a:lnTo>
                        <a:pt x="713" y="432"/>
                      </a:lnTo>
                      <a:lnTo>
                        <a:pt x="724" y="420"/>
                      </a:lnTo>
                      <a:lnTo>
                        <a:pt x="737" y="408"/>
                      </a:lnTo>
                      <a:lnTo>
                        <a:pt x="748" y="397"/>
                      </a:lnTo>
                      <a:lnTo>
                        <a:pt x="759" y="386"/>
                      </a:lnTo>
                      <a:lnTo>
                        <a:pt x="772" y="373"/>
                      </a:lnTo>
                      <a:lnTo>
                        <a:pt x="783" y="362"/>
                      </a:lnTo>
                      <a:lnTo>
                        <a:pt x="795" y="339"/>
                      </a:lnTo>
                      <a:lnTo>
                        <a:pt x="806" y="339"/>
                      </a:lnTo>
                      <a:lnTo>
                        <a:pt x="819" y="315"/>
                      </a:lnTo>
                      <a:lnTo>
                        <a:pt x="830" y="304"/>
                      </a:lnTo>
                      <a:lnTo>
                        <a:pt x="841" y="292"/>
                      </a:lnTo>
                      <a:lnTo>
                        <a:pt x="853" y="280"/>
                      </a:lnTo>
                      <a:lnTo>
                        <a:pt x="865" y="280"/>
                      </a:lnTo>
                      <a:lnTo>
                        <a:pt x="877" y="257"/>
                      </a:lnTo>
                      <a:lnTo>
                        <a:pt x="888" y="246"/>
                      </a:lnTo>
                      <a:lnTo>
                        <a:pt x="899" y="246"/>
                      </a:lnTo>
                      <a:lnTo>
                        <a:pt x="912" y="233"/>
                      </a:lnTo>
                      <a:lnTo>
                        <a:pt x="923" y="222"/>
                      </a:lnTo>
                      <a:lnTo>
                        <a:pt x="935" y="210"/>
                      </a:lnTo>
                      <a:lnTo>
                        <a:pt x="946" y="198"/>
                      </a:lnTo>
                      <a:lnTo>
                        <a:pt x="959" y="198"/>
                      </a:lnTo>
                      <a:lnTo>
                        <a:pt x="970" y="186"/>
                      </a:lnTo>
                      <a:lnTo>
                        <a:pt x="981" y="175"/>
                      </a:lnTo>
                      <a:lnTo>
                        <a:pt x="994" y="164"/>
                      </a:lnTo>
                      <a:lnTo>
                        <a:pt x="1005" y="164"/>
                      </a:lnTo>
                      <a:lnTo>
                        <a:pt x="1017" y="151"/>
                      </a:lnTo>
                      <a:lnTo>
                        <a:pt x="1028" y="140"/>
                      </a:lnTo>
                      <a:lnTo>
                        <a:pt x="1040" y="128"/>
                      </a:lnTo>
                      <a:lnTo>
                        <a:pt x="1063" y="128"/>
                      </a:lnTo>
                      <a:lnTo>
                        <a:pt x="1063" y="117"/>
                      </a:lnTo>
                      <a:lnTo>
                        <a:pt x="1087" y="105"/>
                      </a:lnTo>
                      <a:lnTo>
                        <a:pt x="1099" y="105"/>
                      </a:lnTo>
                      <a:lnTo>
                        <a:pt x="1110" y="93"/>
                      </a:lnTo>
                      <a:lnTo>
                        <a:pt x="1121" y="93"/>
                      </a:lnTo>
                      <a:lnTo>
                        <a:pt x="1134" y="82"/>
                      </a:lnTo>
                      <a:lnTo>
                        <a:pt x="1145" y="70"/>
                      </a:lnTo>
                      <a:lnTo>
                        <a:pt x="1157" y="70"/>
                      </a:lnTo>
                      <a:lnTo>
                        <a:pt x="1168" y="70"/>
                      </a:lnTo>
                      <a:lnTo>
                        <a:pt x="1180" y="58"/>
                      </a:lnTo>
                      <a:lnTo>
                        <a:pt x="1192" y="58"/>
                      </a:lnTo>
                      <a:lnTo>
                        <a:pt x="1203" y="46"/>
                      </a:lnTo>
                      <a:lnTo>
                        <a:pt x="1216" y="46"/>
                      </a:lnTo>
                      <a:lnTo>
                        <a:pt x="1227" y="46"/>
                      </a:lnTo>
                      <a:lnTo>
                        <a:pt x="1250" y="35"/>
                      </a:lnTo>
                      <a:lnTo>
                        <a:pt x="1262" y="35"/>
                      </a:lnTo>
                      <a:lnTo>
                        <a:pt x="1274" y="24"/>
                      </a:lnTo>
                      <a:lnTo>
                        <a:pt x="1285" y="24"/>
                      </a:lnTo>
                      <a:lnTo>
                        <a:pt x="1309" y="24"/>
                      </a:lnTo>
                      <a:lnTo>
                        <a:pt x="1320" y="11"/>
                      </a:lnTo>
                      <a:lnTo>
                        <a:pt x="1343" y="11"/>
                      </a:lnTo>
                      <a:lnTo>
                        <a:pt x="1379" y="0"/>
                      </a:lnTo>
                      <a:lnTo>
                        <a:pt x="1425" y="0"/>
                      </a:lnTo>
                      <a:lnTo>
                        <a:pt x="1472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79" name="Freeform 25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371" cy="765"/>
                </a:xfrm>
                <a:custGeom>
                  <a:avLst/>
                  <a:gdLst>
                    <a:gd name="T0" fmla="*/ 93 w 1484"/>
                    <a:gd name="T1" fmla="*/ 188 h 3060"/>
                    <a:gd name="T2" fmla="*/ 93 w 1484"/>
                    <a:gd name="T3" fmla="*/ 183 h 3060"/>
                    <a:gd name="T4" fmla="*/ 93 w 1484"/>
                    <a:gd name="T5" fmla="*/ 178 h 3060"/>
                    <a:gd name="T6" fmla="*/ 93 w 1484"/>
                    <a:gd name="T7" fmla="*/ 173 h 3060"/>
                    <a:gd name="T8" fmla="*/ 92 w 1484"/>
                    <a:gd name="T9" fmla="*/ 168 h 3060"/>
                    <a:gd name="T10" fmla="*/ 92 w 1484"/>
                    <a:gd name="T11" fmla="*/ 163 h 3060"/>
                    <a:gd name="T12" fmla="*/ 91 w 1484"/>
                    <a:gd name="T13" fmla="*/ 158 h 3060"/>
                    <a:gd name="T14" fmla="*/ 91 w 1484"/>
                    <a:gd name="T15" fmla="*/ 153 h 3060"/>
                    <a:gd name="T16" fmla="*/ 91 w 1484"/>
                    <a:gd name="T17" fmla="*/ 148 h 3060"/>
                    <a:gd name="T18" fmla="*/ 90 w 1484"/>
                    <a:gd name="T19" fmla="*/ 143 h 3060"/>
                    <a:gd name="T20" fmla="*/ 89 w 1484"/>
                    <a:gd name="T21" fmla="*/ 139 h 3060"/>
                    <a:gd name="T22" fmla="*/ 88 w 1484"/>
                    <a:gd name="T23" fmla="*/ 134 h 3060"/>
                    <a:gd name="T24" fmla="*/ 88 w 1484"/>
                    <a:gd name="T25" fmla="*/ 129 h 3060"/>
                    <a:gd name="T26" fmla="*/ 87 w 1484"/>
                    <a:gd name="T27" fmla="*/ 124 h 3060"/>
                    <a:gd name="T28" fmla="*/ 86 w 1484"/>
                    <a:gd name="T29" fmla="*/ 120 h 3060"/>
                    <a:gd name="T30" fmla="*/ 86 w 1484"/>
                    <a:gd name="T31" fmla="*/ 115 h 3060"/>
                    <a:gd name="T32" fmla="*/ 84 w 1484"/>
                    <a:gd name="T33" fmla="*/ 110 h 3060"/>
                    <a:gd name="T34" fmla="*/ 83 w 1484"/>
                    <a:gd name="T35" fmla="*/ 106 h 3060"/>
                    <a:gd name="T36" fmla="*/ 82 w 1484"/>
                    <a:gd name="T37" fmla="*/ 102 h 3060"/>
                    <a:gd name="T38" fmla="*/ 81 w 1484"/>
                    <a:gd name="T39" fmla="*/ 97 h 3060"/>
                    <a:gd name="T40" fmla="*/ 80 w 1484"/>
                    <a:gd name="T41" fmla="*/ 93 h 3060"/>
                    <a:gd name="T42" fmla="*/ 78 w 1484"/>
                    <a:gd name="T43" fmla="*/ 88 h 3060"/>
                    <a:gd name="T44" fmla="*/ 77 w 1484"/>
                    <a:gd name="T45" fmla="*/ 84 h 3060"/>
                    <a:gd name="T46" fmla="*/ 75 w 1484"/>
                    <a:gd name="T47" fmla="*/ 80 h 3060"/>
                    <a:gd name="T48" fmla="*/ 74 w 1484"/>
                    <a:gd name="T49" fmla="*/ 76 h 3060"/>
                    <a:gd name="T50" fmla="*/ 72 w 1484"/>
                    <a:gd name="T51" fmla="*/ 72 h 3060"/>
                    <a:gd name="T52" fmla="*/ 71 w 1484"/>
                    <a:gd name="T53" fmla="*/ 69 h 3060"/>
                    <a:gd name="T54" fmla="*/ 69 w 1484"/>
                    <a:gd name="T55" fmla="*/ 64 h 3060"/>
                    <a:gd name="T56" fmla="*/ 68 w 1484"/>
                    <a:gd name="T57" fmla="*/ 61 h 3060"/>
                    <a:gd name="T58" fmla="*/ 67 w 1484"/>
                    <a:gd name="T59" fmla="*/ 57 h 3060"/>
                    <a:gd name="T60" fmla="*/ 64 w 1484"/>
                    <a:gd name="T61" fmla="*/ 54 h 3060"/>
                    <a:gd name="T62" fmla="*/ 63 w 1484"/>
                    <a:gd name="T63" fmla="*/ 51 h 3060"/>
                    <a:gd name="T64" fmla="*/ 61 w 1484"/>
                    <a:gd name="T65" fmla="*/ 47 h 3060"/>
                    <a:gd name="T66" fmla="*/ 59 w 1484"/>
                    <a:gd name="T67" fmla="*/ 44 h 3060"/>
                    <a:gd name="T68" fmla="*/ 57 w 1484"/>
                    <a:gd name="T69" fmla="*/ 40 h 3060"/>
                    <a:gd name="T70" fmla="*/ 56 w 1484"/>
                    <a:gd name="T71" fmla="*/ 37 h 3060"/>
                    <a:gd name="T72" fmla="*/ 53 w 1484"/>
                    <a:gd name="T73" fmla="*/ 34 h 3060"/>
                    <a:gd name="T74" fmla="*/ 51 w 1484"/>
                    <a:gd name="T75" fmla="*/ 32 h 3060"/>
                    <a:gd name="T76" fmla="*/ 50 w 1484"/>
                    <a:gd name="T77" fmla="*/ 29 h 3060"/>
                    <a:gd name="T78" fmla="*/ 48 w 1484"/>
                    <a:gd name="T79" fmla="*/ 26 h 3060"/>
                    <a:gd name="T80" fmla="*/ 45 w 1484"/>
                    <a:gd name="T81" fmla="*/ 24 h 3060"/>
                    <a:gd name="T82" fmla="*/ 43 w 1484"/>
                    <a:gd name="T83" fmla="*/ 21 h 3060"/>
                    <a:gd name="T84" fmla="*/ 41 w 1484"/>
                    <a:gd name="T85" fmla="*/ 19 h 3060"/>
                    <a:gd name="T86" fmla="*/ 39 w 1484"/>
                    <a:gd name="T87" fmla="*/ 18 h 3060"/>
                    <a:gd name="T88" fmla="*/ 37 w 1484"/>
                    <a:gd name="T89" fmla="*/ 16 h 3060"/>
                    <a:gd name="T90" fmla="*/ 34 w 1484"/>
                    <a:gd name="T91" fmla="*/ 13 h 3060"/>
                    <a:gd name="T92" fmla="*/ 32 w 1484"/>
                    <a:gd name="T93" fmla="*/ 12 h 3060"/>
                    <a:gd name="T94" fmla="*/ 29 w 1484"/>
                    <a:gd name="T95" fmla="*/ 10 h 3060"/>
                    <a:gd name="T96" fmla="*/ 27 w 1484"/>
                    <a:gd name="T97" fmla="*/ 8 h 3060"/>
                    <a:gd name="T98" fmla="*/ 25 w 1484"/>
                    <a:gd name="T99" fmla="*/ 7 h 3060"/>
                    <a:gd name="T100" fmla="*/ 23 w 1484"/>
                    <a:gd name="T101" fmla="*/ 6 h 3060"/>
                    <a:gd name="T102" fmla="*/ 21 w 1484"/>
                    <a:gd name="T103" fmla="*/ 5 h 3060"/>
                    <a:gd name="T104" fmla="*/ 18 w 1484"/>
                    <a:gd name="T105" fmla="*/ 4 h 3060"/>
                    <a:gd name="T106" fmla="*/ 16 w 1484"/>
                    <a:gd name="T107" fmla="*/ 3 h 3060"/>
                    <a:gd name="T108" fmla="*/ 13 w 1484"/>
                    <a:gd name="T109" fmla="*/ 2 h 3060"/>
                    <a:gd name="T110" fmla="*/ 10 w 1484"/>
                    <a:gd name="T111" fmla="*/ 1 h 3060"/>
                    <a:gd name="T112" fmla="*/ 4 w 1484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484" h="3060">
                      <a:moveTo>
                        <a:pt x="1484" y="3060"/>
                      </a:moveTo>
                      <a:lnTo>
                        <a:pt x="1484" y="3036"/>
                      </a:lnTo>
                      <a:lnTo>
                        <a:pt x="1484" y="3002"/>
                      </a:lnTo>
                      <a:lnTo>
                        <a:pt x="1484" y="2978"/>
                      </a:lnTo>
                      <a:lnTo>
                        <a:pt x="1484" y="2955"/>
                      </a:lnTo>
                      <a:lnTo>
                        <a:pt x="1484" y="2931"/>
                      </a:lnTo>
                      <a:lnTo>
                        <a:pt x="1484" y="2896"/>
                      </a:lnTo>
                      <a:lnTo>
                        <a:pt x="1484" y="2873"/>
                      </a:lnTo>
                      <a:lnTo>
                        <a:pt x="1484" y="2849"/>
                      </a:lnTo>
                      <a:lnTo>
                        <a:pt x="1484" y="2814"/>
                      </a:lnTo>
                      <a:lnTo>
                        <a:pt x="1484" y="2791"/>
                      </a:lnTo>
                      <a:lnTo>
                        <a:pt x="1484" y="2768"/>
                      </a:lnTo>
                      <a:lnTo>
                        <a:pt x="1472" y="2733"/>
                      </a:lnTo>
                      <a:lnTo>
                        <a:pt x="1472" y="2709"/>
                      </a:lnTo>
                      <a:lnTo>
                        <a:pt x="1472" y="2687"/>
                      </a:lnTo>
                      <a:lnTo>
                        <a:pt x="1472" y="2663"/>
                      </a:lnTo>
                      <a:lnTo>
                        <a:pt x="1472" y="2628"/>
                      </a:lnTo>
                      <a:lnTo>
                        <a:pt x="1472" y="2605"/>
                      </a:lnTo>
                      <a:lnTo>
                        <a:pt x="1460" y="2581"/>
                      </a:lnTo>
                      <a:lnTo>
                        <a:pt x="1460" y="2558"/>
                      </a:lnTo>
                      <a:lnTo>
                        <a:pt x="1460" y="2523"/>
                      </a:lnTo>
                      <a:lnTo>
                        <a:pt x="1460" y="2499"/>
                      </a:lnTo>
                      <a:lnTo>
                        <a:pt x="1449" y="2476"/>
                      </a:lnTo>
                      <a:lnTo>
                        <a:pt x="1449" y="2452"/>
                      </a:lnTo>
                      <a:lnTo>
                        <a:pt x="1449" y="2418"/>
                      </a:lnTo>
                      <a:lnTo>
                        <a:pt x="1449" y="2394"/>
                      </a:lnTo>
                      <a:lnTo>
                        <a:pt x="1449" y="2370"/>
                      </a:lnTo>
                      <a:lnTo>
                        <a:pt x="1449" y="2348"/>
                      </a:lnTo>
                      <a:lnTo>
                        <a:pt x="1437" y="2324"/>
                      </a:lnTo>
                      <a:lnTo>
                        <a:pt x="1437" y="2289"/>
                      </a:lnTo>
                      <a:lnTo>
                        <a:pt x="1437" y="2266"/>
                      </a:lnTo>
                      <a:lnTo>
                        <a:pt x="1426" y="2243"/>
                      </a:lnTo>
                      <a:lnTo>
                        <a:pt x="1426" y="2219"/>
                      </a:lnTo>
                      <a:lnTo>
                        <a:pt x="1426" y="2184"/>
                      </a:lnTo>
                      <a:lnTo>
                        <a:pt x="1426" y="2161"/>
                      </a:lnTo>
                      <a:lnTo>
                        <a:pt x="1413" y="2137"/>
                      </a:lnTo>
                      <a:lnTo>
                        <a:pt x="1413" y="2114"/>
                      </a:lnTo>
                      <a:lnTo>
                        <a:pt x="1402" y="2090"/>
                      </a:lnTo>
                      <a:lnTo>
                        <a:pt x="1402" y="2055"/>
                      </a:lnTo>
                      <a:lnTo>
                        <a:pt x="1390" y="2044"/>
                      </a:lnTo>
                      <a:lnTo>
                        <a:pt x="1390" y="2008"/>
                      </a:lnTo>
                      <a:lnTo>
                        <a:pt x="1390" y="1986"/>
                      </a:lnTo>
                      <a:lnTo>
                        <a:pt x="1390" y="1962"/>
                      </a:lnTo>
                      <a:lnTo>
                        <a:pt x="1379" y="1939"/>
                      </a:lnTo>
                      <a:lnTo>
                        <a:pt x="1379" y="1915"/>
                      </a:lnTo>
                      <a:lnTo>
                        <a:pt x="1367" y="1880"/>
                      </a:lnTo>
                      <a:lnTo>
                        <a:pt x="1367" y="1857"/>
                      </a:lnTo>
                      <a:lnTo>
                        <a:pt x="1367" y="1833"/>
                      </a:lnTo>
                      <a:lnTo>
                        <a:pt x="1355" y="1810"/>
                      </a:lnTo>
                      <a:lnTo>
                        <a:pt x="1344" y="1787"/>
                      </a:lnTo>
                      <a:lnTo>
                        <a:pt x="1344" y="1764"/>
                      </a:lnTo>
                      <a:lnTo>
                        <a:pt x="1332" y="1740"/>
                      </a:lnTo>
                      <a:lnTo>
                        <a:pt x="1332" y="1717"/>
                      </a:lnTo>
                      <a:lnTo>
                        <a:pt x="1332" y="1693"/>
                      </a:lnTo>
                      <a:lnTo>
                        <a:pt x="1320" y="1670"/>
                      </a:lnTo>
                      <a:lnTo>
                        <a:pt x="1320" y="1647"/>
                      </a:lnTo>
                      <a:lnTo>
                        <a:pt x="1309" y="1624"/>
                      </a:lnTo>
                      <a:lnTo>
                        <a:pt x="1309" y="1600"/>
                      </a:lnTo>
                      <a:lnTo>
                        <a:pt x="1297" y="1577"/>
                      </a:lnTo>
                      <a:lnTo>
                        <a:pt x="1286" y="1553"/>
                      </a:lnTo>
                      <a:lnTo>
                        <a:pt x="1286" y="1529"/>
                      </a:lnTo>
                      <a:lnTo>
                        <a:pt x="1286" y="1507"/>
                      </a:lnTo>
                      <a:lnTo>
                        <a:pt x="1273" y="1483"/>
                      </a:lnTo>
                      <a:lnTo>
                        <a:pt x="1262" y="1460"/>
                      </a:lnTo>
                      <a:lnTo>
                        <a:pt x="1262" y="1436"/>
                      </a:lnTo>
                      <a:lnTo>
                        <a:pt x="1250" y="1413"/>
                      </a:lnTo>
                      <a:lnTo>
                        <a:pt x="1238" y="1389"/>
                      </a:lnTo>
                      <a:lnTo>
                        <a:pt x="1238" y="1367"/>
                      </a:lnTo>
                      <a:lnTo>
                        <a:pt x="1227" y="1343"/>
                      </a:lnTo>
                      <a:lnTo>
                        <a:pt x="1227" y="1331"/>
                      </a:lnTo>
                      <a:lnTo>
                        <a:pt x="1215" y="1307"/>
                      </a:lnTo>
                      <a:lnTo>
                        <a:pt x="1204" y="1285"/>
                      </a:lnTo>
                      <a:lnTo>
                        <a:pt x="1204" y="1261"/>
                      </a:lnTo>
                      <a:lnTo>
                        <a:pt x="1191" y="1238"/>
                      </a:lnTo>
                      <a:lnTo>
                        <a:pt x="1180" y="1214"/>
                      </a:lnTo>
                      <a:lnTo>
                        <a:pt x="1180" y="1191"/>
                      </a:lnTo>
                      <a:lnTo>
                        <a:pt x="1169" y="1180"/>
                      </a:lnTo>
                      <a:lnTo>
                        <a:pt x="1157" y="1156"/>
                      </a:lnTo>
                      <a:lnTo>
                        <a:pt x="1157" y="1133"/>
                      </a:lnTo>
                      <a:lnTo>
                        <a:pt x="1145" y="1109"/>
                      </a:lnTo>
                      <a:lnTo>
                        <a:pt x="1133" y="1098"/>
                      </a:lnTo>
                      <a:lnTo>
                        <a:pt x="1122" y="1074"/>
                      </a:lnTo>
                      <a:lnTo>
                        <a:pt x="1122" y="1051"/>
                      </a:lnTo>
                      <a:lnTo>
                        <a:pt x="1109" y="1027"/>
                      </a:lnTo>
                      <a:lnTo>
                        <a:pt x="1098" y="1016"/>
                      </a:lnTo>
                      <a:lnTo>
                        <a:pt x="1087" y="992"/>
                      </a:lnTo>
                      <a:lnTo>
                        <a:pt x="1087" y="969"/>
                      </a:lnTo>
                      <a:lnTo>
                        <a:pt x="1075" y="946"/>
                      </a:lnTo>
                      <a:lnTo>
                        <a:pt x="1075" y="934"/>
                      </a:lnTo>
                      <a:lnTo>
                        <a:pt x="1063" y="910"/>
                      </a:lnTo>
                      <a:lnTo>
                        <a:pt x="1051" y="899"/>
                      </a:lnTo>
                      <a:lnTo>
                        <a:pt x="1040" y="876"/>
                      </a:lnTo>
                      <a:lnTo>
                        <a:pt x="1029" y="865"/>
                      </a:lnTo>
                      <a:lnTo>
                        <a:pt x="1016" y="841"/>
                      </a:lnTo>
                      <a:lnTo>
                        <a:pt x="1016" y="817"/>
                      </a:lnTo>
                      <a:lnTo>
                        <a:pt x="1005" y="806"/>
                      </a:lnTo>
                      <a:lnTo>
                        <a:pt x="993" y="783"/>
                      </a:lnTo>
                      <a:lnTo>
                        <a:pt x="982" y="770"/>
                      </a:lnTo>
                      <a:lnTo>
                        <a:pt x="969" y="747"/>
                      </a:lnTo>
                      <a:lnTo>
                        <a:pt x="958" y="736"/>
                      </a:lnTo>
                      <a:lnTo>
                        <a:pt x="958" y="712"/>
                      </a:lnTo>
                      <a:lnTo>
                        <a:pt x="947" y="701"/>
                      </a:lnTo>
                      <a:lnTo>
                        <a:pt x="935" y="677"/>
                      </a:lnTo>
                      <a:lnTo>
                        <a:pt x="923" y="666"/>
                      </a:lnTo>
                      <a:lnTo>
                        <a:pt x="911" y="642"/>
                      </a:lnTo>
                      <a:lnTo>
                        <a:pt x="900" y="630"/>
                      </a:lnTo>
                      <a:lnTo>
                        <a:pt x="900" y="619"/>
                      </a:lnTo>
                      <a:lnTo>
                        <a:pt x="889" y="595"/>
                      </a:lnTo>
                      <a:lnTo>
                        <a:pt x="865" y="584"/>
                      </a:lnTo>
                      <a:lnTo>
                        <a:pt x="865" y="572"/>
                      </a:lnTo>
                      <a:lnTo>
                        <a:pt x="853" y="548"/>
                      </a:lnTo>
                      <a:lnTo>
                        <a:pt x="841" y="537"/>
                      </a:lnTo>
                      <a:lnTo>
                        <a:pt x="829" y="526"/>
                      </a:lnTo>
                      <a:lnTo>
                        <a:pt x="818" y="502"/>
                      </a:lnTo>
                      <a:lnTo>
                        <a:pt x="807" y="490"/>
                      </a:lnTo>
                      <a:lnTo>
                        <a:pt x="794" y="479"/>
                      </a:lnTo>
                      <a:lnTo>
                        <a:pt x="794" y="466"/>
                      </a:lnTo>
                      <a:lnTo>
                        <a:pt x="771" y="455"/>
                      </a:lnTo>
                      <a:lnTo>
                        <a:pt x="771" y="432"/>
                      </a:lnTo>
                      <a:lnTo>
                        <a:pt x="760" y="420"/>
                      </a:lnTo>
                      <a:lnTo>
                        <a:pt x="748" y="408"/>
                      </a:lnTo>
                      <a:lnTo>
                        <a:pt x="736" y="397"/>
                      </a:lnTo>
                      <a:lnTo>
                        <a:pt x="725" y="386"/>
                      </a:lnTo>
                      <a:lnTo>
                        <a:pt x="712" y="373"/>
                      </a:lnTo>
                      <a:lnTo>
                        <a:pt x="701" y="362"/>
                      </a:lnTo>
                      <a:lnTo>
                        <a:pt x="689" y="339"/>
                      </a:lnTo>
                      <a:lnTo>
                        <a:pt x="678" y="339"/>
                      </a:lnTo>
                      <a:lnTo>
                        <a:pt x="667" y="315"/>
                      </a:lnTo>
                      <a:lnTo>
                        <a:pt x="654" y="304"/>
                      </a:lnTo>
                      <a:lnTo>
                        <a:pt x="643" y="292"/>
                      </a:lnTo>
                      <a:lnTo>
                        <a:pt x="631" y="280"/>
                      </a:lnTo>
                      <a:lnTo>
                        <a:pt x="619" y="280"/>
                      </a:lnTo>
                      <a:lnTo>
                        <a:pt x="608" y="257"/>
                      </a:lnTo>
                      <a:lnTo>
                        <a:pt x="596" y="246"/>
                      </a:lnTo>
                      <a:lnTo>
                        <a:pt x="585" y="246"/>
                      </a:lnTo>
                      <a:lnTo>
                        <a:pt x="572" y="233"/>
                      </a:lnTo>
                      <a:lnTo>
                        <a:pt x="561" y="222"/>
                      </a:lnTo>
                      <a:lnTo>
                        <a:pt x="549" y="210"/>
                      </a:lnTo>
                      <a:lnTo>
                        <a:pt x="538" y="198"/>
                      </a:lnTo>
                      <a:lnTo>
                        <a:pt x="526" y="198"/>
                      </a:lnTo>
                      <a:lnTo>
                        <a:pt x="514" y="186"/>
                      </a:lnTo>
                      <a:lnTo>
                        <a:pt x="490" y="175"/>
                      </a:lnTo>
                      <a:lnTo>
                        <a:pt x="490" y="164"/>
                      </a:lnTo>
                      <a:lnTo>
                        <a:pt x="468" y="164"/>
                      </a:lnTo>
                      <a:lnTo>
                        <a:pt x="456" y="151"/>
                      </a:lnTo>
                      <a:lnTo>
                        <a:pt x="444" y="140"/>
                      </a:lnTo>
                      <a:lnTo>
                        <a:pt x="432" y="128"/>
                      </a:lnTo>
                      <a:lnTo>
                        <a:pt x="421" y="128"/>
                      </a:lnTo>
                      <a:lnTo>
                        <a:pt x="409" y="117"/>
                      </a:lnTo>
                      <a:lnTo>
                        <a:pt x="397" y="105"/>
                      </a:lnTo>
                      <a:lnTo>
                        <a:pt x="386" y="105"/>
                      </a:lnTo>
                      <a:lnTo>
                        <a:pt x="374" y="93"/>
                      </a:lnTo>
                      <a:lnTo>
                        <a:pt x="363" y="93"/>
                      </a:lnTo>
                      <a:lnTo>
                        <a:pt x="350" y="82"/>
                      </a:lnTo>
                      <a:lnTo>
                        <a:pt x="339" y="70"/>
                      </a:lnTo>
                      <a:lnTo>
                        <a:pt x="328" y="70"/>
                      </a:lnTo>
                      <a:lnTo>
                        <a:pt x="316" y="70"/>
                      </a:lnTo>
                      <a:lnTo>
                        <a:pt x="304" y="58"/>
                      </a:lnTo>
                      <a:lnTo>
                        <a:pt x="292" y="58"/>
                      </a:lnTo>
                      <a:lnTo>
                        <a:pt x="268" y="46"/>
                      </a:lnTo>
                      <a:lnTo>
                        <a:pt x="257" y="46"/>
                      </a:lnTo>
                      <a:lnTo>
                        <a:pt x="246" y="46"/>
                      </a:lnTo>
                      <a:lnTo>
                        <a:pt x="234" y="35"/>
                      </a:lnTo>
                      <a:lnTo>
                        <a:pt x="222" y="35"/>
                      </a:lnTo>
                      <a:lnTo>
                        <a:pt x="210" y="24"/>
                      </a:lnTo>
                      <a:lnTo>
                        <a:pt x="199" y="24"/>
                      </a:lnTo>
                      <a:lnTo>
                        <a:pt x="175" y="24"/>
                      </a:lnTo>
                      <a:lnTo>
                        <a:pt x="152" y="11"/>
                      </a:lnTo>
                      <a:lnTo>
                        <a:pt x="128" y="11"/>
                      </a:lnTo>
                      <a:lnTo>
                        <a:pt x="93" y="0"/>
                      </a:lnTo>
                      <a:lnTo>
                        <a:pt x="5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0" name="Freeform 26"/>
                <p:cNvSpPr>
                  <a:spLocks/>
                </p:cNvSpPr>
                <p:nvPr/>
              </p:nvSpPr>
              <p:spPr bwMode="auto">
                <a:xfrm>
                  <a:off x="4092" y="3069"/>
                  <a:ext cx="152" cy="765"/>
                </a:xfrm>
                <a:custGeom>
                  <a:avLst/>
                  <a:gdLst>
                    <a:gd name="T0" fmla="*/ 38 w 608"/>
                    <a:gd name="T1" fmla="*/ 4 h 3060"/>
                    <a:gd name="T2" fmla="*/ 38 w 608"/>
                    <a:gd name="T3" fmla="*/ 8 h 3060"/>
                    <a:gd name="T4" fmla="*/ 38 w 608"/>
                    <a:gd name="T5" fmla="*/ 13 h 3060"/>
                    <a:gd name="T6" fmla="*/ 38 w 608"/>
                    <a:gd name="T7" fmla="*/ 18 h 3060"/>
                    <a:gd name="T8" fmla="*/ 38 w 608"/>
                    <a:gd name="T9" fmla="*/ 23 h 3060"/>
                    <a:gd name="T10" fmla="*/ 38 w 608"/>
                    <a:gd name="T11" fmla="*/ 29 h 3060"/>
                    <a:gd name="T12" fmla="*/ 38 w 608"/>
                    <a:gd name="T13" fmla="*/ 33 h 3060"/>
                    <a:gd name="T14" fmla="*/ 37 w 608"/>
                    <a:gd name="T15" fmla="*/ 38 h 3060"/>
                    <a:gd name="T16" fmla="*/ 37 w 608"/>
                    <a:gd name="T17" fmla="*/ 43 h 3060"/>
                    <a:gd name="T18" fmla="*/ 37 w 608"/>
                    <a:gd name="T19" fmla="*/ 48 h 3060"/>
                    <a:gd name="T20" fmla="*/ 37 w 608"/>
                    <a:gd name="T21" fmla="*/ 53 h 3060"/>
                    <a:gd name="T22" fmla="*/ 37 w 608"/>
                    <a:gd name="T23" fmla="*/ 58 h 3060"/>
                    <a:gd name="T24" fmla="*/ 36 w 608"/>
                    <a:gd name="T25" fmla="*/ 62 h 3060"/>
                    <a:gd name="T26" fmla="*/ 36 w 608"/>
                    <a:gd name="T27" fmla="*/ 67 h 3060"/>
                    <a:gd name="T28" fmla="*/ 36 w 608"/>
                    <a:gd name="T29" fmla="*/ 72 h 3060"/>
                    <a:gd name="T30" fmla="*/ 35 w 608"/>
                    <a:gd name="T31" fmla="*/ 77 h 3060"/>
                    <a:gd name="T32" fmla="*/ 34 w 608"/>
                    <a:gd name="T33" fmla="*/ 81 h 3060"/>
                    <a:gd name="T34" fmla="*/ 34 w 608"/>
                    <a:gd name="T35" fmla="*/ 86 h 3060"/>
                    <a:gd name="T36" fmla="*/ 34 w 608"/>
                    <a:gd name="T37" fmla="*/ 90 h 3060"/>
                    <a:gd name="T38" fmla="*/ 34 w 608"/>
                    <a:gd name="T39" fmla="*/ 94 h 3060"/>
                    <a:gd name="T40" fmla="*/ 33 w 608"/>
                    <a:gd name="T41" fmla="*/ 99 h 3060"/>
                    <a:gd name="T42" fmla="*/ 32 w 608"/>
                    <a:gd name="T43" fmla="*/ 103 h 3060"/>
                    <a:gd name="T44" fmla="*/ 32 w 608"/>
                    <a:gd name="T45" fmla="*/ 107 h 3060"/>
                    <a:gd name="T46" fmla="*/ 32 w 608"/>
                    <a:gd name="T47" fmla="*/ 111 h 3060"/>
                    <a:gd name="T48" fmla="*/ 31 w 608"/>
                    <a:gd name="T49" fmla="*/ 116 h 3060"/>
                    <a:gd name="T50" fmla="*/ 30 w 608"/>
                    <a:gd name="T51" fmla="*/ 119 h 3060"/>
                    <a:gd name="T52" fmla="*/ 29 w 608"/>
                    <a:gd name="T53" fmla="*/ 123 h 3060"/>
                    <a:gd name="T54" fmla="*/ 29 w 608"/>
                    <a:gd name="T55" fmla="*/ 127 h 3060"/>
                    <a:gd name="T56" fmla="*/ 28 w 608"/>
                    <a:gd name="T57" fmla="*/ 131 h 3060"/>
                    <a:gd name="T58" fmla="*/ 27 w 608"/>
                    <a:gd name="T59" fmla="*/ 135 h 3060"/>
                    <a:gd name="T60" fmla="*/ 27 w 608"/>
                    <a:gd name="T61" fmla="*/ 137 h 3060"/>
                    <a:gd name="T62" fmla="*/ 26 w 608"/>
                    <a:gd name="T63" fmla="*/ 141 h 3060"/>
                    <a:gd name="T64" fmla="*/ 26 w 608"/>
                    <a:gd name="T65" fmla="*/ 145 h 3060"/>
                    <a:gd name="T66" fmla="*/ 24 w 608"/>
                    <a:gd name="T67" fmla="*/ 148 h 3060"/>
                    <a:gd name="T68" fmla="*/ 24 w 608"/>
                    <a:gd name="T69" fmla="*/ 151 h 3060"/>
                    <a:gd name="T70" fmla="*/ 23 w 608"/>
                    <a:gd name="T71" fmla="*/ 154 h 3060"/>
                    <a:gd name="T72" fmla="*/ 22 w 608"/>
                    <a:gd name="T73" fmla="*/ 157 h 3060"/>
                    <a:gd name="T74" fmla="*/ 21 w 608"/>
                    <a:gd name="T75" fmla="*/ 160 h 3060"/>
                    <a:gd name="T76" fmla="*/ 21 w 608"/>
                    <a:gd name="T77" fmla="*/ 162 h 3060"/>
                    <a:gd name="T78" fmla="*/ 20 w 608"/>
                    <a:gd name="T79" fmla="*/ 165 h 3060"/>
                    <a:gd name="T80" fmla="*/ 19 w 608"/>
                    <a:gd name="T81" fmla="*/ 167 h 3060"/>
                    <a:gd name="T82" fmla="*/ 18 w 608"/>
                    <a:gd name="T83" fmla="*/ 170 h 3060"/>
                    <a:gd name="T84" fmla="*/ 17 w 608"/>
                    <a:gd name="T85" fmla="*/ 172 h 3060"/>
                    <a:gd name="T86" fmla="*/ 16 w 608"/>
                    <a:gd name="T87" fmla="*/ 174 h 3060"/>
                    <a:gd name="T88" fmla="*/ 16 w 608"/>
                    <a:gd name="T89" fmla="*/ 176 h 3060"/>
                    <a:gd name="T90" fmla="*/ 14 w 608"/>
                    <a:gd name="T91" fmla="*/ 178 h 3060"/>
                    <a:gd name="T92" fmla="*/ 13 w 608"/>
                    <a:gd name="T93" fmla="*/ 180 h 3060"/>
                    <a:gd name="T94" fmla="*/ 13 w 608"/>
                    <a:gd name="T95" fmla="*/ 181 h 3060"/>
                    <a:gd name="T96" fmla="*/ 12 w 608"/>
                    <a:gd name="T97" fmla="*/ 183 h 3060"/>
                    <a:gd name="T98" fmla="*/ 10 w 608"/>
                    <a:gd name="T99" fmla="*/ 184 h 3060"/>
                    <a:gd name="T100" fmla="*/ 10 w 608"/>
                    <a:gd name="T101" fmla="*/ 186 h 3060"/>
                    <a:gd name="T102" fmla="*/ 8 w 608"/>
                    <a:gd name="T103" fmla="*/ 187 h 3060"/>
                    <a:gd name="T104" fmla="*/ 7 w 608"/>
                    <a:gd name="T105" fmla="*/ 188 h 3060"/>
                    <a:gd name="T106" fmla="*/ 7 w 608"/>
                    <a:gd name="T107" fmla="*/ 188 h 3060"/>
                    <a:gd name="T108" fmla="*/ 6 w 608"/>
                    <a:gd name="T109" fmla="*/ 190 h 3060"/>
                    <a:gd name="T110" fmla="*/ 5 w 608"/>
                    <a:gd name="T111" fmla="*/ 191 h 3060"/>
                    <a:gd name="T112" fmla="*/ 2 w 608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0"/>
                      </a:moveTo>
                      <a:lnTo>
                        <a:pt x="608" y="24"/>
                      </a:lnTo>
                      <a:lnTo>
                        <a:pt x="608" y="58"/>
                      </a:lnTo>
                      <a:lnTo>
                        <a:pt x="608" y="82"/>
                      </a:lnTo>
                      <a:lnTo>
                        <a:pt x="608" y="105"/>
                      </a:lnTo>
                      <a:lnTo>
                        <a:pt x="608" y="129"/>
                      </a:lnTo>
                      <a:lnTo>
                        <a:pt x="608" y="164"/>
                      </a:lnTo>
                      <a:lnTo>
                        <a:pt x="608" y="187"/>
                      </a:lnTo>
                      <a:lnTo>
                        <a:pt x="608" y="210"/>
                      </a:lnTo>
                      <a:lnTo>
                        <a:pt x="608" y="233"/>
                      </a:lnTo>
                      <a:lnTo>
                        <a:pt x="608" y="269"/>
                      </a:lnTo>
                      <a:lnTo>
                        <a:pt x="608" y="292"/>
                      </a:lnTo>
                      <a:lnTo>
                        <a:pt x="608" y="327"/>
                      </a:lnTo>
                      <a:lnTo>
                        <a:pt x="608" y="339"/>
                      </a:lnTo>
                      <a:lnTo>
                        <a:pt x="608" y="373"/>
                      </a:lnTo>
                      <a:lnTo>
                        <a:pt x="608" y="397"/>
                      </a:lnTo>
                      <a:lnTo>
                        <a:pt x="608" y="432"/>
                      </a:lnTo>
                      <a:lnTo>
                        <a:pt x="608" y="455"/>
                      </a:lnTo>
                      <a:lnTo>
                        <a:pt x="608" y="479"/>
                      </a:lnTo>
                      <a:lnTo>
                        <a:pt x="608" y="502"/>
                      </a:lnTo>
                      <a:lnTo>
                        <a:pt x="608" y="526"/>
                      </a:lnTo>
                      <a:lnTo>
                        <a:pt x="608" y="561"/>
                      </a:lnTo>
                      <a:lnTo>
                        <a:pt x="608" y="584"/>
                      </a:lnTo>
                      <a:lnTo>
                        <a:pt x="596" y="608"/>
                      </a:lnTo>
                      <a:lnTo>
                        <a:pt x="596" y="630"/>
                      </a:lnTo>
                      <a:lnTo>
                        <a:pt x="596" y="666"/>
                      </a:lnTo>
                      <a:lnTo>
                        <a:pt x="596" y="690"/>
                      </a:lnTo>
                      <a:lnTo>
                        <a:pt x="596" y="712"/>
                      </a:lnTo>
                      <a:lnTo>
                        <a:pt x="596" y="736"/>
                      </a:lnTo>
                      <a:lnTo>
                        <a:pt x="596" y="759"/>
                      </a:lnTo>
                      <a:lnTo>
                        <a:pt x="596" y="794"/>
                      </a:lnTo>
                      <a:lnTo>
                        <a:pt x="585" y="817"/>
                      </a:lnTo>
                      <a:lnTo>
                        <a:pt x="585" y="841"/>
                      </a:lnTo>
                      <a:lnTo>
                        <a:pt x="585" y="865"/>
                      </a:lnTo>
                      <a:lnTo>
                        <a:pt x="585" y="899"/>
                      </a:lnTo>
                      <a:lnTo>
                        <a:pt x="585" y="923"/>
                      </a:lnTo>
                      <a:lnTo>
                        <a:pt x="585" y="946"/>
                      </a:lnTo>
                      <a:lnTo>
                        <a:pt x="572" y="970"/>
                      </a:lnTo>
                      <a:lnTo>
                        <a:pt x="572" y="992"/>
                      </a:lnTo>
                      <a:lnTo>
                        <a:pt x="572" y="1016"/>
                      </a:lnTo>
                      <a:lnTo>
                        <a:pt x="572" y="1039"/>
                      </a:lnTo>
                      <a:lnTo>
                        <a:pt x="572" y="1074"/>
                      </a:lnTo>
                      <a:lnTo>
                        <a:pt x="572" y="1098"/>
                      </a:lnTo>
                      <a:lnTo>
                        <a:pt x="572" y="1121"/>
                      </a:lnTo>
                      <a:lnTo>
                        <a:pt x="572" y="1145"/>
                      </a:lnTo>
                      <a:lnTo>
                        <a:pt x="561" y="1168"/>
                      </a:lnTo>
                      <a:lnTo>
                        <a:pt x="561" y="1191"/>
                      </a:lnTo>
                      <a:lnTo>
                        <a:pt x="561" y="1227"/>
                      </a:lnTo>
                      <a:lnTo>
                        <a:pt x="561" y="1250"/>
                      </a:lnTo>
                      <a:lnTo>
                        <a:pt x="561" y="1273"/>
                      </a:lnTo>
                      <a:lnTo>
                        <a:pt x="549" y="1296"/>
                      </a:lnTo>
                      <a:lnTo>
                        <a:pt x="549" y="1320"/>
                      </a:lnTo>
                      <a:lnTo>
                        <a:pt x="549" y="1343"/>
                      </a:lnTo>
                      <a:lnTo>
                        <a:pt x="549" y="1367"/>
                      </a:lnTo>
                      <a:lnTo>
                        <a:pt x="549" y="1390"/>
                      </a:lnTo>
                      <a:lnTo>
                        <a:pt x="549" y="1413"/>
                      </a:lnTo>
                      <a:lnTo>
                        <a:pt x="538" y="1436"/>
                      </a:lnTo>
                      <a:lnTo>
                        <a:pt x="538" y="1460"/>
                      </a:lnTo>
                      <a:lnTo>
                        <a:pt x="538" y="1483"/>
                      </a:lnTo>
                      <a:lnTo>
                        <a:pt x="538" y="1507"/>
                      </a:lnTo>
                      <a:lnTo>
                        <a:pt x="526" y="1531"/>
                      </a:lnTo>
                      <a:lnTo>
                        <a:pt x="526" y="1553"/>
                      </a:lnTo>
                      <a:lnTo>
                        <a:pt x="526" y="1577"/>
                      </a:lnTo>
                      <a:lnTo>
                        <a:pt x="526" y="1600"/>
                      </a:lnTo>
                      <a:lnTo>
                        <a:pt x="526" y="1624"/>
                      </a:lnTo>
                      <a:lnTo>
                        <a:pt x="514" y="1647"/>
                      </a:lnTo>
                      <a:lnTo>
                        <a:pt x="514" y="1671"/>
                      </a:lnTo>
                      <a:lnTo>
                        <a:pt x="514" y="1693"/>
                      </a:lnTo>
                      <a:lnTo>
                        <a:pt x="503" y="1717"/>
                      </a:lnTo>
                      <a:lnTo>
                        <a:pt x="503" y="1729"/>
                      </a:lnTo>
                      <a:lnTo>
                        <a:pt x="503" y="1751"/>
                      </a:lnTo>
                      <a:lnTo>
                        <a:pt x="503" y="1775"/>
                      </a:lnTo>
                      <a:lnTo>
                        <a:pt x="490" y="1799"/>
                      </a:lnTo>
                      <a:lnTo>
                        <a:pt x="490" y="1822"/>
                      </a:lnTo>
                      <a:lnTo>
                        <a:pt x="490" y="1846"/>
                      </a:lnTo>
                      <a:lnTo>
                        <a:pt x="490" y="1869"/>
                      </a:lnTo>
                      <a:lnTo>
                        <a:pt x="479" y="1880"/>
                      </a:lnTo>
                      <a:lnTo>
                        <a:pt x="479" y="1904"/>
                      </a:lnTo>
                      <a:lnTo>
                        <a:pt x="479" y="1927"/>
                      </a:lnTo>
                      <a:lnTo>
                        <a:pt x="468" y="1951"/>
                      </a:lnTo>
                      <a:lnTo>
                        <a:pt x="468" y="1962"/>
                      </a:lnTo>
                      <a:lnTo>
                        <a:pt x="468" y="1986"/>
                      </a:lnTo>
                      <a:lnTo>
                        <a:pt x="456" y="2009"/>
                      </a:lnTo>
                      <a:lnTo>
                        <a:pt x="456" y="2032"/>
                      </a:lnTo>
                      <a:lnTo>
                        <a:pt x="456" y="2044"/>
                      </a:lnTo>
                      <a:lnTo>
                        <a:pt x="456" y="2068"/>
                      </a:lnTo>
                      <a:lnTo>
                        <a:pt x="444" y="2091"/>
                      </a:lnTo>
                      <a:lnTo>
                        <a:pt x="444" y="2102"/>
                      </a:lnTo>
                      <a:lnTo>
                        <a:pt x="444" y="2126"/>
                      </a:lnTo>
                      <a:lnTo>
                        <a:pt x="432" y="2150"/>
                      </a:lnTo>
                      <a:lnTo>
                        <a:pt x="432" y="2161"/>
                      </a:lnTo>
                      <a:lnTo>
                        <a:pt x="432" y="2184"/>
                      </a:lnTo>
                      <a:lnTo>
                        <a:pt x="432" y="2195"/>
                      </a:lnTo>
                      <a:lnTo>
                        <a:pt x="421" y="2219"/>
                      </a:lnTo>
                      <a:lnTo>
                        <a:pt x="421" y="2243"/>
                      </a:lnTo>
                      <a:lnTo>
                        <a:pt x="409" y="2254"/>
                      </a:lnTo>
                      <a:lnTo>
                        <a:pt x="409" y="2277"/>
                      </a:lnTo>
                      <a:lnTo>
                        <a:pt x="409" y="2290"/>
                      </a:lnTo>
                      <a:lnTo>
                        <a:pt x="409" y="2312"/>
                      </a:lnTo>
                      <a:lnTo>
                        <a:pt x="397" y="2324"/>
                      </a:lnTo>
                      <a:lnTo>
                        <a:pt x="397" y="2348"/>
                      </a:lnTo>
                      <a:lnTo>
                        <a:pt x="386" y="2359"/>
                      </a:lnTo>
                      <a:lnTo>
                        <a:pt x="386" y="2383"/>
                      </a:lnTo>
                      <a:lnTo>
                        <a:pt x="374" y="2394"/>
                      </a:lnTo>
                      <a:lnTo>
                        <a:pt x="374" y="2418"/>
                      </a:lnTo>
                      <a:lnTo>
                        <a:pt x="374" y="2430"/>
                      </a:lnTo>
                      <a:lnTo>
                        <a:pt x="374" y="2441"/>
                      </a:lnTo>
                      <a:lnTo>
                        <a:pt x="363" y="2465"/>
                      </a:lnTo>
                      <a:lnTo>
                        <a:pt x="363" y="2476"/>
                      </a:lnTo>
                      <a:lnTo>
                        <a:pt x="350" y="2488"/>
                      </a:lnTo>
                      <a:lnTo>
                        <a:pt x="350" y="2512"/>
                      </a:lnTo>
                      <a:lnTo>
                        <a:pt x="350" y="2523"/>
                      </a:lnTo>
                      <a:lnTo>
                        <a:pt x="339" y="2534"/>
                      </a:lnTo>
                      <a:lnTo>
                        <a:pt x="339" y="2558"/>
                      </a:lnTo>
                      <a:lnTo>
                        <a:pt x="339" y="2570"/>
                      </a:lnTo>
                      <a:lnTo>
                        <a:pt x="328" y="2581"/>
                      </a:lnTo>
                      <a:lnTo>
                        <a:pt x="328" y="2592"/>
                      </a:lnTo>
                      <a:lnTo>
                        <a:pt x="328" y="2605"/>
                      </a:lnTo>
                      <a:lnTo>
                        <a:pt x="316" y="2616"/>
                      </a:lnTo>
                      <a:lnTo>
                        <a:pt x="316" y="2640"/>
                      </a:lnTo>
                      <a:lnTo>
                        <a:pt x="304" y="2652"/>
                      </a:lnTo>
                      <a:lnTo>
                        <a:pt x="304" y="2663"/>
                      </a:lnTo>
                      <a:lnTo>
                        <a:pt x="304" y="2674"/>
                      </a:lnTo>
                      <a:lnTo>
                        <a:pt x="292" y="2687"/>
                      </a:lnTo>
                      <a:lnTo>
                        <a:pt x="292" y="2698"/>
                      </a:lnTo>
                      <a:lnTo>
                        <a:pt x="281" y="2710"/>
                      </a:lnTo>
                      <a:lnTo>
                        <a:pt x="281" y="2721"/>
                      </a:lnTo>
                      <a:lnTo>
                        <a:pt x="268" y="2745"/>
                      </a:lnTo>
                      <a:lnTo>
                        <a:pt x="268" y="2768"/>
                      </a:lnTo>
                      <a:lnTo>
                        <a:pt x="257" y="2780"/>
                      </a:lnTo>
                      <a:lnTo>
                        <a:pt x="246" y="2803"/>
                      </a:lnTo>
                      <a:lnTo>
                        <a:pt x="246" y="2814"/>
                      </a:lnTo>
                      <a:lnTo>
                        <a:pt x="234" y="2827"/>
                      </a:lnTo>
                      <a:lnTo>
                        <a:pt x="234" y="2838"/>
                      </a:lnTo>
                      <a:lnTo>
                        <a:pt x="222" y="2850"/>
                      </a:lnTo>
                      <a:lnTo>
                        <a:pt x="210" y="2862"/>
                      </a:lnTo>
                      <a:lnTo>
                        <a:pt x="210" y="2873"/>
                      </a:lnTo>
                      <a:lnTo>
                        <a:pt x="210" y="2885"/>
                      </a:lnTo>
                      <a:lnTo>
                        <a:pt x="199" y="2896"/>
                      </a:lnTo>
                      <a:lnTo>
                        <a:pt x="188" y="2909"/>
                      </a:lnTo>
                      <a:lnTo>
                        <a:pt x="188" y="2920"/>
                      </a:lnTo>
                      <a:lnTo>
                        <a:pt x="188" y="2932"/>
                      </a:lnTo>
                      <a:lnTo>
                        <a:pt x="175" y="2932"/>
                      </a:lnTo>
                      <a:lnTo>
                        <a:pt x="175" y="2943"/>
                      </a:lnTo>
                      <a:lnTo>
                        <a:pt x="164" y="2943"/>
                      </a:lnTo>
                      <a:lnTo>
                        <a:pt x="164" y="2955"/>
                      </a:lnTo>
                      <a:lnTo>
                        <a:pt x="152" y="2967"/>
                      </a:lnTo>
                      <a:lnTo>
                        <a:pt x="141" y="2978"/>
                      </a:lnTo>
                      <a:lnTo>
                        <a:pt x="128" y="2990"/>
                      </a:lnTo>
                      <a:lnTo>
                        <a:pt x="128" y="3002"/>
                      </a:lnTo>
                      <a:lnTo>
                        <a:pt x="117" y="3002"/>
                      </a:lnTo>
                      <a:lnTo>
                        <a:pt x="117" y="3013"/>
                      </a:lnTo>
                      <a:lnTo>
                        <a:pt x="106" y="3013"/>
                      </a:lnTo>
                      <a:lnTo>
                        <a:pt x="106" y="3025"/>
                      </a:lnTo>
                      <a:lnTo>
                        <a:pt x="93" y="3025"/>
                      </a:lnTo>
                      <a:lnTo>
                        <a:pt x="93" y="3036"/>
                      </a:lnTo>
                      <a:lnTo>
                        <a:pt x="82" y="3036"/>
                      </a:lnTo>
                      <a:lnTo>
                        <a:pt x="70" y="3036"/>
                      </a:lnTo>
                      <a:lnTo>
                        <a:pt x="70" y="3049"/>
                      </a:lnTo>
                      <a:lnTo>
                        <a:pt x="59" y="3049"/>
                      </a:lnTo>
                      <a:lnTo>
                        <a:pt x="47" y="3049"/>
                      </a:lnTo>
                      <a:lnTo>
                        <a:pt x="24" y="3060"/>
                      </a:lnTo>
                      <a:lnTo>
                        <a:pt x="0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1" name="Freeform 27"/>
                <p:cNvSpPr>
                  <a:spLocks/>
                </p:cNvSpPr>
                <p:nvPr/>
              </p:nvSpPr>
              <p:spPr bwMode="auto">
                <a:xfrm>
                  <a:off x="3940" y="3069"/>
                  <a:ext cx="152" cy="765"/>
                </a:xfrm>
                <a:custGeom>
                  <a:avLst/>
                  <a:gdLst>
                    <a:gd name="T0" fmla="*/ 0 w 607"/>
                    <a:gd name="T1" fmla="*/ 4 h 3060"/>
                    <a:gd name="T2" fmla="*/ 0 w 607"/>
                    <a:gd name="T3" fmla="*/ 8 h 3060"/>
                    <a:gd name="T4" fmla="*/ 0 w 607"/>
                    <a:gd name="T5" fmla="*/ 13 h 3060"/>
                    <a:gd name="T6" fmla="*/ 1 w 607"/>
                    <a:gd name="T7" fmla="*/ 18 h 3060"/>
                    <a:gd name="T8" fmla="*/ 1 w 607"/>
                    <a:gd name="T9" fmla="*/ 23 h 3060"/>
                    <a:gd name="T10" fmla="*/ 1 w 607"/>
                    <a:gd name="T11" fmla="*/ 29 h 3060"/>
                    <a:gd name="T12" fmla="*/ 1 w 607"/>
                    <a:gd name="T13" fmla="*/ 33 h 3060"/>
                    <a:gd name="T14" fmla="*/ 2 w 607"/>
                    <a:gd name="T15" fmla="*/ 38 h 3060"/>
                    <a:gd name="T16" fmla="*/ 2 w 607"/>
                    <a:gd name="T17" fmla="*/ 43 h 3060"/>
                    <a:gd name="T18" fmla="*/ 2 w 607"/>
                    <a:gd name="T19" fmla="*/ 48 h 3060"/>
                    <a:gd name="T20" fmla="*/ 2 w 607"/>
                    <a:gd name="T21" fmla="*/ 53 h 3060"/>
                    <a:gd name="T22" fmla="*/ 2 w 607"/>
                    <a:gd name="T23" fmla="*/ 58 h 3060"/>
                    <a:gd name="T24" fmla="*/ 2 w 607"/>
                    <a:gd name="T25" fmla="*/ 62 h 3060"/>
                    <a:gd name="T26" fmla="*/ 3 w 607"/>
                    <a:gd name="T27" fmla="*/ 67 h 3060"/>
                    <a:gd name="T28" fmla="*/ 3 w 607"/>
                    <a:gd name="T29" fmla="*/ 72 h 3060"/>
                    <a:gd name="T30" fmla="*/ 3 w 607"/>
                    <a:gd name="T31" fmla="*/ 77 h 3060"/>
                    <a:gd name="T32" fmla="*/ 4 w 607"/>
                    <a:gd name="T33" fmla="*/ 81 h 3060"/>
                    <a:gd name="T34" fmla="*/ 5 w 607"/>
                    <a:gd name="T35" fmla="*/ 86 h 3060"/>
                    <a:gd name="T36" fmla="*/ 5 w 607"/>
                    <a:gd name="T37" fmla="*/ 90 h 3060"/>
                    <a:gd name="T38" fmla="*/ 5 w 607"/>
                    <a:gd name="T39" fmla="*/ 94 h 3060"/>
                    <a:gd name="T40" fmla="*/ 6 w 607"/>
                    <a:gd name="T41" fmla="*/ 99 h 3060"/>
                    <a:gd name="T42" fmla="*/ 7 w 607"/>
                    <a:gd name="T43" fmla="*/ 103 h 3060"/>
                    <a:gd name="T44" fmla="*/ 7 w 607"/>
                    <a:gd name="T45" fmla="*/ 107 h 3060"/>
                    <a:gd name="T46" fmla="*/ 7 w 607"/>
                    <a:gd name="T47" fmla="*/ 111 h 3060"/>
                    <a:gd name="T48" fmla="*/ 8 w 607"/>
                    <a:gd name="T49" fmla="*/ 116 h 3060"/>
                    <a:gd name="T50" fmla="*/ 9 w 607"/>
                    <a:gd name="T51" fmla="*/ 119 h 3060"/>
                    <a:gd name="T52" fmla="*/ 9 w 607"/>
                    <a:gd name="T53" fmla="*/ 123 h 3060"/>
                    <a:gd name="T54" fmla="*/ 10 w 607"/>
                    <a:gd name="T55" fmla="*/ 127 h 3060"/>
                    <a:gd name="T56" fmla="*/ 10 w 607"/>
                    <a:gd name="T57" fmla="*/ 131 h 3060"/>
                    <a:gd name="T58" fmla="*/ 11 w 607"/>
                    <a:gd name="T59" fmla="*/ 135 h 3060"/>
                    <a:gd name="T60" fmla="*/ 12 w 607"/>
                    <a:gd name="T61" fmla="*/ 137 h 3060"/>
                    <a:gd name="T62" fmla="*/ 13 w 607"/>
                    <a:gd name="T63" fmla="*/ 141 h 3060"/>
                    <a:gd name="T64" fmla="*/ 13 w 607"/>
                    <a:gd name="T65" fmla="*/ 145 h 3060"/>
                    <a:gd name="T66" fmla="*/ 14 w 607"/>
                    <a:gd name="T67" fmla="*/ 148 h 3060"/>
                    <a:gd name="T68" fmla="*/ 15 w 607"/>
                    <a:gd name="T69" fmla="*/ 151 h 3060"/>
                    <a:gd name="T70" fmla="*/ 16 w 607"/>
                    <a:gd name="T71" fmla="*/ 154 h 3060"/>
                    <a:gd name="T72" fmla="*/ 17 w 607"/>
                    <a:gd name="T73" fmla="*/ 157 h 3060"/>
                    <a:gd name="T74" fmla="*/ 17 w 607"/>
                    <a:gd name="T75" fmla="*/ 160 h 3060"/>
                    <a:gd name="T76" fmla="*/ 18 w 607"/>
                    <a:gd name="T77" fmla="*/ 162 h 3060"/>
                    <a:gd name="T78" fmla="*/ 19 w 607"/>
                    <a:gd name="T79" fmla="*/ 165 h 3060"/>
                    <a:gd name="T80" fmla="*/ 20 w 607"/>
                    <a:gd name="T81" fmla="*/ 167 h 3060"/>
                    <a:gd name="T82" fmla="*/ 21 w 607"/>
                    <a:gd name="T83" fmla="*/ 170 h 3060"/>
                    <a:gd name="T84" fmla="*/ 22 w 607"/>
                    <a:gd name="T85" fmla="*/ 172 h 3060"/>
                    <a:gd name="T86" fmla="*/ 23 w 607"/>
                    <a:gd name="T87" fmla="*/ 174 h 3060"/>
                    <a:gd name="T88" fmla="*/ 24 w 607"/>
                    <a:gd name="T89" fmla="*/ 176 h 3060"/>
                    <a:gd name="T90" fmla="*/ 24 w 607"/>
                    <a:gd name="T91" fmla="*/ 178 h 3060"/>
                    <a:gd name="T92" fmla="*/ 26 w 607"/>
                    <a:gd name="T93" fmla="*/ 180 h 3060"/>
                    <a:gd name="T94" fmla="*/ 26 w 607"/>
                    <a:gd name="T95" fmla="*/ 181 h 3060"/>
                    <a:gd name="T96" fmla="*/ 27 w 607"/>
                    <a:gd name="T97" fmla="*/ 183 h 3060"/>
                    <a:gd name="T98" fmla="*/ 28 w 607"/>
                    <a:gd name="T99" fmla="*/ 184 h 3060"/>
                    <a:gd name="T100" fmla="*/ 29 w 607"/>
                    <a:gd name="T101" fmla="*/ 186 h 3060"/>
                    <a:gd name="T102" fmla="*/ 30 w 607"/>
                    <a:gd name="T103" fmla="*/ 187 h 3060"/>
                    <a:gd name="T104" fmla="*/ 31 w 607"/>
                    <a:gd name="T105" fmla="*/ 188 h 3060"/>
                    <a:gd name="T106" fmla="*/ 32 w 607"/>
                    <a:gd name="T107" fmla="*/ 188 h 3060"/>
                    <a:gd name="T108" fmla="*/ 33 w 607"/>
                    <a:gd name="T109" fmla="*/ 190 h 3060"/>
                    <a:gd name="T110" fmla="*/ 34 w 607"/>
                    <a:gd name="T111" fmla="*/ 191 h 3060"/>
                    <a:gd name="T112" fmla="*/ 37 w 607"/>
                    <a:gd name="T113" fmla="*/ 191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0"/>
                      </a:moveTo>
                      <a:lnTo>
                        <a:pt x="0" y="24"/>
                      </a:lnTo>
                      <a:lnTo>
                        <a:pt x="0" y="58"/>
                      </a:lnTo>
                      <a:lnTo>
                        <a:pt x="0" y="82"/>
                      </a:lnTo>
                      <a:lnTo>
                        <a:pt x="0" y="105"/>
                      </a:lnTo>
                      <a:lnTo>
                        <a:pt x="0" y="129"/>
                      </a:lnTo>
                      <a:lnTo>
                        <a:pt x="0" y="164"/>
                      </a:lnTo>
                      <a:lnTo>
                        <a:pt x="0" y="187"/>
                      </a:lnTo>
                      <a:lnTo>
                        <a:pt x="0" y="210"/>
                      </a:lnTo>
                      <a:lnTo>
                        <a:pt x="0" y="233"/>
                      </a:lnTo>
                      <a:lnTo>
                        <a:pt x="0" y="269"/>
                      </a:lnTo>
                      <a:lnTo>
                        <a:pt x="12" y="292"/>
                      </a:lnTo>
                      <a:lnTo>
                        <a:pt x="12" y="327"/>
                      </a:lnTo>
                      <a:lnTo>
                        <a:pt x="12" y="339"/>
                      </a:lnTo>
                      <a:lnTo>
                        <a:pt x="12" y="373"/>
                      </a:lnTo>
                      <a:lnTo>
                        <a:pt x="12" y="397"/>
                      </a:lnTo>
                      <a:lnTo>
                        <a:pt x="12" y="432"/>
                      </a:lnTo>
                      <a:lnTo>
                        <a:pt x="12" y="455"/>
                      </a:lnTo>
                      <a:lnTo>
                        <a:pt x="12" y="479"/>
                      </a:lnTo>
                      <a:lnTo>
                        <a:pt x="12" y="502"/>
                      </a:lnTo>
                      <a:lnTo>
                        <a:pt x="12" y="526"/>
                      </a:lnTo>
                      <a:lnTo>
                        <a:pt x="12" y="561"/>
                      </a:lnTo>
                      <a:lnTo>
                        <a:pt x="12" y="584"/>
                      </a:lnTo>
                      <a:lnTo>
                        <a:pt x="23" y="608"/>
                      </a:lnTo>
                      <a:lnTo>
                        <a:pt x="23" y="630"/>
                      </a:lnTo>
                      <a:lnTo>
                        <a:pt x="23" y="666"/>
                      </a:lnTo>
                      <a:lnTo>
                        <a:pt x="23" y="690"/>
                      </a:lnTo>
                      <a:lnTo>
                        <a:pt x="23" y="712"/>
                      </a:lnTo>
                      <a:lnTo>
                        <a:pt x="23" y="736"/>
                      </a:lnTo>
                      <a:lnTo>
                        <a:pt x="23" y="759"/>
                      </a:lnTo>
                      <a:lnTo>
                        <a:pt x="23" y="794"/>
                      </a:lnTo>
                      <a:lnTo>
                        <a:pt x="23" y="817"/>
                      </a:lnTo>
                      <a:lnTo>
                        <a:pt x="23" y="841"/>
                      </a:lnTo>
                      <a:lnTo>
                        <a:pt x="23" y="865"/>
                      </a:lnTo>
                      <a:lnTo>
                        <a:pt x="34" y="899"/>
                      </a:lnTo>
                      <a:lnTo>
                        <a:pt x="34" y="923"/>
                      </a:lnTo>
                      <a:lnTo>
                        <a:pt x="34" y="946"/>
                      </a:lnTo>
                      <a:lnTo>
                        <a:pt x="34" y="970"/>
                      </a:lnTo>
                      <a:lnTo>
                        <a:pt x="34" y="992"/>
                      </a:lnTo>
                      <a:lnTo>
                        <a:pt x="34" y="1016"/>
                      </a:lnTo>
                      <a:lnTo>
                        <a:pt x="47" y="1039"/>
                      </a:lnTo>
                      <a:lnTo>
                        <a:pt x="47" y="1074"/>
                      </a:lnTo>
                      <a:lnTo>
                        <a:pt x="47" y="1098"/>
                      </a:lnTo>
                      <a:lnTo>
                        <a:pt x="47" y="1121"/>
                      </a:lnTo>
                      <a:lnTo>
                        <a:pt x="47" y="1145"/>
                      </a:lnTo>
                      <a:lnTo>
                        <a:pt x="47" y="1168"/>
                      </a:lnTo>
                      <a:lnTo>
                        <a:pt x="47" y="1191"/>
                      </a:lnTo>
                      <a:lnTo>
                        <a:pt x="47" y="1227"/>
                      </a:lnTo>
                      <a:lnTo>
                        <a:pt x="58" y="1250"/>
                      </a:lnTo>
                      <a:lnTo>
                        <a:pt x="58" y="1273"/>
                      </a:lnTo>
                      <a:lnTo>
                        <a:pt x="58" y="1296"/>
                      </a:lnTo>
                      <a:lnTo>
                        <a:pt x="58" y="1320"/>
                      </a:lnTo>
                      <a:lnTo>
                        <a:pt x="70" y="1343"/>
                      </a:lnTo>
                      <a:lnTo>
                        <a:pt x="70" y="1367"/>
                      </a:lnTo>
                      <a:lnTo>
                        <a:pt x="70" y="1390"/>
                      </a:lnTo>
                      <a:lnTo>
                        <a:pt x="70" y="1413"/>
                      </a:lnTo>
                      <a:lnTo>
                        <a:pt x="70" y="1436"/>
                      </a:lnTo>
                      <a:lnTo>
                        <a:pt x="70" y="1460"/>
                      </a:lnTo>
                      <a:lnTo>
                        <a:pt x="81" y="1483"/>
                      </a:lnTo>
                      <a:lnTo>
                        <a:pt x="81" y="1507"/>
                      </a:lnTo>
                      <a:lnTo>
                        <a:pt x="81" y="1531"/>
                      </a:lnTo>
                      <a:lnTo>
                        <a:pt x="81" y="1553"/>
                      </a:lnTo>
                      <a:lnTo>
                        <a:pt x="94" y="1577"/>
                      </a:lnTo>
                      <a:lnTo>
                        <a:pt x="94" y="1600"/>
                      </a:lnTo>
                      <a:lnTo>
                        <a:pt x="94" y="1624"/>
                      </a:lnTo>
                      <a:lnTo>
                        <a:pt x="105" y="1647"/>
                      </a:lnTo>
                      <a:lnTo>
                        <a:pt x="105" y="1671"/>
                      </a:lnTo>
                      <a:lnTo>
                        <a:pt x="105" y="1693"/>
                      </a:lnTo>
                      <a:lnTo>
                        <a:pt x="105" y="1717"/>
                      </a:lnTo>
                      <a:lnTo>
                        <a:pt x="105" y="1729"/>
                      </a:lnTo>
                      <a:lnTo>
                        <a:pt x="116" y="1751"/>
                      </a:lnTo>
                      <a:lnTo>
                        <a:pt x="116" y="1775"/>
                      </a:lnTo>
                      <a:lnTo>
                        <a:pt x="116" y="1799"/>
                      </a:lnTo>
                      <a:lnTo>
                        <a:pt x="129" y="1822"/>
                      </a:lnTo>
                      <a:lnTo>
                        <a:pt x="129" y="1846"/>
                      </a:lnTo>
                      <a:lnTo>
                        <a:pt x="129" y="1869"/>
                      </a:lnTo>
                      <a:lnTo>
                        <a:pt x="140" y="1880"/>
                      </a:lnTo>
                      <a:lnTo>
                        <a:pt x="140" y="1904"/>
                      </a:lnTo>
                      <a:lnTo>
                        <a:pt x="140" y="1927"/>
                      </a:lnTo>
                      <a:lnTo>
                        <a:pt x="140" y="1951"/>
                      </a:lnTo>
                      <a:lnTo>
                        <a:pt x="140" y="1962"/>
                      </a:lnTo>
                      <a:lnTo>
                        <a:pt x="152" y="1986"/>
                      </a:lnTo>
                      <a:lnTo>
                        <a:pt x="152" y="2009"/>
                      </a:lnTo>
                      <a:lnTo>
                        <a:pt x="163" y="2032"/>
                      </a:lnTo>
                      <a:lnTo>
                        <a:pt x="163" y="2044"/>
                      </a:lnTo>
                      <a:lnTo>
                        <a:pt x="163" y="2068"/>
                      </a:lnTo>
                      <a:lnTo>
                        <a:pt x="163" y="2091"/>
                      </a:lnTo>
                      <a:lnTo>
                        <a:pt x="175" y="2102"/>
                      </a:lnTo>
                      <a:lnTo>
                        <a:pt x="175" y="2126"/>
                      </a:lnTo>
                      <a:lnTo>
                        <a:pt x="175" y="2150"/>
                      </a:lnTo>
                      <a:lnTo>
                        <a:pt x="187" y="2161"/>
                      </a:lnTo>
                      <a:lnTo>
                        <a:pt x="187" y="2184"/>
                      </a:lnTo>
                      <a:lnTo>
                        <a:pt x="187" y="2195"/>
                      </a:lnTo>
                      <a:lnTo>
                        <a:pt x="198" y="2219"/>
                      </a:lnTo>
                      <a:lnTo>
                        <a:pt x="198" y="2243"/>
                      </a:lnTo>
                      <a:lnTo>
                        <a:pt x="198" y="2254"/>
                      </a:lnTo>
                      <a:lnTo>
                        <a:pt x="210" y="2277"/>
                      </a:lnTo>
                      <a:lnTo>
                        <a:pt x="210" y="2290"/>
                      </a:lnTo>
                      <a:lnTo>
                        <a:pt x="210" y="2312"/>
                      </a:lnTo>
                      <a:lnTo>
                        <a:pt x="222" y="2324"/>
                      </a:lnTo>
                      <a:lnTo>
                        <a:pt x="222" y="2348"/>
                      </a:lnTo>
                      <a:lnTo>
                        <a:pt x="222" y="2359"/>
                      </a:lnTo>
                      <a:lnTo>
                        <a:pt x="234" y="2383"/>
                      </a:lnTo>
                      <a:lnTo>
                        <a:pt x="234" y="2394"/>
                      </a:lnTo>
                      <a:lnTo>
                        <a:pt x="234" y="2418"/>
                      </a:lnTo>
                      <a:lnTo>
                        <a:pt x="245" y="2430"/>
                      </a:lnTo>
                      <a:lnTo>
                        <a:pt x="245" y="2441"/>
                      </a:lnTo>
                      <a:lnTo>
                        <a:pt x="256" y="2465"/>
                      </a:lnTo>
                      <a:lnTo>
                        <a:pt x="256" y="2476"/>
                      </a:lnTo>
                      <a:lnTo>
                        <a:pt x="256" y="2488"/>
                      </a:lnTo>
                      <a:lnTo>
                        <a:pt x="269" y="2512"/>
                      </a:lnTo>
                      <a:lnTo>
                        <a:pt x="269" y="2523"/>
                      </a:lnTo>
                      <a:lnTo>
                        <a:pt x="269" y="2534"/>
                      </a:lnTo>
                      <a:lnTo>
                        <a:pt x="269" y="2558"/>
                      </a:lnTo>
                      <a:lnTo>
                        <a:pt x="280" y="2570"/>
                      </a:lnTo>
                      <a:lnTo>
                        <a:pt x="280" y="2581"/>
                      </a:lnTo>
                      <a:lnTo>
                        <a:pt x="292" y="2592"/>
                      </a:lnTo>
                      <a:lnTo>
                        <a:pt x="292" y="2605"/>
                      </a:lnTo>
                      <a:lnTo>
                        <a:pt x="292" y="2616"/>
                      </a:lnTo>
                      <a:lnTo>
                        <a:pt x="303" y="2640"/>
                      </a:lnTo>
                      <a:lnTo>
                        <a:pt x="303" y="2652"/>
                      </a:lnTo>
                      <a:lnTo>
                        <a:pt x="315" y="2663"/>
                      </a:lnTo>
                      <a:lnTo>
                        <a:pt x="315" y="2674"/>
                      </a:lnTo>
                      <a:lnTo>
                        <a:pt x="327" y="2687"/>
                      </a:lnTo>
                      <a:lnTo>
                        <a:pt x="327" y="2698"/>
                      </a:lnTo>
                      <a:lnTo>
                        <a:pt x="327" y="2710"/>
                      </a:lnTo>
                      <a:lnTo>
                        <a:pt x="338" y="2721"/>
                      </a:lnTo>
                      <a:lnTo>
                        <a:pt x="338" y="2745"/>
                      </a:lnTo>
                      <a:lnTo>
                        <a:pt x="351" y="2745"/>
                      </a:lnTo>
                      <a:lnTo>
                        <a:pt x="351" y="2768"/>
                      </a:lnTo>
                      <a:lnTo>
                        <a:pt x="351" y="2780"/>
                      </a:lnTo>
                      <a:lnTo>
                        <a:pt x="362" y="2780"/>
                      </a:lnTo>
                      <a:lnTo>
                        <a:pt x="362" y="2803"/>
                      </a:lnTo>
                      <a:lnTo>
                        <a:pt x="374" y="2803"/>
                      </a:lnTo>
                      <a:lnTo>
                        <a:pt x="374" y="2814"/>
                      </a:lnTo>
                      <a:lnTo>
                        <a:pt x="385" y="2827"/>
                      </a:lnTo>
                      <a:lnTo>
                        <a:pt x="385" y="2838"/>
                      </a:lnTo>
                      <a:lnTo>
                        <a:pt x="385" y="2850"/>
                      </a:lnTo>
                      <a:lnTo>
                        <a:pt x="397" y="2850"/>
                      </a:lnTo>
                      <a:lnTo>
                        <a:pt x="397" y="2862"/>
                      </a:lnTo>
                      <a:lnTo>
                        <a:pt x="409" y="2873"/>
                      </a:lnTo>
                      <a:lnTo>
                        <a:pt x="409" y="2885"/>
                      </a:lnTo>
                      <a:lnTo>
                        <a:pt x="409" y="2896"/>
                      </a:lnTo>
                      <a:lnTo>
                        <a:pt x="420" y="2896"/>
                      </a:lnTo>
                      <a:lnTo>
                        <a:pt x="420" y="2909"/>
                      </a:lnTo>
                      <a:lnTo>
                        <a:pt x="432" y="2920"/>
                      </a:lnTo>
                      <a:lnTo>
                        <a:pt x="432" y="2932"/>
                      </a:lnTo>
                      <a:lnTo>
                        <a:pt x="444" y="2932"/>
                      </a:lnTo>
                      <a:lnTo>
                        <a:pt x="444" y="2943"/>
                      </a:lnTo>
                      <a:lnTo>
                        <a:pt x="455" y="2955"/>
                      </a:lnTo>
                      <a:lnTo>
                        <a:pt x="455" y="2967"/>
                      </a:lnTo>
                      <a:lnTo>
                        <a:pt x="467" y="2967"/>
                      </a:lnTo>
                      <a:lnTo>
                        <a:pt x="467" y="2978"/>
                      </a:lnTo>
                      <a:lnTo>
                        <a:pt x="478" y="2978"/>
                      </a:lnTo>
                      <a:lnTo>
                        <a:pt x="478" y="2990"/>
                      </a:lnTo>
                      <a:lnTo>
                        <a:pt x="491" y="2990"/>
                      </a:lnTo>
                      <a:lnTo>
                        <a:pt x="491" y="3002"/>
                      </a:lnTo>
                      <a:lnTo>
                        <a:pt x="502" y="3002"/>
                      </a:lnTo>
                      <a:lnTo>
                        <a:pt x="502" y="3013"/>
                      </a:lnTo>
                      <a:lnTo>
                        <a:pt x="514" y="3013"/>
                      </a:lnTo>
                      <a:lnTo>
                        <a:pt x="514" y="3025"/>
                      </a:lnTo>
                      <a:lnTo>
                        <a:pt x="526" y="3036"/>
                      </a:lnTo>
                      <a:lnTo>
                        <a:pt x="537" y="3036"/>
                      </a:lnTo>
                      <a:lnTo>
                        <a:pt x="549" y="3036"/>
                      </a:lnTo>
                      <a:lnTo>
                        <a:pt x="549" y="3049"/>
                      </a:lnTo>
                      <a:lnTo>
                        <a:pt x="560" y="3049"/>
                      </a:lnTo>
                      <a:lnTo>
                        <a:pt x="573" y="3049"/>
                      </a:lnTo>
                      <a:lnTo>
                        <a:pt x="595" y="3060"/>
                      </a:lnTo>
                      <a:lnTo>
                        <a:pt x="607" y="306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2" name="Freeform 28"/>
                <p:cNvSpPr>
                  <a:spLocks/>
                </p:cNvSpPr>
                <p:nvPr/>
              </p:nvSpPr>
              <p:spPr bwMode="auto">
                <a:xfrm>
                  <a:off x="3940" y="2304"/>
                  <a:ext cx="152" cy="765"/>
                </a:xfrm>
                <a:custGeom>
                  <a:avLst/>
                  <a:gdLst>
                    <a:gd name="T0" fmla="*/ 0 w 607"/>
                    <a:gd name="T1" fmla="*/ 188 h 3060"/>
                    <a:gd name="T2" fmla="*/ 0 w 607"/>
                    <a:gd name="T3" fmla="*/ 183 h 3060"/>
                    <a:gd name="T4" fmla="*/ 0 w 607"/>
                    <a:gd name="T5" fmla="*/ 178 h 3060"/>
                    <a:gd name="T6" fmla="*/ 1 w 607"/>
                    <a:gd name="T7" fmla="*/ 173 h 3060"/>
                    <a:gd name="T8" fmla="*/ 1 w 607"/>
                    <a:gd name="T9" fmla="*/ 168 h 3060"/>
                    <a:gd name="T10" fmla="*/ 1 w 607"/>
                    <a:gd name="T11" fmla="*/ 163 h 3060"/>
                    <a:gd name="T12" fmla="*/ 1 w 607"/>
                    <a:gd name="T13" fmla="*/ 158 h 3060"/>
                    <a:gd name="T14" fmla="*/ 2 w 607"/>
                    <a:gd name="T15" fmla="*/ 153 h 3060"/>
                    <a:gd name="T16" fmla="*/ 2 w 607"/>
                    <a:gd name="T17" fmla="*/ 148 h 3060"/>
                    <a:gd name="T18" fmla="*/ 2 w 607"/>
                    <a:gd name="T19" fmla="*/ 143 h 3060"/>
                    <a:gd name="T20" fmla="*/ 2 w 607"/>
                    <a:gd name="T21" fmla="*/ 139 h 3060"/>
                    <a:gd name="T22" fmla="*/ 2 w 607"/>
                    <a:gd name="T23" fmla="*/ 134 h 3060"/>
                    <a:gd name="T24" fmla="*/ 2 w 607"/>
                    <a:gd name="T25" fmla="*/ 129 h 3060"/>
                    <a:gd name="T26" fmla="*/ 3 w 607"/>
                    <a:gd name="T27" fmla="*/ 124 h 3060"/>
                    <a:gd name="T28" fmla="*/ 3 w 607"/>
                    <a:gd name="T29" fmla="*/ 120 h 3060"/>
                    <a:gd name="T30" fmla="*/ 3 w 607"/>
                    <a:gd name="T31" fmla="*/ 115 h 3060"/>
                    <a:gd name="T32" fmla="*/ 4 w 607"/>
                    <a:gd name="T33" fmla="*/ 110 h 3060"/>
                    <a:gd name="T34" fmla="*/ 5 w 607"/>
                    <a:gd name="T35" fmla="*/ 106 h 3060"/>
                    <a:gd name="T36" fmla="*/ 5 w 607"/>
                    <a:gd name="T37" fmla="*/ 102 h 3060"/>
                    <a:gd name="T38" fmla="*/ 5 w 607"/>
                    <a:gd name="T39" fmla="*/ 97 h 3060"/>
                    <a:gd name="T40" fmla="*/ 6 w 607"/>
                    <a:gd name="T41" fmla="*/ 93 h 3060"/>
                    <a:gd name="T42" fmla="*/ 7 w 607"/>
                    <a:gd name="T43" fmla="*/ 88 h 3060"/>
                    <a:gd name="T44" fmla="*/ 7 w 607"/>
                    <a:gd name="T45" fmla="*/ 84 h 3060"/>
                    <a:gd name="T46" fmla="*/ 7 w 607"/>
                    <a:gd name="T47" fmla="*/ 80 h 3060"/>
                    <a:gd name="T48" fmla="*/ 8 w 607"/>
                    <a:gd name="T49" fmla="*/ 76 h 3060"/>
                    <a:gd name="T50" fmla="*/ 9 w 607"/>
                    <a:gd name="T51" fmla="*/ 72 h 3060"/>
                    <a:gd name="T52" fmla="*/ 9 w 607"/>
                    <a:gd name="T53" fmla="*/ 69 h 3060"/>
                    <a:gd name="T54" fmla="*/ 10 w 607"/>
                    <a:gd name="T55" fmla="*/ 64 h 3060"/>
                    <a:gd name="T56" fmla="*/ 10 w 607"/>
                    <a:gd name="T57" fmla="*/ 61 h 3060"/>
                    <a:gd name="T58" fmla="*/ 11 w 607"/>
                    <a:gd name="T59" fmla="*/ 57 h 3060"/>
                    <a:gd name="T60" fmla="*/ 12 w 607"/>
                    <a:gd name="T61" fmla="*/ 54 h 3060"/>
                    <a:gd name="T62" fmla="*/ 13 w 607"/>
                    <a:gd name="T63" fmla="*/ 51 h 3060"/>
                    <a:gd name="T64" fmla="*/ 13 w 607"/>
                    <a:gd name="T65" fmla="*/ 47 h 3060"/>
                    <a:gd name="T66" fmla="*/ 14 w 607"/>
                    <a:gd name="T67" fmla="*/ 44 h 3060"/>
                    <a:gd name="T68" fmla="*/ 15 w 607"/>
                    <a:gd name="T69" fmla="*/ 40 h 3060"/>
                    <a:gd name="T70" fmla="*/ 16 w 607"/>
                    <a:gd name="T71" fmla="*/ 37 h 3060"/>
                    <a:gd name="T72" fmla="*/ 17 w 607"/>
                    <a:gd name="T73" fmla="*/ 34 h 3060"/>
                    <a:gd name="T74" fmla="*/ 17 w 607"/>
                    <a:gd name="T75" fmla="*/ 32 h 3060"/>
                    <a:gd name="T76" fmla="*/ 18 w 607"/>
                    <a:gd name="T77" fmla="*/ 29 h 3060"/>
                    <a:gd name="T78" fmla="*/ 19 w 607"/>
                    <a:gd name="T79" fmla="*/ 26 h 3060"/>
                    <a:gd name="T80" fmla="*/ 20 w 607"/>
                    <a:gd name="T81" fmla="*/ 24 h 3060"/>
                    <a:gd name="T82" fmla="*/ 21 w 607"/>
                    <a:gd name="T83" fmla="*/ 21 h 3060"/>
                    <a:gd name="T84" fmla="*/ 22 w 607"/>
                    <a:gd name="T85" fmla="*/ 19 h 3060"/>
                    <a:gd name="T86" fmla="*/ 23 w 607"/>
                    <a:gd name="T87" fmla="*/ 18 h 3060"/>
                    <a:gd name="T88" fmla="*/ 24 w 607"/>
                    <a:gd name="T89" fmla="*/ 16 h 3060"/>
                    <a:gd name="T90" fmla="*/ 24 w 607"/>
                    <a:gd name="T91" fmla="*/ 13 h 3060"/>
                    <a:gd name="T92" fmla="*/ 26 w 607"/>
                    <a:gd name="T93" fmla="*/ 12 h 3060"/>
                    <a:gd name="T94" fmla="*/ 26 w 607"/>
                    <a:gd name="T95" fmla="*/ 10 h 3060"/>
                    <a:gd name="T96" fmla="*/ 27 w 607"/>
                    <a:gd name="T97" fmla="*/ 8 h 3060"/>
                    <a:gd name="T98" fmla="*/ 28 w 607"/>
                    <a:gd name="T99" fmla="*/ 7 h 3060"/>
                    <a:gd name="T100" fmla="*/ 29 w 607"/>
                    <a:gd name="T101" fmla="*/ 6 h 3060"/>
                    <a:gd name="T102" fmla="*/ 30 w 607"/>
                    <a:gd name="T103" fmla="*/ 5 h 3060"/>
                    <a:gd name="T104" fmla="*/ 31 w 607"/>
                    <a:gd name="T105" fmla="*/ 4 h 3060"/>
                    <a:gd name="T106" fmla="*/ 32 w 607"/>
                    <a:gd name="T107" fmla="*/ 3 h 3060"/>
                    <a:gd name="T108" fmla="*/ 33 w 607"/>
                    <a:gd name="T109" fmla="*/ 2 h 3060"/>
                    <a:gd name="T110" fmla="*/ 34 w 607"/>
                    <a:gd name="T111" fmla="*/ 1 h 3060"/>
                    <a:gd name="T112" fmla="*/ 37 w 607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7" h="3060">
                      <a:moveTo>
                        <a:pt x="0" y="3060"/>
                      </a:moveTo>
                      <a:lnTo>
                        <a:pt x="0" y="3036"/>
                      </a:lnTo>
                      <a:lnTo>
                        <a:pt x="0" y="3002"/>
                      </a:lnTo>
                      <a:lnTo>
                        <a:pt x="0" y="2978"/>
                      </a:lnTo>
                      <a:lnTo>
                        <a:pt x="0" y="2955"/>
                      </a:lnTo>
                      <a:lnTo>
                        <a:pt x="0" y="2931"/>
                      </a:lnTo>
                      <a:lnTo>
                        <a:pt x="0" y="2896"/>
                      </a:lnTo>
                      <a:lnTo>
                        <a:pt x="0" y="2873"/>
                      </a:lnTo>
                      <a:lnTo>
                        <a:pt x="0" y="2849"/>
                      </a:lnTo>
                      <a:lnTo>
                        <a:pt x="0" y="2814"/>
                      </a:lnTo>
                      <a:lnTo>
                        <a:pt x="0" y="2791"/>
                      </a:lnTo>
                      <a:lnTo>
                        <a:pt x="12" y="2768"/>
                      </a:lnTo>
                      <a:lnTo>
                        <a:pt x="12" y="2733"/>
                      </a:lnTo>
                      <a:lnTo>
                        <a:pt x="12" y="2709"/>
                      </a:lnTo>
                      <a:lnTo>
                        <a:pt x="12" y="2687"/>
                      </a:lnTo>
                      <a:lnTo>
                        <a:pt x="12" y="2663"/>
                      </a:lnTo>
                      <a:lnTo>
                        <a:pt x="12" y="2628"/>
                      </a:lnTo>
                      <a:lnTo>
                        <a:pt x="12" y="2605"/>
                      </a:lnTo>
                      <a:lnTo>
                        <a:pt x="12" y="2581"/>
                      </a:lnTo>
                      <a:lnTo>
                        <a:pt x="12" y="2558"/>
                      </a:lnTo>
                      <a:lnTo>
                        <a:pt x="12" y="2523"/>
                      </a:lnTo>
                      <a:lnTo>
                        <a:pt x="12" y="2499"/>
                      </a:lnTo>
                      <a:lnTo>
                        <a:pt x="12" y="2476"/>
                      </a:lnTo>
                      <a:lnTo>
                        <a:pt x="23" y="2452"/>
                      </a:lnTo>
                      <a:lnTo>
                        <a:pt x="23" y="2418"/>
                      </a:lnTo>
                      <a:lnTo>
                        <a:pt x="23" y="2394"/>
                      </a:lnTo>
                      <a:lnTo>
                        <a:pt x="23" y="2370"/>
                      </a:lnTo>
                      <a:lnTo>
                        <a:pt x="23" y="2348"/>
                      </a:lnTo>
                      <a:lnTo>
                        <a:pt x="23" y="2324"/>
                      </a:lnTo>
                      <a:lnTo>
                        <a:pt x="23" y="2289"/>
                      </a:lnTo>
                      <a:lnTo>
                        <a:pt x="23" y="2266"/>
                      </a:lnTo>
                      <a:lnTo>
                        <a:pt x="23" y="2243"/>
                      </a:lnTo>
                      <a:lnTo>
                        <a:pt x="23" y="2219"/>
                      </a:lnTo>
                      <a:lnTo>
                        <a:pt x="23" y="2184"/>
                      </a:lnTo>
                      <a:lnTo>
                        <a:pt x="34" y="2161"/>
                      </a:lnTo>
                      <a:lnTo>
                        <a:pt x="34" y="2137"/>
                      </a:lnTo>
                      <a:lnTo>
                        <a:pt x="34" y="2114"/>
                      </a:lnTo>
                      <a:lnTo>
                        <a:pt x="34" y="2090"/>
                      </a:lnTo>
                      <a:lnTo>
                        <a:pt x="34" y="2055"/>
                      </a:lnTo>
                      <a:lnTo>
                        <a:pt x="34" y="2044"/>
                      </a:lnTo>
                      <a:lnTo>
                        <a:pt x="47" y="2008"/>
                      </a:lnTo>
                      <a:lnTo>
                        <a:pt x="47" y="1986"/>
                      </a:lnTo>
                      <a:lnTo>
                        <a:pt x="47" y="1962"/>
                      </a:lnTo>
                      <a:lnTo>
                        <a:pt x="47" y="1939"/>
                      </a:lnTo>
                      <a:lnTo>
                        <a:pt x="47" y="1915"/>
                      </a:lnTo>
                      <a:lnTo>
                        <a:pt x="47" y="1880"/>
                      </a:lnTo>
                      <a:lnTo>
                        <a:pt x="47" y="1857"/>
                      </a:lnTo>
                      <a:lnTo>
                        <a:pt x="47" y="1833"/>
                      </a:lnTo>
                      <a:lnTo>
                        <a:pt x="58" y="1810"/>
                      </a:lnTo>
                      <a:lnTo>
                        <a:pt x="58" y="1787"/>
                      </a:lnTo>
                      <a:lnTo>
                        <a:pt x="58" y="1764"/>
                      </a:lnTo>
                      <a:lnTo>
                        <a:pt x="58" y="1740"/>
                      </a:lnTo>
                      <a:lnTo>
                        <a:pt x="70" y="1717"/>
                      </a:lnTo>
                      <a:lnTo>
                        <a:pt x="70" y="1693"/>
                      </a:lnTo>
                      <a:lnTo>
                        <a:pt x="70" y="1670"/>
                      </a:lnTo>
                      <a:lnTo>
                        <a:pt x="70" y="1647"/>
                      </a:lnTo>
                      <a:lnTo>
                        <a:pt x="70" y="1624"/>
                      </a:lnTo>
                      <a:lnTo>
                        <a:pt x="70" y="1600"/>
                      </a:lnTo>
                      <a:lnTo>
                        <a:pt x="81" y="1577"/>
                      </a:lnTo>
                      <a:lnTo>
                        <a:pt x="81" y="1553"/>
                      </a:lnTo>
                      <a:lnTo>
                        <a:pt x="81" y="1529"/>
                      </a:lnTo>
                      <a:lnTo>
                        <a:pt x="81" y="1507"/>
                      </a:lnTo>
                      <a:lnTo>
                        <a:pt x="94" y="1483"/>
                      </a:lnTo>
                      <a:lnTo>
                        <a:pt x="94" y="1460"/>
                      </a:lnTo>
                      <a:lnTo>
                        <a:pt x="94" y="1436"/>
                      </a:lnTo>
                      <a:lnTo>
                        <a:pt x="105" y="1413"/>
                      </a:lnTo>
                      <a:lnTo>
                        <a:pt x="105" y="1389"/>
                      </a:lnTo>
                      <a:lnTo>
                        <a:pt x="105" y="1367"/>
                      </a:lnTo>
                      <a:lnTo>
                        <a:pt x="105" y="1343"/>
                      </a:lnTo>
                      <a:lnTo>
                        <a:pt x="105" y="1331"/>
                      </a:lnTo>
                      <a:lnTo>
                        <a:pt x="116" y="1307"/>
                      </a:lnTo>
                      <a:lnTo>
                        <a:pt x="116" y="1285"/>
                      </a:lnTo>
                      <a:lnTo>
                        <a:pt x="116" y="1261"/>
                      </a:lnTo>
                      <a:lnTo>
                        <a:pt x="129" y="1238"/>
                      </a:lnTo>
                      <a:lnTo>
                        <a:pt x="129" y="1214"/>
                      </a:lnTo>
                      <a:lnTo>
                        <a:pt x="129" y="1191"/>
                      </a:lnTo>
                      <a:lnTo>
                        <a:pt x="140" y="1180"/>
                      </a:lnTo>
                      <a:lnTo>
                        <a:pt x="140" y="1156"/>
                      </a:lnTo>
                      <a:lnTo>
                        <a:pt x="140" y="1133"/>
                      </a:lnTo>
                      <a:lnTo>
                        <a:pt x="140" y="1109"/>
                      </a:lnTo>
                      <a:lnTo>
                        <a:pt x="140" y="1098"/>
                      </a:lnTo>
                      <a:lnTo>
                        <a:pt x="152" y="1074"/>
                      </a:lnTo>
                      <a:lnTo>
                        <a:pt x="152" y="1051"/>
                      </a:lnTo>
                      <a:lnTo>
                        <a:pt x="163" y="1027"/>
                      </a:lnTo>
                      <a:lnTo>
                        <a:pt x="163" y="1016"/>
                      </a:lnTo>
                      <a:lnTo>
                        <a:pt x="163" y="992"/>
                      </a:lnTo>
                      <a:lnTo>
                        <a:pt x="163" y="969"/>
                      </a:lnTo>
                      <a:lnTo>
                        <a:pt x="175" y="946"/>
                      </a:lnTo>
                      <a:lnTo>
                        <a:pt x="175" y="934"/>
                      </a:lnTo>
                      <a:lnTo>
                        <a:pt x="175" y="910"/>
                      </a:lnTo>
                      <a:lnTo>
                        <a:pt x="187" y="899"/>
                      </a:lnTo>
                      <a:lnTo>
                        <a:pt x="187" y="876"/>
                      </a:lnTo>
                      <a:lnTo>
                        <a:pt x="187" y="865"/>
                      </a:lnTo>
                      <a:lnTo>
                        <a:pt x="198" y="841"/>
                      </a:lnTo>
                      <a:lnTo>
                        <a:pt x="198" y="817"/>
                      </a:lnTo>
                      <a:lnTo>
                        <a:pt x="198" y="806"/>
                      </a:lnTo>
                      <a:lnTo>
                        <a:pt x="210" y="783"/>
                      </a:lnTo>
                      <a:lnTo>
                        <a:pt x="210" y="770"/>
                      </a:lnTo>
                      <a:lnTo>
                        <a:pt x="210" y="747"/>
                      </a:lnTo>
                      <a:lnTo>
                        <a:pt x="222" y="736"/>
                      </a:lnTo>
                      <a:lnTo>
                        <a:pt x="222" y="712"/>
                      </a:lnTo>
                      <a:lnTo>
                        <a:pt x="222" y="701"/>
                      </a:lnTo>
                      <a:lnTo>
                        <a:pt x="234" y="677"/>
                      </a:lnTo>
                      <a:lnTo>
                        <a:pt x="234" y="666"/>
                      </a:lnTo>
                      <a:lnTo>
                        <a:pt x="234" y="642"/>
                      </a:lnTo>
                      <a:lnTo>
                        <a:pt x="245" y="630"/>
                      </a:lnTo>
                      <a:lnTo>
                        <a:pt x="245" y="619"/>
                      </a:lnTo>
                      <a:lnTo>
                        <a:pt x="256" y="595"/>
                      </a:lnTo>
                      <a:lnTo>
                        <a:pt x="256" y="584"/>
                      </a:lnTo>
                      <a:lnTo>
                        <a:pt x="256" y="572"/>
                      </a:lnTo>
                      <a:lnTo>
                        <a:pt x="269" y="548"/>
                      </a:lnTo>
                      <a:lnTo>
                        <a:pt x="269" y="537"/>
                      </a:lnTo>
                      <a:lnTo>
                        <a:pt x="269" y="526"/>
                      </a:lnTo>
                      <a:lnTo>
                        <a:pt x="269" y="502"/>
                      </a:lnTo>
                      <a:lnTo>
                        <a:pt x="280" y="490"/>
                      </a:lnTo>
                      <a:lnTo>
                        <a:pt x="280" y="479"/>
                      </a:lnTo>
                      <a:lnTo>
                        <a:pt x="292" y="466"/>
                      </a:lnTo>
                      <a:lnTo>
                        <a:pt x="292" y="455"/>
                      </a:lnTo>
                      <a:lnTo>
                        <a:pt x="292" y="432"/>
                      </a:lnTo>
                      <a:lnTo>
                        <a:pt x="303" y="420"/>
                      </a:lnTo>
                      <a:lnTo>
                        <a:pt x="303" y="408"/>
                      </a:lnTo>
                      <a:lnTo>
                        <a:pt x="315" y="397"/>
                      </a:lnTo>
                      <a:lnTo>
                        <a:pt x="315" y="386"/>
                      </a:lnTo>
                      <a:lnTo>
                        <a:pt x="327" y="373"/>
                      </a:lnTo>
                      <a:lnTo>
                        <a:pt x="327" y="362"/>
                      </a:lnTo>
                      <a:lnTo>
                        <a:pt x="327" y="339"/>
                      </a:lnTo>
                      <a:lnTo>
                        <a:pt x="338" y="339"/>
                      </a:lnTo>
                      <a:lnTo>
                        <a:pt x="338" y="315"/>
                      </a:lnTo>
                      <a:lnTo>
                        <a:pt x="351" y="304"/>
                      </a:lnTo>
                      <a:lnTo>
                        <a:pt x="351" y="292"/>
                      </a:lnTo>
                      <a:lnTo>
                        <a:pt x="351" y="280"/>
                      </a:lnTo>
                      <a:lnTo>
                        <a:pt x="362" y="280"/>
                      </a:lnTo>
                      <a:lnTo>
                        <a:pt x="362" y="257"/>
                      </a:lnTo>
                      <a:lnTo>
                        <a:pt x="374" y="246"/>
                      </a:lnTo>
                      <a:lnTo>
                        <a:pt x="385" y="233"/>
                      </a:lnTo>
                      <a:lnTo>
                        <a:pt x="385" y="222"/>
                      </a:lnTo>
                      <a:lnTo>
                        <a:pt x="385" y="210"/>
                      </a:lnTo>
                      <a:lnTo>
                        <a:pt x="397" y="198"/>
                      </a:lnTo>
                      <a:lnTo>
                        <a:pt x="409" y="186"/>
                      </a:lnTo>
                      <a:lnTo>
                        <a:pt x="409" y="175"/>
                      </a:lnTo>
                      <a:lnTo>
                        <a:pt x="409" y="164"/>
                      </a:lnTo>
                      <a:lnTo>
                        <a:pt x="420" y="164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32" y="128"/>
                      </a:lnTo>
                      <a:lnTo>
                        <a:pt x="444" y="128"/>
                      </a:lnTo>
                      <a:lnTo>
                        <a:pt x="444" y="117"/>
                      </a:lnTo>
                      <a:lnTo>
                        <a:pt x="444" y="105"/>
                      </a:lnTo>
                      <a:lnTo>
                        <a:pt x="455" y="105"/>
                      </a:lnTo>
                      <a:lnTo>
                        <a:pt x="455" y="93"/>
                      </a:lnTo>
                      <a:lnTo>
                        <a:pt x="467" y="93"/>
                      </a:lnTo>
                      <a:lnTo>
                        <a:pt x="467" y="82"/>
                      </a:lnTo>
                      <a:lnTo>
                        <a:pt x="478" y="70"/>
                      </a:lnTo>
                      <a:lnTo>
                        <a:pt x="491" y="70"/>
                      </a:lnTo>
                      <a:lnTo>
                        <a:pt x="491" y="58"/>
                      </a:lnTo>
                      <a:lnTo>
                        <a:pt x="502" y="46"/>
                      </a:lnTo>
                      <a:lnTo>
                        <a:pt x="514" y="46"/>
                      </a:lnTo>
                      <a:lnTo>
                        <a:pt x="514" y="35"/>
                      </a:lnTo>
                      <a:lnTo>
                        <a:pt x="526" y="24"/>
                      </a:lnTo>
                      <a:lnTo>
                        <a:pt x="537" y="24"/>
                      </a:lnTo>
                      <a:lnTo>
                        <a:pt x="549" y="24"/>
                      </a:lnTo>
                      <a:lnTo>
                        <a:pt x="549" y="11"/>
                      </a:lnTo>
                      <a:lnTo>
                        <a:pt x="560" y="11"/>
                      </a:lnTo>
                      <a:lnTo>
                        <a:pt x="573" y="0"/>
                      </a:lnTo>
                      <a:lnTo>
                        <a:pt x="595" y="0"/>
                      </a:lnTo>
                      <a:lnTo>
                        <a:pt x="607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3" name="Freeform 29"/>
                <p:cNvSpPr>
                  <a:spLocks/>
                </p:cNvSpPr>
                <p:nvPr/>
              </p:nvSpPr>
              <p:spPr bwMode="auto">
                <a:xfrm>
                  <a:off x="4092" y="2304"/>
                  <a:ext cx="152" cy="765"/>
                </a:xfrm>
                <a:custGeom>
                  <a:avLst/>
                  <a:gdLst>
                    <a:gd name="T0" fmla="*/ 38 w 608"/>
                    <a:gd name="T1" fmla="*/ 188 h 3060"/>
                    <a:gd name="T2" fmla="*/ 38 w 608"/>
                    <a:gd name="T3" fmla="*/ 183 h 3060"/>
                    <a:gd name="T4" fmla="*/ 38 w 608"/>
                    <a:gd name="T5" fmla="*/ 178 h 3060"/>
                    <a:gd name="T6" fmla="*/ 38 w 608"/>
                    <a:gd name="T7" fmla="*/ 173 h 3060"/>
                    <a:gd name="T8" fmla="*/ 38 w 608"/>
                    <a:gd name="T9" fmla="*/ 168 h 3060"/>
                    <a:gd name="T10" fmla="*/ 38 w 608"/>
                    <a:gd name="T11" fmla="*/ 163 h 3060"/>
                    <a:gd name="T12" fmla="*/ 38 w 608"/>
                    <a:gd name="T13" fmla="*/ 158 h 3060"/>
                    <a:gd name="T14" fmla="*/ 37 w 608"/>
                    <a:gd name="T15" fmla="*/ 153 h 3060"/>
                    <a:gd name="T16" fmla="*/ 37 w 608"/>
                    <a:gd name="T17" fmla="*/ 148 h 3060"/>
                    <a:gd name="T18" fmla="*/ 37 w 608"/>
                    <a:gd name="T19" fmla="*/ 143 h 3060"/>
                    <a:gd name="T20" fmla="*/ 37 w 608"/>
                    <a:gd name="T21" fmla="*/ 139 h 3060"/>
                    <a:gd name="T22" fmla="*/ 37 w 608"/>
                    <a:gd name="T23" fmla="*/ 134 h 3060"/>
                    <a:gd name="T24" fmla="*/ 36 w 608"/>
                    <a:gd name="T25" fmla="*/ 129 h 3060"/>
                    <a:gd name="T26" fmla="*/ 36 w 608"/>
                    <a:gd name="T27" fmla="*/ 124 h 3060"/>
                    <a:gd name="T28" fmla="*/ 36 w 608"/>
                    <a:gd name="T29" fmla="*/ 120 h 3060"/>
                    <a:gd name="T30" fmla="*/ 35 w 608"/>
                    <a:gd name="T31" fmla="*/ 115 h 3060"/>
                    <a:gd name="T32" fmla="*/ 34 w 608"/>
                    <a:gd name="T33" fmla="*/ 110 h 3060"/>
                    <a:gd name="T34" fmla="*/ 34 w 608"/>
                    <a:gd name="T35" fmla="*/ 106 h 3060"/>
                    <a:gd name="T36" fmla="*/ 34 w 608"/>
                    <a:gd name="T37" fmla="*/ 102 h 3060"/>
                    <a:gd name="T38" fmla="*/ 34 w 608"/>
                    <a:gd name="T39" fmla="*/ 97 h 3060"/>
                    <a:gd name="T40" fmla="*/ 33 w 608"/>
                    <a:gd name="T41" fmla="*/ 93 h 3060"/>
                    <a:gd name="T42" fmla="*/ 32 w 608"/>
                    <a:gd name="T43" fmla="*/ 88 h 3060"/>
                    <a:gd name="T44" fmla="*/ 32 w 608"/>
                    <a:gd name="T45" fmla="*/ 84 h 3060"/>
                    <a:gd name="T46" fmla="*/ 32 w 608"/>
                    <a:gd name="T47" fmla="*/ 80 h 3060"/>
                    <a:gd name="T48" fmla="*/ 31 w 608"/>
                    <a:gd name="T49" fmla="*/ 76 h 3060"/>
                    <a:gd name="T50" fmla="*/ 30 w 608"/>
                    <a:gd name="T51" fmla="*/ 72 h 3060"/>
                    <a:gd name="T52" fmla="*/ 29 w 608"/>
                    <a:gd name="T53" fmla="*/ 69 h 3060"/>
                    <a:gd name="T54" fmla="*/ 29 w 608"/>
                    <a:gd name="T55" fmla="*/ 64 h 3060"/>
                    <a:gd name="T56" fmla="*/ 28 w 608"/>
                    <a:gd name="T57" fmla="*/ 61 h 3060"/>
                    <a:gd name="T58" fmla="*/ 27 w 608"/>
                    <a:gd name="T59" fmla="*/ 57 h 3060"/>
                    <a:gd name="T60" fmla="*/ 27 w 608"/>
                    <a:gd name="T61" fmla="*/ 54 h 3060"/>
                    <a:gd name="T62" fmla="*/ 26 w 608"/>
                    <a:gd name="T63" fmla="*/ 51 h 3060"/>
                    <a:gd name="T64" fmla="*/ 26 w 608"/>
                    <a:gd name="T65" fmla="*/ 47 h 3060"/>
                    <a:gd name="T66" fmla="*/ 24 w 608"/>
                    <a:gd name="T67" fmla="*/ 44 h 3060"/>
                    <a:gd name="T68" fmla="*/ 24 w 608"/>
                    <a:gd name="T69" fmla="*/ 40 h 3060"/>
                    <a:gd name="T70" fmla="*/ 23 w 608"/>
                    <a:gd name="T71" fmla="*/ 37 h 3060"/>
                    <a:gd name="T72" fmla="*/ 22 w 608"/>
                    <a:gd name="T73" fmla="*/ 34 h 3060"/>
                    <a:gd name="T74" fmla="*/ 21 w 608"/>
                    <a:gd name="T75" fmla="*/ 32 h 3060"/>
                    <a:gd name="T76" fmla="*/ 21 w 608"/>
                    <a:gd name="T77" fmla="*/ 29 h 3060"/>
                    <a:gd name="T78" fmla="*/ 20 w 608"/>
                    <a:gd name="T79" fmla="*/ 26 h 3060"/>
                    <a:gd name="T80" fmla="*/ 19 w 608"/>
                    <a:gd name="T81" fmla="*/ 24 h 3060"/>
                    <a:gd name="T82" fmla="*/ 18 w 608"/>
                    <a:gd name="T83" fmla="*/ 21 h 3060"/>
                    <a:gd name="T84" fmla="*/ 17 w 608"/>
                    <a:gd name="T85" fmla="*/ 19 h 3060"/>
                    <a:gd name="T86" fmla="*/ 16 w 608"/>
                    <a:gd name="T87" fmla="*/ 18 h 3060"/>
                    <a:gd name="T88" fmla="*/ 16 w 608"/>
                    <a:gd name="T89" fmla="*/ 16 h 3060"/>
                    <a:gd name="T90" fmla="*/ 14 w 608"/>
                    <a:gd name="T91" fmla="*/ 13 h 3060"/>
                    <a:gd name="T92" fmla="*/ 13 w 608"/>
                    <a:gd name="T93" fmla="*/ 12 h 3060"/>
                    <a:gd name="T94" fmla="*/ 13 w 608"/>
                    <a:gd name="T95" fmla="*/ 10 h 3060"/>
                    <a:gd name="T96" fmla="*/ 12 w 608"/>
                    <a:gd name="T97" fmla="*/ 8 h 3060"/>
                    <a:gd name="T98" fmla="*/ 10 w 608"/>
                    <a:gd name="T99" fmla="*/ 7 h 3060"/>
                    <a:gd name="T100" fmla="*/ 10 w 608"/>
                    <a:gd name="T101" fmla="*/ 6 h 3060"/>
                    <a:gd name="T102" fmla="*/ 8 w 608"/>
                    <a:gd name="T103" fmla="*/ 5 h 3060"/>
                    <a:gd name="T104" fmla="*/ 7 w 608"/>
                    <a:gd name="T105" fmla="*/ 4 h 3060"/>
                    <a:gd name="T106" fmla="*/ 7 w 608"/>
                    <a:gd name="T107" fmla="*/ 3 h 3060"/>
                    <a:gd name="T108" fmla="*/ 6 w 608"/>
                    <a:gd name="T109" fmla="*/ 2 h 3060"/>
                    <a:gd name="T110" fmla="*/ 5 w 608"/>
                    <a:gd name="T111" fmla="*/ 1 h 3060"/>
                    <a:gd name="T112" fmla="*/ 2 w 608"/>
                    <a:gd name="T113" fmla="*/ 0 h 30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608" h="3060">
                      <a:moveTo>
                        <a:pt x="608" y="3060"/>
                      </a:moveTo>
                      <a:lnTo>
                        <a:pt x="608" y="3036"/>
                      </a:lnTo>
                      <a:lnTo>
                        <a:pt x="608" y="3002"/>
                      </a:lnTo>
                      <a:lnTo>
                        <a:pt x="608" y="2978"/>
                      </a:lnTo>
                      <a:lnTo>
                        <a:pt x="608" y="2955"/>
                      </a:lnTo>
                      <a:lnTo>
                        <a:pt x="608" y="2931"/>
                      </a:lnTo>
                      <a:lnTo>
                        <a:pt x="608" y="2896"/>
                      </a:lnTo>
                      <a:lnTo>
                        <a:pt x="608" y="2873"/>
                      </a:lnTo>
                      <a:lnTo>
                        <a:pt x="608" y="2849"/>
                      </a:lnTo>
                      <a:lnTo>
                        <a:pt x="608" y="2814"/>
                      </a:lnTo>
                      <a:lnTo>
                        <a:pt x="608" y="2791"/>
                      </a:lnTo>
                      <a:lnTo>
                        <a:pt x="608" y="2768"/>
                      </a:lnTo>
                      <a:lnTo>
                        <a:pt x="608" y="2733"/>
                      </a:lnTo>
                      <a:lnTo>
                        <a:pt x="608" y="2709"/>
                      </a:lnTo>
                      <a:lnTo>
                        <a:pt x="608" y="2687"/>
                      </a:lnTo>
                      <a:lnTo>
                        <a:pt x="608" y="2663"/>
                      </a:lnTo>
                      <a:lnTo>
                        <a:pt x="608" y="2628"/>
                      </a:lnTo>
                      <a:lnTo>
                        <a:pt x="608" y="2605"/>
                      </a:lnTo>
                      <a:lnTo>
                        <a:pt x="608" y="2581"/>
                      </a:lnTo>
                      <a:lnTo>
                        <a:pt x="608" y="2558"/>
                      </a:lnTo>
                      <a:lnTo>
                        <a:pt x="608" y="2523"/>
                      </a:lnTo>
                      <a:lnTo>
                        <a:pt x="608" y="2499"/>
                      </a:lnTo>
                      <a:lnTo>
                        <a:pt x="608" y="2476"/>
                      </a:lnTo>
                      <a:lnTo>
                        <a:pt x="596" y="2452"/>
                      </a:lnTo>
                      <a:lnTo>
                        <a:pt x="596" y="2418"/>
                      </a:lnTo>
                      <a:lnTo>
                        <a:pt x="596" y="2394"/>
                      </a:lnTo>
                      <a:lnTo>
                        <a:pt x="596" y="2370"/>
                      </a:lnTo>
                      <a:lnTo>
                        <a:pt x="596" y="2348"/>
                      </a:lnTo>
                      <a:lnTo>
                        <a:pt x="596" y="2324"/>
                      </a:lnTo>
                      <a:lnTo>
                        <a:pt x="596" y="2289"/>
                      </a:lnTo>
                      <a:lnTo>
                        <a:pt x="596" y="2266"/>
                      </a:lnTo>
                      <a:lnTo>
                        <a:pt x="585" y="2243"/>
                      </a:lnTo>
                      <a:lnTo>
                        <a:pt x="585" y="2219"/>
                      </a:lnTo>
                      <a:lnTo>
                        <a:pt x="585" y="2184"/>
                      </a:lnTo>
                      <a:lnTo>
                        <a:pt x="585" y="2161"/>
                      </a:lnTo>
                      <a:lnTo>
                        <a:pt x="585" y="2137"/>
                      </a:lnTo>
                      <a:lnTo>
                        <a:pt x="585" y="2114"/>
                      </a:lnTo>
                      <a:lnTo>
                        <a:pt x="572" y="2090"/>
                      </a:lnTo>
                      <a:lnTo>
                        <a:pt x="572" y="2055"/>
                      </a:lnTo>
                      <a:lnTo>
                        <a:pt x="572" y="2044"/>
                      </a:lnTo>
                      <a:lnTo>
                        <a:pt x="572" y="2008"/>
                      </a:lnTo>
                      <a:lnTo>
                        <a:pt x="572" y="1986"/>
                      </a:lnTo>
                      <a:lnTo>
                        <a:pt x="572" y="1962"/>
                      </a:lnTo>
                      <a:lnTo>
                        <a:pt x="572" y="1939"/>
                      </a:lnTo>
                      <a:lnTo>
                        <a:pt x="572" y="1915"/>
                      </a:lnTo>
                      <a:lnTo>
                        <a:pt x="561" y="1880"/>
                      </a:lnTo>
                      <a:lnTo>
                        <a:pt x="561" y="1857"/>
                      </a:lnTo>
                      <a:lnTo>
                        <a:pt x="561" y="1833"/>
                      </a:lnTo>
                      <a:lnTo>
                        <a:pt x="561" y="1810"/>
                      </a:lnTo>
                      <a:lnTo>
                        <a:pt x="561" y="1787"/>
                      </a:lnTo>
                      <a:lnTo>
                        <a:pt x="549" y="1764"/>
                      </a:lnTo>
                      <a:lnTo>
                        <a:pt x="549" y="1740"/>
                      </a:lnTo>
                      <a:lnTo>
                        <a:pt x="549" y="1717"/>
                      </a:lnTo>
                      <a:lnTo>
                        <a:pt x="549" y="1693"/>
                      </a:lnTo>
                      <a:lnTo>
                        <a:pt x="549" y="1670"/>
                      </a:lnTo>
                      <a:lnTo>
                        <a:pt x="549" y="1647"/>
                      </a:lnTo>
                      <a:lnTo>
                        <a:pt x="538" y="1624"/>
                      </a:lnTo>
                      <a:lnTo>
                        <a:pt x="538" y="1600"/>
                      </a:lnTo>
                      <a:lnTo>
                        <a:pt x="538" y="1577"/>
                      </a:lnTo>
                      <a:lnTo>
                        <a:pt x="538" y="1553"/>
                      </a:lnTo>
                      <a:lnTo>
                        <a:pt x="526" y="1529"/>
                      </a:lnTo>
                      <a:lnTo>
                        <a:pt x="526" y="1507"/>
                      </a:lnTo>
                      <a:lnTo>
                        <a:pt x="526" y="1483"/>
                      </a:lnTo>
                      <a:lnTo>
                        <a:pt x="526" y="1460"/>
                      </a:lnTo>
                      <a:lnTo>
                        <a:pt x="526" y="1436"/>
                      </a:lnTo>
                      <a:lnTo>
                        <a:pt x="514" y="1413"/>
                      </a:lnTo>
                      <a:lnTo>
                        <a:pt x="514" y="1389"/>
                      </a:lnTo>
                      <a:lnTo>
                        <a:pt x="514" y="1367"/>
                      </a:lnTo>
                      <a:lnTo>
                        <a:pt x="503" y="1343"/>
                      </a:lnTo>
                      <a:lnTo>
                        <a:pt x="503" y="1331"/>
                      </a:lnTo>
                      <a:lnTo>
                        <a:pt x="503" y="1307"/>
                      </a:lnTo>
                      <a:lnTo>
                        <a:pt x="503" y="1285"/>
                      </a:lnTo>
                      <a:lnTo>
                        <a:pt x="490" y="1261"/>
                      </a:lnTo>
                      <a:lnTo>
                        <a:pt x="490" y="1238"/>
                      </a:lnTo>
                      <a:lnTo>
                        <a:pt x="490" y="1214"/>
                      </a:lnTo>
                      <a:lnTo>
                        <a:pt x="490" y="1191"/>
                      </a:lnTo>
                      <a:lnTo>
                        <a:pt x="479" y="1180"/>
                      </a:lnTo>
                      <a:lnTo>
                        <a:pt x="479" y="1156"/>
                      </a:lnTo>
                      <a:lnTo>
                        <a:pt x="479" y="1133"/>
                      </a:lnTo>
                      <a:lnTo>
                        <a:pt x="468" y="1109"/>
                      </a:lnTo>
                      <a:lnTo>
                        <a:pt x="468" y="1098"/>
                      </a:lnTo>
                      <a:lnTo>
                        <a:pt x="468" y="1074"/>
                      </a:lnTo>
                      <a:lnTo>
                        <a:pt x="456" y="1051"/>
                      </a:lnTo>
                      <a:lnTo>
                        <a:pt x="456" y="1027"/>
                      </a:lnTo>
                      <a:lnTo>
                        <a:pt x="456" y="1016"/>
                      </a:lnTo>
                      <a:lnTo>
                        <a:pt x="456" y="992"/>
                      </a:lnTo>
                      <a:lnTo>
                        <a:pt x="444" y="969"/>
                      </a:lnTo>
                      <a:lnTo>
                        <a:pt x="444" y="946"/>
                      </a:lnTo>
                      <a:lnTo>
                        <a:pt x="444" y="934"/>
                      </a:lnTo>
                      <a:lnTo>
                        <a:pt x="432" y="910"/>
                      </a:lnTo>
                      <a:lnTo>
                        <a:pt x="432" y="899"/>
                      </a:lnTo>
                      <a:lnTo>
                        <a:pt x="432" y="876"/>
                      </a:lnTo>
                      <a:lnTo>
                        <a:pt x="432" y="865"/>
                      </a:lnTo>
                      <a:lnTo>
                        <a:pt x="421" y="841"/>
                      </a:lnTo>
                      <a:lnTo>
                        <a:pt x="421" y="817"/>
                      </a:lnTo>
                      <a:lnTo>
                        <a:pt x="409" y="806"/>
                      </a:lnTo>
                      <a:lnTo>
                        <a:pt x="409" y="783"/>
                      </a:lnTo>
                      <a:lnTo>
                        <a:pt x="409" y="770"/>
                      </a:lnTo>
                      <a:lnTo>
                        <a:pt x="409" y="747"/>
                      </a:lnTo>
                      <a:lnTo>
                        <a:pt x="397" y="736"/>
                      </a:lnTo>
                      <a:lnTo>
                        <a:pt x="397" y="712"/>
                      </a:lnTo>
                      <a:lnTo>
                        <a:pt x="386" y="701"/>
                      </a:lnTo>
                      <a:lnTo>
                        <a:pt x="386" y="677"/>
                      </a:lnTo>
                      <a:lnTo>
                        <a:pt x="374" y="666"/>
                      </a:lnTo>
                      <a:lnTo>
                        <a:pt x="374" y="642"/>
                      </a:lnTo>
                      <a:lnTo>
                        <a:pt x="374" y="630"/>
                      </a:lnTo>
                      <a:lnTo>
                        <a:pt x="374" y="619"/>
                      </a:lnTo>
                      <a:lnTo>
                        <a:pt x="363" y="595"/>
                      </a:lnTo>
                      <a:lnTo>
                        <a:pt x="363" y="584"/>
                      </a:lnTo>
                      <a:lnTo>
                        <a:pt x="350" y="572"/>
                      </a:lnTo>
                      <a:lnTo>
                        <a:pt x="350" y="548"/>
                      </a:lnTo>
                      <a:lnTo>
                        <a:pt x="350" y="537"/>
                      </a:lnTo>
                      <a:lnTo>
                        <a:pt x="339" y="526"/>
                      </a:lnTo>
                      <a:lnTo>
                        <a:pt x="339" y="502"/>
                      </a:lnTo>
                      <a:lnTo>
                        <a:pt x="339" y="490"/>
                      </a:lnTo>
                      <a:lnTo>
                        <a:pt x="328" y="479"/>
                      </a:lnTo>
                      <a:lnTo>
                        <a:pt x="328" y="466"/>
                      </a:lnTo>
                      <a:lnTo>
                        <a:pt x="328" y="455"/>
                      </a:lnTo>
                      <a:lnTo>
                        <a:pt x="316" y="432"/>
                      </a:lnTo>
                      <a:lnTo>
                        <a:pt x="316" y="420"/>
                      </a:lnTo>
                      <a:lnTo>
                        <a:pt x="304" y="408"/>
                      </a:lnTo>
                      <a:lnTo>
                        <a:pt x="304" y="397"/>
                      </a:lnTo>
                      <a:lnTo>
                        <a:pt x="304" y="386"/>
                      </a:lnTo>
                      <a:lnTo>
                        <a:pt x="292" y="373"/>
                      </a:lnTo>
                      <a:lnTo>
                        <a:pt x="292" y="362"/>
                      </a:lnTo>
                      <a:lnTo>
                        <a:pt x="281" y="339"/>
                      </a:lnTo>
                      <a:lnTo>
                        <a:pt x="268" y="315"/>
                      </a:lnTo>
                      <a:lnTo>
                        <a:pt x="268" y="304"/>
                      </a:lnTo>
                      <a:lnTo>
                        <a:pt x="268" y="292"/>
                      </a:lnTo>
                      <a:lnTo>
                        <a:pt x="257" y="280"/>
                      </a:lnTo>
                      <a:lnTo>
                        <a:pt x="246" y="257"/>
                      </a:lnTo>
                      <a:lnTo>
                        <a:pt x="246" y="246"/>
                      </a:lnTo>
                      <a:lnTo>
                        <a:pt x="234" y="233"/>
                      </a:lnTo>
                      <a:lnTo>
                        <a:pt x="234" y="222"/>
                      </a:lnTo>
                      <a:lnTo>
                        <a:pt x="222" y="210"/>
                      </a:lnTo>
                      <a:lnTo>
                        <a:pt x="222" y="198"/>
                      </a:lnTo>
                      <a:lnTo>
                        <a:pt x="210" y="198"/>
                      </a:lnTo>
                      <a:lnTo>
                        <a:pt x="210" y="186"/>
                      </a:lnTo>
                      <a:lnTo>
                        <a:pt x="210" y="175"/>
                      </a:lnTo>
                      <a:lnTo>
                        <a:pt x="199" y="164"/>
                      </a:lnTo>
                      <a:lnTo>
                        <a:pt x="188" y="151"/>
                      </a:lnTo>
                      <a:lnTo>
                        <a:pt x="188" y="140"/>
                      </a:lnTo>
                      <a:lnTo>
                        <a:pt x="188" y="128"/>
                      </a:lnTo>
                      <a:lnTo>
                        <a:pt x="175" y="128"/>
                      </a:lnTo>
                      <a:lnTo>
                        <a:pt x="175" y="117"/>
                      </a:lnTo>
                      <a:lnTo>
                        <a:pt x="164" y="105"/>
                      </a:lnTo>
                      <a:lnTo>
                        <a:pt x="152" y="93"/>
                      </a:lnTo>
                      <a:lnTo>
                        <a:pt x="141" y="82"/>
                      </a:lnTo>
                      <a:lnTo>
                        <a:pt x="141" y="70"/>
                      </a:lnTo>
                      <a:lnTo>
                        <a:pt x="128" y="70"/>
                      </a:lnTo>
                      <a:lnTo>
                        <a:pt x="128" y="58"/>
                      </a:lnTo>
                      <a:lnTo>
                        <a:pt x="117" y="58"/>
                      </a:lnTo>
                      <a:lnTo>
                        <a:pt x="117" y="46"/>
                      </a:lnTo>
                      <a:lnTo>
                        <a:pt x="106" y="46"/>
                      </a:lnTo>
                      <a:lnTo>
                        <a:pt x="106" y="35"/>
                      </a:lnTo>
                      <a:lnTo>
                        <a:pt x="93" y="35"/>
                      </a:lnTo>
                      <a:lnTo>
                        <a:pt x="93" y="24"/>
                      </a:lnTo>
                      <a:lnTo>
                        <a:pt x="82" y="24"/>
                      </a:lnTo>
                      <a:lnTo>
                        <a:pt x="70" y="24"/>
                      </a:lnTo>
                      <a:lnTo>
                        <a:pt x="70" y="11"/>
                      </a:lnTo>
                      <a:lnTo>
                        <a:pt x="59" y="11"/>
                      </a:lnTo>
                      <a:lnTo>
                        <a:pt x="47" y="0"/>
                      </a:lnTo>
                      <a:lnTo>
                        <a:pt x="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3175" cmpd="sng">
                  <a:solidFill>
                    <a:schemeClr val="bg2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4" name="Line 30"/>
                <p:cNvSpPr>
                  <a:spLocks noChangeShapeType="1"/>
                </p:cNvSpPr>
                <p:nvPr/>
              </p:nvSpPr>
              <p:spPr bwMode="auto">
                <a:xfrm>
                  <a:off x="3470" y="3606"/>
                  <a:ext cx="1238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5" name="Line 31"/>
                <p:cNvSpPr>
                  <a:spLocks noChangeShapeType="1"/>
                </p:cNvSpPr>
                <p:nvPr/>
              </p:nvSpPr>
              <p:spPr bwMode="auto">
                <a:xfrm>
                  <a:off x="3593" y="3697"/>
                  <a:ext cx="100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6" name="Line 32"/>
                <p:cNvSpPr>
                  <a:spLocks noChangeShapeType="1"/>
                </p:cNvSpPr>
                <p:nvPr/>
              </p:nvSpPr>
              <p:spPr bwMode="auto">
                <a:xfrm>
                  <a:off x="3748" y="3770"/>
                  <a:ext cx="691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7" name="Line 33"/>
                <p:cNvSpPr>
                  <a:spLocks noChangeShapeType="1"/>
                </p:cNvSpPr>
                <p:nvPr/>
              </p:nvSpPr>
              <p:spPr bwMode="auto">
                <a:xfrm>
                  <a:off x="3385" y="2622"/>
                  <a:ext cx="141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8" name="Line 34"/>
                <p:cNvSpPr>
                  <a:spLocks noChangeShapeType="1"/>
                </p:cNvSpPr>
                <p:nvPr/>
              </p:nvSpPr>
              <p:spPr bwMode="auto">
                <a:xfrm>
                  <a:off x="3499" y="2514"/>
                  <a:ext cx="118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89" name="Line 35"/>
                <p:cNvSpPr>
                  <a:spLocks noChangeShapeType="1"/>
                </p:cNvSpPr>
                <p:nvPr/>
              </p:nvSpPr>
              <p:spPr bwMode="auto">
                <a:xfrm>
                  <a:off x="3607" y="2430"/>
                  <a:ext cx="964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0" name="Line 36"/>
                <p:cNvSpPr>
                  <a:spLocks noChangeShapeType="1"/>
                </p:cNvSpPr>
                <p:nvPr/>
              </p:nvSpPr>
              <p:spPr bwMode="auto">
                <a:xfrm>
                  <a:off x="3777" y="2360"/>
                  <a:ext cx="62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1" name="Line 37"/>
                <p:cNvSpPr>
                  <a:spLocks noChangeShapeType="1"/>
                </p:cNvSpPr>
                <p:nvPr/>
              </p:nvSpPr>
              <p:spPr bwMode="auto">
                <a:xfrm>
                  <a:off x="3219" y="3104"/>
                  <a:ext cx="173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2" name="Line 38"/>
                <p:cNvSpPr>
                  <a:spLocks noChangeShapeType="1"/>
                </p:cNvSpPr>
                <p:nvPr/>
              </p:nvSpPr>
              <p:spPr bwMode="auto">
                <a:xfrm>
                  <a:off x="3222" y="2987"/>
                  <a:ext cx="1732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3" name="Line 39"/>
                <p:cNvSpPr>
                  <a:spLocks noChangeShapeType="1"/>
                </p:cNvSpPr>
                <p:nvPr/>
              </p:nvSpPr>
              <p:spPr bwMode="auto">
                <a:xfrm>
                  <a:off x="3248" y="2859"/>
                  <a:ext cx="167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4" name="Line 40"/>
                <p:cNvSpPr>
                  <a:spLocks noChangeShapeType="1"/>
                </p:cNvSpPr>
                <p:nvPr/>
              </p:nvSpPr>
              <p:spPr bwMode="auto">
                <a:xfrm>
                  <a:off x="3307" y="2730"/>
                  <a:ext cx="156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5" name="Line 41"/>
                <p:cNvSpPr>
                  <a:spLocks noChangeShapeType="1"/>
                </p:cNvSpPr>
                <p:nvPr/>
              </p:nvSpPr>
              <p:spPr bwMode="auto">
                <a:xfrm>
                  <a:off x="3236" y="3232"/>
                  <a:ext cx="1703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6" name="Line 42"/>
                <p:cNvSpPr>
                  <a:spLocks noChangeShapeType="1"/>
                </p:cNvSpPr>
                <p:nvPr/>
              </p:nvSpPr>
              <p:spPr bwMode="auto">
                <a:xfrm>
                  <a:off x="3280" y="3361"/>
                  <a:ext cx="1615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  <p:sp>
              <p:nvSpPr>
                <p:cNvPr id="97" name="Line 43"/>
                <p:cNvSpPr>
                  <a:spLocks noChangeShapeType="1"/>
                </p:cNvSpPr>
                <p:nvPr/>
              </p:nvSpPr>
              <p:spPr bwMode="auto">
                <a:xfrm>
                  <a:off x="3362" y="3489"/>
                  <a:ext cx="1457" cy="1"/>
                </a:xfrm>
                <a:prstGeom prst="line">
                  <a:avLst/>
                </a:prstGeom>
                <a:noFill/>
                <a:ln w="3175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GB"/>
                </a:p>
              </p:txBody>
            </p:sp>
          </p:grpSp>
          <p:grpSp>
            <p:nvGrpSpPr>
              <p:cNvPr id="11" name="Group 44"/>
              <p:cNvGrpSpPr>
                <a:grpSpLocks/>
              </p:cNvGrpSpPr>
              <p:nvPr/>
            </p:nvGrpSpPr>
            <p:grpSpPr bwMode="auto">
              <a:xfrm>
                <a:off x="2592" y="3485"/>
                <a:ext cx="446" cy="263"/>
                <a:chOff x="337" y="2943"/>
                <a:chExt cx="1052" cy="514"/>
              </a:xfrm>
            </p:grpSpPr>
            <p:sp>
              <p:nvSpPr>
                <p:cNvPr id="12" name="Freeform 45"/>
                <p:cNvSpPr>
                  <a:spLocks/>
                </p:cNvSpPr>
                <p:nvPr/>
              </p:nvSpPr>
              <p:spPr bwMode="auto">
                <a:xfrm>
                  <a:off x="337" y="3016"/>
                  <a:ext cx="391" cy="439"/>
                </a:xfrm>
                <a:custGeom>
                  <a:avLst/>
                  <a:gdLst>
                    <a:gd name="T0" fmla="*/ 93 w 2335"/>
                    <a:gd name="T1" fmla="*/ 234 h 2620"/>
                    <a:gd name="T2" fmla="*/ 75 w 2335"/>
                    <a:gd name="T3" fmla="*/ 329 h 2620"/>
                    <a:gd name="T4" fmla="*/ 101 w 2335"/>
                    <a:gd name="T5" fmla="*/ 386 h 2620"/>
                    <a:gd name="T6" fmla="*/ 132 w 2335"/>
                    <a:gd name="T7" fmla="*/ 456 h 2620"/>
                    <a:gd name="T8" fmla="*/ 175 w 2335"/>
                    <a:gd name="T9" fmla="*/ 441 h 2620"/>
                    <a:gd name="T10" fmla="*/ 290 w 2335"/>
                    <a:gd name="T11" fmla="*/ 332 h 2620"/>
                    <a:gd name="T12" fmla="*/ 379 w 2335"/>
                    <a:gd name="T13" fmla="*/ 319 h 2620"/>
                    <a:gd name="T14" fmla="*/ 550 w 2335"/>
                    <a:gd name="T15" fmla="*/ 396 h 2620"/>
                    <a:gd name="T16" fmla="*/ 703 w 2335"/>
                    <a:gd name="T17" fmla="*/ 541 h 2620"/>
                    <a:gd name="T18" fmla="*/ 775 w 2335"/>
                    <a:gd name="T19" fmla="*/ 686 h 2620"/>
                    <a:gd name="T20" fmla="*/ 921 w 2335"/>
                    <a:gd name="T21" fmla="*/ 1022 h 2620"/>
                    <a:gd name="T22" fmla="*/ 934 w 2335"/>
                    <a:gd name="T23" fmla="*/ 980 h 2620"/>
                    <a:gd name="T24" fmla="*/ 1107 w 2335"/>
                    <a:gd name="T25" fmla="*/ 1182 h 2620"/>
                    <a:gd name="T26" fmla="*/ 1371 w 2335"/>
                    <a:gd name="T27" fmla="*/ 1319 h 2620"/>
                    <a:gd name="T28" fmla="*/ 1537 w 2335"/>
                    <a:gd name="T29" fmla="*/ 1437 h 2620"/>
                    <a:gd name="T30" fmla="*/ 1547 w 2335"/>
                    <a:gd name="T31" fmla="*/ 1550 h 2620"/>
                    <a:gd name="T32" fmla="*/ 1721 w 2335"/>
                    <a:gd name="T33" fmla="*/ 1950 h 2620"/>
                    <a:gd name="T34" fmla="*/ 1678 w 2335"/>
                    <a:gd name="T35" fmla="*/ 2412 h 2620"/>
                    <a:gd name="T36" fmla="*/ 1675 w 2335"/>
                    <a:gd name="T37" fmla="*/ 2591 h 2620"/>
                    <a:gd name="T38" fmla="*/ 1760 w 2335"/>
                    <a:gd name="T39" fmla="*/ 2530 h 2620"/>
                    <a:gd name="T40" fmla="*/ 1857 w 2335"/>
                    <a:gd name="T41" fmla="*/ 2328 h 2620"/>
                    <a:gd name="T42" fmla="*/ 2016 w 2335"/>
                    <a:gd name="T43" fmla="*/ 2182 h 2620"/>
                    <a:gd name="T44" fmla="*/ 2270 w 2335"/>
                    <a:gd name="T45" fmla="*/ 1799 h 2620"/>
                    <a:gd name="T46" fmla="*/ 2127 w 2335"/>
                    <a:gd name="T47" fmla="*/ 1577 h 2620"/>
                    <a:gd name="T48" fmla="*/ 1953 w 2335"/>
                    <a:gd name="T49" fmla="*/ 1461 h 2620"/>
                    <a:gd name="T50" fmla="*/ 1700 w 2335"/>
                    <a:gd name="T51" fmla="*/ 1371 h 2620"/>
                    <a:gd name="T52" fmla="*/ 1525 w 2335"/>
                    <a:gd name="T53" fmla="*/ 1406 h 2620"/>
                    <a:gd name="T54" fmla="*/ 1409 w 2335"/>
                    <a:gd name="T55" fmla="*/ 1240 h 2620"/>
                    <a:gd name="T56" fmla="*/ 1237 w 2335"/>
                    <a:gd name="T57" fmla="*/ 1165 h 2620"/>
                    <a:gd name="T58" fmla="*/ 1383 w 2335"/>
                    <a:gd name="T59" fmla="*/ 1015 h 2620"/>
                    <a:gd name="T60" fmla="*/ 1539 w 2335"/>
                    <a:gd name="T61" fmla="*/ 1108 h 2620"/>
                    <a:gd name="T62" fmla="*/ 1624 w 2335"/>
                    <a:gd name="T63" fmla="*/ 875 h 2620"/>
                    <a:gd name="T64" fmla="*/ 1777 w 2335"/>
                    <a:gd name="T65" fmla="*/ 717 h 2620"/>
                    <a:gd name="T66" fmla="*/ 1807 w 2335"/>
                    <a:gd name="T67" fmla="*/ 742 h 2620"/>
                    <a:gd name="T68" fmla="*/ 1832 w 2335"/>
                    <a:gd name="T69" fmla="*/ 688 h 2620"/>
                    <a:gd name="T70" fmla="*/ 1744 w 2335"/>
                    <a:gd name="T71" fmla="*/ 625 h 2620"/>
                    <a:gd name="T72" fmla="*/ 1949 w 2335"/>
                    <a:gd name="T73" fmla="*/ 498 h 2620"/>
                    <a:gd name="T74" fmla="*/ 1868 w 2335"/>
                    <a:gd name="T75" fmla="*/ 412 h 2620"/>
                    <a:gd name="T76" fmla="*/ 1788 w 2335"/>
                    <a:gd name="T77" fmla="*/ 381 h 2620"/>
                    <a:gd name="T78" fmla="*/ 1730 w 2335"/>
                    <a:gd name="T79" fmla="*/ 322 h 2620"/>
                    <a:gd name="T80" fmla="*/ 1580 w 2335"/>
                    <a:gd name="T81" fmla="*/ 298 h 2620"/>
                    <a:gd name="T82" fmla="*/ 1603 w 2335"/>
                    <a:gd name="T83" fmla="*/ 446 h 2620"/>
                    <a:gd name="T84" fmla="*/ 1536 w 2335"/>
                    <a:gd name="T85" fmla="*/ 557 h 2620"/>
                    <a:gd name="T86" fmla="*/ 1323 w 2335"/>
                    <a:gd name="T87" fmla="*/ 430 h 2620"/>
                    <a:gd name="T88" fmla="*/ 1360 w 2335"/>
                    <a:gd name="T89" fmla="*/ 270 h 2620"/>
                    <a:gd name="T90" fmla="*/ 1389 w 2335"/>
                    <a:gd name="T91" fmla="*/ 203 h 2620"/>
                    <a:gd name="T92" fmla="*/ 1503 w 2335"/>
                    <a:gd name="T93" fmla="*/ 112 h 2620"/>
                    <a:gd name="T94" fmla="*/ 1409 w 2335"/>
                    <a:gd name="T95" fmla="*/ 116 h 2620"/>
                    <a:gd name="T96" fmla="*/ 1345 w 2335"/>
                    <a:gd name="T97" fmla="*/ 59 h 2620"/>
                    <a:gd name="T98" fmla="*/ 1311 w 2335"/>
                    <a:gd name="T99" fmla="*/ 108 h 2620"/>
                    <a:gd name="T100" fmla="*/ 1154 w 2335"/>
                    <a:gd name="T101" fmla="*/ 134 h 2620"/>
                    <a:gd name="T102" fmla="*/ 1067 w 2335"/>
                    <a:gd name="T103" fmla="*/ 151 h 2620"/>
                    <a:gd name="T104" fmla="*/ 763 w 2335"/>
                    <a:gd name="T105" fmla="*/ 83 h 2620"/>
                    <a:gd name="T106" fmla="*/ 585 w 2335"/>
                    <a:gd name="T107" fmla="*/ 93 h 2620"/>
                    <a:gd name="T108" fmla="*/ 197 w 2335"/>
                    <a:gd name="T109" fmla="*/ 20 h 2620"/>
                    <a:gd name="T110" fmla="*/ 21 w 2335"/>
                    <a:gd name="T111" fmla="*/ 114 h 2620"/>
                    <a:gd name="T112" fmla="*/ 59 w 2335"/>
                    <a:gd name="T113" fmla="*/ 167 h 26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2335" h="2620">
                      <a:moveTo>
                        <a:pt x="0" y="198"/>
                      </a:moveTo>
                      <a:lnTo>
                        <a:pt x="32" y="205"/>
                      </a:lnTo>
                      <a:lnTo>
                        <a:pt x="20" y="209"/>
                      </a:lnTo>
                      <a:lnTo>
                        <a:pt x="32" y="226"/>
                      </a:lnTo>
                      <a:lnTo>
                        <a:pt x="84" y="223"/>
                      </a:lnTo>
                      <a:lnTo>
                        <a:pt x="93" y="234"/>
                      </a:lnTo>
                      <a:lnTo>
                        <a:pt x="115" y="226"/>
                      </a:lnTo>
                      <a:lnTo>
                        <a:pt x="121" y="256"/>
                      </a:lnTo>
                      <a:lnTo>
                        <a:pt x="49" y="283"/>
                      </a:lnTo>
                      <a:lnTo>
                        <a:pt x="37" y="313"/>
                      </a:lnTo>
                      <a:lnTo>
                        <a:pt x="48" y="324"/>
                      </a:lnTo>
                      <a:lnTo>
                        <a:pt x="75" y="329"/>
                      </a:lnTo>
                      <a:lnTo>
                        <a:pt x="62" y="343"/>
                      </a:lnTo>
                      <a:lnTo>
                        <a:pt x="74" y="358"/>
                      </a:lnTo>
                      <a:lnTo>
                        <a:pt x="84" y="359"/>
                      </a:lnTo>
                      <a:lnTo>
                        <a:pt x="97" y="341"/>
                      </a:lnTo>
                      <a:lnTo>
                        <a:pt x="110" y="373"/>
                      </a:lnTo>
                      <a:lnTo>
                        <a:pt x="101" y="386"/>
                      </a:lnTo>
                      <a:lnTo>
                        <a:pt x="132" y="369"/>
                      </a:lnTo>
                      <a:lnTo>
                        <a:pt x="157" y="392"/>
                      </a:lnTo>
                      <a:lnTo>
                        <a:pt x="196" y="374"/>
                      </a:lnTo>
                      <a:lnTo>
                        <a:pt x="160" y="432"/>
                      </a:lnTo>
                      <a:lnTo>
                        <a:pt x="133" y="443"/>
                      </a:lnTo>
                      <a:lnTo>
                        <a:pt x="132" y="456"/>
                      </a:lnTo>
                      <a:lnTo>
                        <a:pt x="101" y="458"/>
                      </a:lnTo>
                      <a:lnTo>
                        <a:pt x="81" y="480"/>
                      </a:lnTo>
                      <a:lnTo>
                        <a:pt x="110" y="463"/>
                      </a:lnTo>
                      <a:lnTo>
                        <a:pt x="142" y="464"/>
                      </a:lnTo>
                      <a:lnTo>
                        <a:pt x="153" y="445"/>
                      </a:lnTo>
                      <a:lnTo>
                        <a:pt x="175" y="441"/>
                      </a:lnTo>
                      <a:lnTo>
                        <a:pt x="241" y="397"/>
                      </a:lnTo>
                      <a:lnTo>
                        <a:pt x="254" y="381"/>
                      </a:lnTo>
                      <a:lnTo>
                        <a:pt x="242" y="368"/>
                      </a:lnTo>
                      <a:lnTo>
                        <a:pt x="303" y="315"/>
                      </a:lnTo>
                      <a:lnTo>
                        <a:pt x="315" y="320"/>
                      </a:lnTo>
                      <a:lnTo>
                        <a:pt x="290" y="332"/>
                      </a:lnTo>
                      <a:lnTo>
                        <a:pt x="281" y="358"/>
                      </a:lnTo>
                      <a:lnTo>
                        <a:pt x="296" y="358"/>
                      </a:lnTo>
                      <a:lnTo>
                        <a:pt x="282" y="372"/>
                      </a:lnTo>
                      <a:lnTo>
                        <a:pt x="339" y="353"/>
                      </a:lnTo>
                      <a:lnTo>
                        <a:pt x="351" y="327"/>
                      </a:lnTo>
                      <a:lnTo>
                        <a:pt x="379" y="319"/>
                      </a:lnTo>
                      <a:lnTo>
                        <a:pt x="371" y="333"/>
                      </a:lnTo>
                      <a:lnTo>
                        <a:pt x="419" y="353"/>
                      </a:lnTo>
                      <a:lnTo>
                        <a:pt x="508" y="355"/>
                      </a:lnTo>
                      <a:lnTo>
                        <a:pt x="514" y="373"/>
                      </a:lnTo>
                      <a:lnTo>
                        <a:pt x="531" y="388"/>
                      </a:lnTo>
                      <a:lnTo>
                        <a:pt x="550" y="396"/>
                      </a:lnTo>
                      <a:lnTo>
                        <a:pt x="583" y="393"/>
                      </a:lnTo>
                      <a:lnTo>
                        <a:pt x="611" y="406"/>
                      </a:lnTo>
                      <a:lnTo>
                        <a:pt x="607" y="425"/>
                      </a:lnTo>
                      <a:lnTo>
                        <a:pt x="647" y="451"/>
                      </a:lnTo>
                      <a:lnTo>
                        <a:pt x="660" y="491"/>
                      </a:lnTo>
                      <a:lnTo>
                        <a:pt x="703" y="541"/>
                      </a:lnTo>
                      <a:lnTo>
                        <a:pt x="707" y="571"/>
                      </a:lnTo>
                      <a:lnTo>
                        <a:pt x="762" y="598"/>
                      </a:lnTo>
                      <a:lnTo>
                        <a:pt x="788" y="604"/>
                      </a:lnTo>
                      <a:lnTo>
                        <a:pt x="798" y="640"/>
                      </a:lnTo>
                      <a:lnTo>
                        <a:pt x="762" y="640"/>
                      </a:lnTo>
                      <a:lnTo>
                        <a:pt x="775" y="686"/>
                      </a:lnTo>
                      <a:lnTo>
                        <a:pt x="768" y="809"/>
                      </a:lnTo>
                      <a:lnTo>
                        <a:pt x="804" y="875"/>
                      </a:lnTo>
                      <a:lnTo>
                        <a:pt x="834" y="928"/>
                      </a:lnTo>
                      <a:lnTo>
                        <a:pt x="870" y="938"/>
                      </a:lnTo>
                      <a:lnTo>
                        <a:pt x="897" y="969"/>
                      </a:lnTo>
                      <a:lnTo>
                        <a:pt x="921" y="1022"/>
                      </a:lnTo>
                      <a:lnTo>
                        <a:pt x="966" y="1077"/>
                      </a:lnTo>
                      <a:lnTo>
                        <a:pt x="982" y="1117"/>
                      </a:lnTo>
                      <a:lnTo>
                        <a:pt x="1021" y="1152"/>
                      </a:lnTo>
                      <a:lnTo>
                        <a:pt x="1033" y="1142"/>
                      </a:lnTo>
                      <a:lnTo>
                        <a:pt x="940" y="1015"/>
                      </a:lnTo>
                      <a:lnTo>
                        <a:pt x="934" y="980"/>
                      </a:lnTo>
                      <a:lnTo>
                        <a:pt x="954" y="987"/>
                      </a:lnTo>
                      <a:lnTo>
                        <a:pt x="989" y="1044"/>
                      </a:lnTo>
                      <a:lnTo>
                        <a:pt x="1037" y="1086"/>
                      </a:lnTo>
                      <a:lnTo>
                        <a:pt x="1035" y="1101"/>
                      </a:lnTo>
                      <a:lnTo>
                        <a:pt x="1098" y="1158"/>
                      </a:lnTo>
                      <a:lnTo>
                        <a:pt x="1107" y="1182"/>
                      </a:lnTo>
                      <a:lnTo>
                        <a:pt x="1100" y="1200"/>
                      </a:lnTo>
                      <a:lnTo>
                        <a:pt x="1114" y="1222"/>
                      </a:lnTo>
                      <a:lnTo>
                        <a:pt x="1240" y="1281"/>
                      </a:lnTo>
                      <a:lnTo>
                        <a:pt x="1296" y="1276"/>
                      </a:lnTo>
                      <a:lnTo>
                        <a:pt x="1333" y="1303"/>
                      </a:lnTo>
                      <a:lnTo>
                        <a:pt x="1371" y="1319"/>
                      </a:lnTo>
                      <a:lnTo>
                        <a:pt x="1410" y="1324"/>
                      </a:lnTo>
                      <a:lnTo>
                        <a:pt x="1446" y="1367"/>
                      </a:lnTo>
                      <a:lnTo>
                        <a:pt x="1447" y="1387"/>
                      </a:lnTo>
                      <a:lnTo>
                        <a:pt x="1460" y="1384"/>
                      </a:lnTo>
                      <a:lnTo>
                        <a:pt x="1495" y="1415"/>
                      </a:lnTo>
                      <a:lnTo>
                        <a:pt x="1537" y="1437"/>
                      </a:lnTo>
                      <a:lnTo>
                        <a:pt x="1540" y="1420"/>
                      </a:lnTo>
                      <a:lnTo>
                        <a:pt x="1561" y="1404"/>
                      </a:lnTo>
                      <a:lnTo>
                        <a:pt x="1582" y="1415"/>
                      </a:lnTo>
                      <a:lnTo>
                        <a:pt x="1584" y="1435"/>
                      </a:lnTo>
                      <a:lnTo>
                        <a:pt x="1592" y="1494"/>
                      </a:lnTo>
                      <a:lnTo>
                        <a:pt x="1547" y="1550"/>
                      </a:lnTo>
                      <a:lnTo>
                        <a:pt x="1534" y="1604"/>
                      </a:lnTo>
                      <a:lnTo>
                        <a:pt x="1530" y="1667"/>
                      </a:lnTo>
                      <a:lnTo>
                        <a:pt x="1567" y="1711"/>
                      </a:lnTo>
                      <a:lnTo>
                        <a:pt x="1611" y="1818"/>
                      </a:lnTo>
                      <a:lnTo>
                        <a:pt x="1715" y="1890"/>
                      </a:lnTo>
                      <a:lnTo>
                        <a:pt x="1721" y="1950"/>
                      </a:lnTo>
                      <a:lnTo>
                        <a:pt x="1697" y="2091"/>
                      </a:lnTo>
                      <a:lnTo>
                        <a:pt x="1698" y="2166"/>
                      </a:lnTo>
                      <a:lnTo>
                        <a:pt x="1660" y="2255"/>
                      </a:lnTo>
                      <a:lnTo>
                        <a:pt x="1657" y="2341"/>
                      </a:lnTo>
                      <a:lnTo>
                        <a:pt x="1683" y="2347"/>
                      </a:lnTo>
                      <a:lnTo>
                        <a:pt x="1678" y="2412"/>
                      </a:lnTo>
                      <a:lnTo>
                        <a:pt x="1649" y="2457"/>
                      </a:lnTo>
                      <a:lnTo>
                        <a:pt x="1645" y="2483"/>
                      </a:lnTo>
                      <a:lnTo>
                        <a:pt x="1657" y="2520"/>
                      </a:lnTo>
                      <a:lnTo>
                        <a:pt x="1652" y="2552"/>
                      </a:lnTo>
                      <a:lnTo>
                        <a:pt x="1673" y="2566"/>
                      </a:lnTo>
                      <a:lnTo>
                        <a:pt x="1675" y="2591"/>
                      </a:lnTo>
                      <a:lnTo>
                        <a:pt x="1684" y="2613"/>
                      </a:lnTo>
                      <a:lnTo>
                        <a:pt x="1704" y="2620"/>
                      </a:lnTo>
                      <a:lnTo>
                        <a:pt x="1710" y="2594"/>
                      </a:lnTo>
                      <a:lnTo>
                        <a:pt x="1752" y="2584"/>
                      </a:lnTo>
                      <a:lnTo>
                        <a:pt x="1735" y="2567"/>
                      </a:lnTo>
                      <a:lnTo>
                        <a:pt x="1760" y="2530"/>
                      </a:lnTo>
                      <a:lnTo>
                        <a:pt x="1800" y="2474"/>
                      </a:lnTo>
                      <a:lnTo>
                        <a:pt x="1768" y="2439"/>
                      </a:lnTo>
                      <a:lnTo>
                        <a:pt x="1803" y="2418"/>
                      </a:lnTo>
                      <a:lnTo>
                        <a:pt x="1833" y="2354"/>
                      </a:lnTo>
                      <a:lnTo>
                        <a:pt x="1811" y="2327"/>
                      </a:lnTo>
                      <a:lnTo>
                        <a:pt x="1857" y="2328"/>
                      </a:lnTo>
                      <a:lnTo>
                        <a:pt x="1859" y="2285"/>
                      </a:lnTo>
                      <a:lnTo>
                        <a:pt x="1935" y="2277"/>
                      </a:lnTo>
                      <a:lnTo>
                        <a:pt x="1958" y="2248"/>
                      </a:lnTo>
                      <a:lnTo>
                        <a:pt x="1927" y="2189"/>
                      </a:lnTo>
                      <a:lnTo>
                        <a:pt x="1989" y="2208"/>
                      </a:lnTo>
                      <a:lnTo>
                        <a:pt x="2016" y="2182"/>
                      </a:lnTo>
                      <a:lnTo>
                        <a:pt x="2101" y="2077"/>
                      </a:lnTo>
                      <a:lnTo>
                        <a:pt x="2106" y="2022"/>
                      </a:lnTo>
                      <a:lnTo>
                        <a:pt x="2172" y="1975"/>
                      </a:lnTo>
                      <a:lnTo>
                        <a:pt x="2231" y="1957"/>
                      </a:lnTo>
                      <a:lnTo>
                        <a:pt x="2265" y="1877"/>
                      </a:lnTo>
                      <a:lnTo>
                        <a:pt x="2270" y="1799"/>
                      </a:lnTo>
                      <a:lnTo>
                        <a:pt x="2335" y="1722"/>
                      </a:lnTo>
                      <a:lnTo>
                        <a:pt x="2330" y="1656"/>
                      </a:lnTo>
                      <a:lnTo>
                        <a:pt x="2263" y="1619"/>
                      </a:lnTo>
                      <a:lnTo>
                        <a:pt x="2174" y="1611"/>
                      </a:lnTo>
                      <a:lnTo>
                        <a:pt x="2166" y="1590"/>
                      </a:lnTo>
                      <a:lnTo>
                        <a:pt x="2127" y="1577"/>
                      </a:lnTo>
                      <a:lnTo>
                        <a:pt x="2051" y="1600"/>
                      </a:lnTo>
                      <a:lnTo>
                        <a:pt x="2053" y="1573"/>
                      </a:lnTo>
                      <a:lnTo>
                        <a:pt x="2079" y="1537"/>
                      </a:lnTo>
                      <a:lnTo>
                        <a:pt x="2051" y="1491"/>
                      </a:lnTo>
                      <a:lnTo>
                        <a:pt x="2007" y="1465"/>
                      </a:lnTo>
                      <a:lnTo>
                        <a:pt x="1953" y="1461"/>
                      </a:lnTo>
                      <a:lnTo>
                        <a:pt x="1903" y="1416"/>
                      </a:lnTo>
                      <a:lnTo>
                        <a:pt x="1882" y="1398"/>
                      </a:lnTo>
                      <a:lnTo>
                        <a:pt x="1849" y="1380"/>
                      </a:lnTo>
                      <a:lnTo>
                        <a:pt x="1760" y="1377"/>
                      </a:lnTo>
                      <a:lnTo>
                        <a:pt x="1724" y="1346"/>
                      </a:lnTo>
                      <a:lnTo>
                        <a:pt x="1700" y="1371"/>
                      </a:lnTo>
                      <a:lnTo>
                        <a:pt x="1697" y="1345"/>
                      </a:lnTo>
                      <a:lnTo>
                        <a:pt x="1636" y="1369"/>
                      </a:lnTo>
                      <a:lnTo>
                        <a:pt x="1603" y="1422"/>
                      </a:lnTo>
                      <a:lnTo>
                        <a:pt x="1593" y="1410"/>
                      </a:lnTo>
                      <a:lnTo>
                        <a:pt x="1561" y="1393"/>
                      </a:lnTo>
                      <a:lnTo>
                        <a:pt x="1525" y="1406"/>
                      </a:lnTo>
                      <a:lnTo>
                        <a:pt x="1503" y="1392"/>
                      </a:lnTo>
                      <a:lnTo>
                        <a:pt x="1483" y="1370"/>
                      </a:lnTo>
                      <a:lnTo>
                        <a:pt x="1491" y="1295"/>
                      </a:lnTo>
                      <a:lnTo>
                        <a:pt x="1457" y="1279"/>
                      </a:lnTo>
                      <a:lnTo>
                        <a:pt x="1391" y="1279"/>
                      </a:lnTo>
                      <a:lnTo>
                        <a:pt x="1409" y="1240"/>
                      </a:lnTo>
                      <a:lnTo>
                        <a:pt x="1428" y="1183"/>
                      </a:lnTo>
                      <a:lnTo>
                        <a:pt x="1406" y="1173"/>
                      </a:lnTo>
                      <a:lnTo>
                        <a:pt x="1364" y="1185"/>
                      </a:lnTo>
                      <a:lnTo>
                        <a:pt x="1343" y="1232"/>
                      </a:lnTo>
                      <a:lnTo>
                        <a:pt x="1271" y="1227"/>
                      </a:lnTo>
                      <a:lnTo>
                        <a:pt x="1237" y="1165"/>
                      </a:lnTo>
                      <a:lnTo>
                        <a:pt x="1249" y="1096"/>
                      </a:lnTo>
                      <a:lnTo>
                        <a:pt x="1243" y="1058"/>
                      </a:lnTo>
                      <a:lnTo>
                        <a:pt x="1284" y="1022"/>
                      </a:lnTo>
                      <a:lnTo>
                        <a:pt x="1338" y="1020"/>
                      </a:lnTo>
                      <a:lnTo>
                        <a:pt x="1382" y="1036"/>
                      </a:lnTo>
                      <a:lnTo>
                        <a:pt x="1383" y="1015"/>
                      </a:lnTo>
                      <a:lnTo>
                        <a:pt x="1407" y="999"/>
                      </a:lnTo>
                      <a:lnTo>
                        <a:pt x="1481" y="1017"/>
                      </a:lnTo>
                      <a:lnTo>
                        <a:pt x="1499" y="1034"/>
                      </a:lnTo>
                      <a:lnTo>
                        <a:pt x="1501" y="1067"/>
                      </a:lnTo>
                      <a:lnTo>
                        <a:pt x="1526" y="1109"/>
                      </a:lnTo>
                      <a:lnTo>
                        <a:pt x="1539" y="1108"/>
                      </a:lnTo>
                      <a:lnTo>
                        <a:pt x="1545" y="1077"/>
                      </a:lnTo>
                      <a:lnTo>
                        <a:pt x="1522" y="999"/>
                      </a:lnTo>
                      <a:lnTo>
                        <a:pt x="1535" y="969"/>
                      </a:lnTo>
                      <a:lnTo>
                        <a:pt x="1624" y="906"/>
                      </a:lnTo>
                      <a:lnTo>
                        <a:pt x="1613" y="860"/>
                      </a:lnTo>
                      <a:lnTo>
                        <a:pt x="1624" y="875"/>
                      </a:lnTo>
                      <a:lnTo>
                        <a:pt x="1639" y="838"/>
                      </a:lnTo>
                      <a:lnTo>
                        <a:pt x="1657" y="798"/>
                      </a:lnTo>
                      <a:lnTo>
                        <a:pt x="1726" y="780"/>
                      </a:lnTo>
                      <a:lnTo>
                        <a:pt x="1706" y="770"/>
                      </a:lnTo>
                      <a:lnTo>
                        <a:pt x="1721" y="739"/>
                      </a:lnTo>
                      <a:lnTo>
                        <a:pt x="1777" y="717"/>
                      </a:lnTo>
                      <a:lnTo>
                        <a:pt x="1778" y="706"/>
                      </a:lnTo>
                      <a:lnTo>
                        <a:pt x="1819" y="688"/>
                      </a:lnTo>
                      <a:lnTo>
                        <a:pt x="1818" y="702"/>
                      </a:lnTo>
                      <a:lnTo>
                        <a:pt x="1842" y="700"/>
                      </a:lnTo>
                      <a:lnTo>
                        <a:pt x="1794" y="720"/>
                      </a:lnTo>
                      <a:lnTo>
                        <a:pt x="1807" y="742"/>
                      </a:lnTo>
                      <a:lnTo>
                        <a:pt x="1828" y="719"/>
                      </a:lnTo>
                      <a:lnTo>
                        <a:pt x="1881" y="702"/>
                      </a:lnTo>
                      <a:lnTo>
                        <a:pt x="1903" y="684"/>
                      </a:lnTo>
                      <a:lnTo>
                        <a:pt x="1890" y="665"/>
                      </a:lnTo>
                      <a:lnTo>
                        <a:pt x="1877" y="696"/>
                      </a:lnTo>
                      <a:lnTo>
                        <a:pt x="1832" y="688"/>
                      </a:lnTo>
                      <a:lnTo>
                        <a:pt x="1809" y="664"/>
                      </a:lnTo>
                      <a:lnTo>
                        <a:pt x="1818" y="646"/>
                      </a:lnTo>
                      <a:lnTo>
                        <a:pt x="1785" y="642"/>
                      </a:lnTo>
                      <a:lnTo>
                        <a:pt x="1827" y="629"/>
                      </a:lnTo>
                      <a:lnTo>
                        <a:pt x="1803" y="616"/>
                      </a:lnTo>
                      <a:lnTo>
                        <a:pt x="1744" y="625"/>
                      </a:lnTo>
                      <a:lnTo>
                        <a:pt x="1789" y="591"/>
                      </a:lnTo>
                      <a:lnTo>
                        <a:pt x="1898" y="591"/>
                      </a:lnTo>
                      <a:lnTo>
                        <a:pt x="1977" y="546"/>
                      </a:lnTo>
                      <a:lnTo>
                        <a:pt x="1973" y="512"/>
                      </a:lnTo>
                      <a:lnTo>
                        <a:pt x="1949" y="517"/>
                      </a:lnTo>
                      <a:lnTo>
                        <a:pt x="1949" y="498"/>
                      </a:lnTo>
                      <a:lnTo>
                        <a:pt x="1895" y="520"/>
                      </a:lnTo>
                      <a:lnTo>
                        <a:pt x="1881" y="511"/>
                      </a:lnTo>
                      <a:lnTo>
                        <a:pt x="1946" y="487"/>
                      </a:lnTo>
                      <a:lnTo>
                        <a:pt x="1895" y="459"/>
                      </a:lnTo>
                      <a:lnTo>
                        <a:pt x="1869" y="438"/>
                      </a:lnTo>
                      <a:lnTo>
                        <a:pt x="1868" y="412"/>
                      </a:lnTo>
                      <a:lnTo>
                        <a:pt x="1845" y="401"/>
                      </a:lnTo>
                      <a:lnTo>
                        <a:pt x="1850" y="386"/>
                      </a:lnTo>
                      <a:lnTo>
                        <a:pt x="1840" y="370"/>
                      </a:lnTo>
                      <a:lnTo>
                        <a:pt x="1819" y="343"/>
                      </a:lnTo>
                      <a:lnTo>
                        <a:pt x="1802" y="358"/>
                      </a:lnTo>
                      <a:lnTo>
                        <a:pt x="1788" y="381"/>
                      </a:lnTo>
                      <a:lnTo>
                        <a:pt x="1753" y="399"/>
                      </a:lnTo>
                      <a:lnTo>
                        <a:pt x="1751" y="381"/>
                      </a:lnTo>
                      <a:lnTo>
                        <a:pt x="1710" y="392"/>
                      </a:lnTo>
                      <a:lnTo>
                        <a:pt x="1739" y="369"/>
                      </a:lnTo>
                      <a:lnTo>
                        <a:pt x="1733" y="351"/>
                      </a:lnTo>
                      <a:lnTo>
                        <a:pt x="1730" y="322"/>
                      </a:lnTo>
                      <a:lnTo>
                        <a:pt x="1697" y="319"/>
                      </a:lnTo>
                      <a:lnTo>
                        <a:pt x="1697" y="310"/>
                      </a:lnTo>
                      <a:lnTo>
                        <a:pt x="1657" y="285"/>
                      </a:lnTo>
                      <a:lnTo>
                        <a:pt x="1636" y="292"/>
                      </a:lnTo>
                      <a:lnTo>
                        <a:pt x="1587" y="284"/>
                      </a:lnTo>
                      <a:lnTo>
                        <a:pt x="1580" y="298"/>
                      </a:lnTo>
                      <a:lnTo>
                        <a:pt x="1592" y="310"/>
                      </a:lnTo>
                      <a:lnTo>
                        <a:pt x="1581" y="331"/>
                      </a:lnTo>
                      <a:lnTo>
                        <a:pt x="1599" y="362"/>
                      </a:lnTo>
                      <a:lnTo>
                        <a:pt x="1568" y="383"/>
                      </a:lnTo>
                      <a:lnTo>
                        <a:pt x="1592" y="396"/>
                      </a:lnTo>
                      <a:lnTo>
                        <a:pt x="1603" y="446"/>
                      </a:lnTo>
                      <a:lnTo>
                        <a:pt x="1552" y="489"/>
                      </a:lnTo>
                      <a:lnTo>
                        <a:pt x="1571" y="539"/>
                      </a:lnTo>
                      <a:lnTo>
                        <a:pt x="1584" y="545"/>
                      </a:lnTo>
                      <a:lnTo>
                        <a:pt x="1552" y="573"/>
                      </a:lnTo>
                      <a:lnTo>
                        <a:pt x="1528" y="574"/>
                      </a:lnTo>
                      <a:lnTo>
                        <a:pt x="1536" y="557"/>
                      </a:lnTo>
                      <a:lnTo>
                        <a:pt x="1507" y="528"/>
                      </a:lnTo>
                      <a:lnTo>
                        <a:pt x="1507" y="476"/>
                      </a:lnTo>
                      <a:lnTo>
                        <a:pt x="1452" y="469"/>
                      </a:lnTo>
                      <a:lnTo>
                        <a:pt x="1386" y="432"/>
                      </a:lnTo>
                      <a:lnTo>
                        <a:pt x="1352" y="423"/>
                      </a:lnTo>
                      <a:lnTo>
                        <a:pt x="1323" y="430"/>
                      </a:lnTo>
                      <a:lnTo>
                        <a:pt x="1315" y="384"/>
                      </a:lnTo>
                      <a:lnTo>
                        <a:pt x="1296" y="391"/>
                      </a:lnTo>
                      <a:lnTo>
                        <a:pt x="1292" y="314"/>
                      </a:lnTo>
                      <a:lnTo>
                        <a:pt x="1326" y="295"/>
                      </a:lnTo>
                      <a:lnTo>
                        <a:pt x="1329" y="276"/>
                      </a:lnTo>
                      <a:lnTo>
                        <a:pt x="1360" y="270"/>
                      </a:lnTo>
                      <a:lnTo>
                        <a:pt x="1311" y="238"/>
                      </a:lnTo>
                      <a:lnTo>
                        <a:pt x="1360" y="256"/>
                      </a:lnTo>
                      <a:lnTo>
                        <a:pt x="1374" y="238"/>
                      </a:lnTo>
                      <a:lnTo>
                        <a:pt x="1401" y="238"/>
                      </a:lnTo>
                      <a:lnTo>
                        <a:pt x="1427" y="208"/>
                      </a:lnTo>
                      <a:lnTo>
                        <a:pt x="1389" y="203"/>
                      </a:lnTo>
                      <a:lnTo>
                        <a:pt x="1371" y="188"/>
                      </a:lnTo>
                      <a:lnTo>
                        <a:pt x="1429" y="199"/>
                      </a:lnTo>
                      <a:lnTo>
                        <a:pt x="1433" y="168"/>
                      </a:lnTo>
                      <a:lnTo>
                        <a:pt x="1491" y="173"/>
                      </a:lnTo>
                      <a:lnTo>
                        <a:pt x="1524" y="152"/>
                      </a:lnTo>
                      <a:lnTo>
                        <a:pt x="1503" y="112"/>
                      </a:lnTo>
                      <a:lnTo>
                        <a:pt x="1525" y="106"/>
                      </a:lnTo>
                      <a:lnTo>
                        <a:pt x="1450" y="69"/>
                      </a:lnTo>
                      <a:lnTo>
                        <a:pt x="1465" y="102"/>
                      </a:lnTo>
                      <a:lnTo>
                        <a:pt x="1446" y="106"/>
                      </a:lnTo>
                      <a:lnTo>
                        <a:pt x="1418" y="147"/>
                      </a:lnTo>
                      <a:lnTo>
                        <a:pt x="1409" y="116"/>
                      </a:lnTo>
                      <a:lnTo>
                        <a:pt x="1382" y="85"/>
                      </a:lnTo>
                      <a:lnTo>
                        <a:pt x="1365" y="116"/>
                      </a:lnTo>
                      <a:lnTo>
                        <a:pt x="1347" y="83"/>
                      </a:lnTo>
                      <a:lnTo>
                        <a:pt x="1324" y="73"/>
                      </a:lnTo>
                      <a:lnTo>
                        <a:pt x="1329" y="59"/>
                      </a:lnTo>
                      <a:lnTo>
                        <a:pt x="1345" y="59"/>
                      </a:lnTo>
                      <a:lnTo>
                        <a:pt x="1317" y="22"/>
                      </a:lnTo>
                      <a:lnTo>
                        <a:pt x="1280" y="0"/>
                      </a:lnTo>
                      <a:lnTo>
                        <a:pt x="1260" y="22"/>
                      </a:lnTo>
                      <a:lnTo>
                        <a:pt x="1255" y="60"/>
                      </a:lnTo>
                      <a:lnTo>
                        <a:pt x="1306" y="78"/>
                      </a:lnTo>
                      <a:lnTo>
                        <a:pt x="1311" y="108"/>
                      </a:lnTo>
                      <a:lnTo>
                        <a:pt x="1272" y="121"/>
                      </a:lnTo>
                      <a:lnTo>
                        <a:pt x="1278" y="147"/>
                      </a:lnTo>
                      <a:lnTo>
                        <a:pt x="1259" y="139"/>
                      </a:lnTo>
                      <a:lnTo>
                        <a:pt x="1253" y="123"/>
                      </a:lnTo>
                      <a:lnTo>
                        <a:pt x="1224" y="131"/>
                      </a:lnTo>
                      <a:lnTo>
                        <a:pt x="1154" y="134"/>
                      </a:lnTo>
                      <a:lnTo>
                        <a:pt x="1136" y="120"/>
                      </a:lnTo>
                      <a:lnTo>
                        <a:pt x="1086" y="96"/>
                      </a:lnTo>
                      <a:lnTo>
                        <a:pt x="1041" y="114"/>
                      </a:lnTo>
                      <a:lnTo>
                        <a:pt x="1054" y="120"/>
                      </a:lnTo>
                      <a:lnTo>
                        <a:pt x="1092" y="104"/>
                      </a:lnTo>
                      <a:lnTo>
                        <a:pt x="1067" y="151"/>
                      </a:lnTo>
                      <a:lnTo>
                        <a:pt x="1017" y="123"/>
                      </a:lnTo>
                      <a:lnTo>
                        <a:pt x="921" y="124"/>
                      </a:lnTo>
                      <a:lnTo>
                        <a:pt x="949" y="111"/>
                      </a:lnTo>
                      <a:lnTo>
                        <a:pt x="885" y="97"/>
                      </a:lnTo>
                      <a:lnTo>
                        <a:pt x="796" y="68"/>
                      </a:lnTo>
                      <a:lnTo>
                        <a:pt x="763" y="83"/>
                      </a:lnTo>
                      <a:lnTo>
                        <a:pt x="765" y="59"/>
                      </a:lnTo>
                      <a:lnTo>
                        <a:pt x="741" y="83"/>
                      </a:lnTo>
                      <a:lnTo>
                        <a:pt x="707" y="56"/>
                      </a:lnTo>
                      <a:lnTo>
                        <a:pt x="649" y="87"/>
                      </a:lnTo>
                      <a:lnTo>
                        <a:pt x="647" y="80"/>
                      </a:lnTo>
                      <a:lnTo>
                        <a:pt x="585" y="93"/>
                      </a:lnTo>
                      <a:lnTo>
                        <a:pt x="593" y="109"/>
                      </a:lnTo>
                      <a:lnTo>
                        <a:pt x="473" y="72"/>
                      </a:lnTo>
                      <a:lnTo>
                        <a:pt x="285" y="49"/>
                      </a:lnTo>
                      <a:lnTo>
                        <a:pt x="277" y="36"/>
                      </a:lnTo>
                      <a:lnTo>
                        <a:pt x="218" y="25"/>
                      </a:lnTo>
                      <a:lnTo>
                        <a:pt x="197" y="20"/>
                      </a:lnTo>
                      <a:lnTo>
                        <a:pt x="176" y="36"/>
                      </a:lnTo>
                      <a:lnTo>
                        <a:pt x="135" y="45"/>
                      </a:lnTo>
                      <a:lnTo>
                        <a:pt x="97" y="61"/>
                      </a:lnTo>
                      <a:lnTo>
                        <a:pt x="78" y="90"/>
                      </a:lnTo>
                      <a:lnTo>
                        <a:pt x="31" y="97"/>
                      </a:lnTo>
                      <a:lnTo>
                        <a:pt x="21" y="114"/>
                      </a:lnTo>
                      <a:lnTo>
                        <a:pt x="78" y="152"/>
                      </a:lnTo>
                      <a:lnTo>
                        <a:pt x="102" y="166"/>
                      </a:lnTo>
                      <a:lnTo>
                        <a:pt x="123" y="176"/>
                      </a:lnTo>
                      <a:lnTo>
                        <a:pt x="78" y="182"/>
                      </a:lnTo>
                      <a:lnTo>
                        <a:pt x="78" y="167"/>
                      </a:lnTo>
                      <a:lnTo>
                        <a:pt x="59" y="167"/>
                      </a:lnTo>
                      <a:lnTo>
                        <a:pt x="0" y="19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3" name="Freeform 46"/>
                <p:cNvSpPr>
                  <a:spLocks/>
                </p:cNvSpPr>
                <p:nvPr/>
              </p:nvSpPr>
              <p:spPr bwMode="auto">
                <a:xfrm>
                  <a:off x="582" y="3208"/>
                  <a:ext cx="31" cy="8"/>
                </a:xfrm>
                <a:custGeom>
                  <a:avLst/>
                  <a:gdLst>
                    <a:gd name="T0" fmla="*/ 0 w 186"/>
                    <a:gd name="T1" fmla="*/ 26 h 60"/>
                    <a:gd name="T2" fmla="*/ 25 w 186"/>
                    <a:gd name="T3" fmla="*/ 4 h 60"/>
                    <a:gd name="T4" fmla="*/ 72 w 186"/>
                    <a:gd name="T5" fmla="*/ 0 h 60"/>
                    <a:gd name="T6" fmla="*/ 186 w 186"/>
                    <a:gd name="T7" fmla="*/ 53 h 60"/>
                    <a:gd name="T8" fmla="*/ 125 w 186"/>
                    <a:gd name="T9" fmla="*/ 60 h 60"/>
                    <a:gd name="T10" fmla="*/ 108 w 186"/>
                    <a:gd name="T11" fmla="*/ 29 h 60"/>
                    <a:gd name="T12" fmla="*/ 49 w 186"/>
                    <a:gd name="T13" fmla="*/ 18 h 60"/>
                    <a:gd name="T14" fmla="*/ 0 w 186"/>
                    <a:gd name="T15" fmla="*/ 26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6" h="60">
                      <a:moveTo>
                        <a:pt x="0" y="26"/>
                      </a:moveTo>
                      <a:lnTo>
                        <a:pt x="25" y="4"/>
                      </a:lnTo>
                      <a:lnTo>
                        <a:pt x="72" y="0"/>
                      </a:lnTo>
                      <a:lnTo>
                        <a:pt x="186" y="53"/>
                      </a:lnTo>
                      <a:lnTo>
                        <a:pt x="125" y="60"/>
                      </a:lnTo>
                      <a:lnTo>
                        <a:pt x="108" y="29"/>
                      </a:lnTo>
                      <a:lnTo>
                        <a:pt x="49" y="18"/>
                      </a:lnTo>
                      <a:lnTo>
                        <a:pt x="0" y="2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4" name="Freeform 47"/>
                <p:cNvSpPr>
                  <a:spLocks/>
                </p:cNvSpPr>
                <p:nvPr/>
              </p:nvSpPr>
              <p:spPr bwMode="auto">
                <a:xfrm>
                  <a:off x="613" y="3219"/>
                  <a:ext cx="17" cy="5"/>
                </a:xfrm>
                <a:custGeom>
                  <a:avLst/>
                  <a:gdLst>
                    <a:gd name="T0" fmla="*/ 0 w 104"/>
                    <a:gd name="T1" fmla="*/ 24 h 32"/>
                    <a:gd name="T2" fmla="*/ 34 w 104"/>
                    <a:gd name="T3" fmla="*/ 22 h 32"/>
                    <a:gd name="T4" fmla="*/ 17 w 104"/>
                    <a:gd name="T5" fmla="*/ 0 h 32"/>
                    <a:gd name="T6" fmla="*/ 76 w 104"/>
                    <a:gd name="T7" fmla="*/ 3 h 32"/>
                    <a:gd name="T8" fmla="*/ 104 w 104"/>
                    <a:gd name="T9" fmla="*/ 20 h 32"/>
                    <a:gd name="T10" fmla="*/ 46 w 104"/>
                    <a:gd name="T11" fmla="*/ 32 h 32"/>
                    <a:gd name="T12" fmla="*/ 0 w 104"/>
                    <a:gd name="T13" fmla="*/ 24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32">
                      <a:moveTo>
                        <a:pt x="0" y="24"/>
                      </a:moveTo>
                      <a:lnTo>
                        <a:pt x="34" y="22"/>
                      </a:lnTo>
                      <a:lnTo>
                        <a:pt x="17" y="0"/>
                      </a:lnTo>
                      <a:lnTo>
                        <a:pt x="76" y="3"/>
                      </a:lnTo>
                      <a:lnTo>
                        <a:pt x="104" y="20"/>
                      </a:lnTo>
                      <a:lnTo>
                        <a:pt x="46" y="32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5" name="Freeform 48"/>
                <p:cNvSpPr>
                  <a:spLocks/>
                </p:cNvSpPr>
                <p:nvPr/>
              </p:nvSpPr>
              <p:spPr bwMode="auto">
                <a:xfrm>
                  <a:off x="620" y="3449"/>
                  <a:ext cx="17" cy="8"/>
                </a:xfrm>
                <a:custGeom>
                  <a:avLst/>
                  <a:gdLst>
                    <a:gd name="T0" fmla="*/ 0 w 110"/>
                    <a:gd name="T1" fmla="*/ 43 h 53"/>
                    <a:gd name="T2" fmla="*/ 6 w 110"/>
                    <a:gd name="T3" fmla="*/ 35 h 53"/>
                    <a:gd name="T4" fmla="*/ 17 w 110"/>
                    <a:gd name="T5" fmla="*/ 15 h 53"/>
                    <a:gd name="T6" fmla="*/ 46 w 110"/>
                    <a:gd name="T7" fmla="*/ 0 h 53"/>
                    <a:gd name="T8" fmla="*/ 61 w 110"/>
                    <a:gd name="T9" fmla="*/ 25 h 53"/>
                    <a:gd name="T10" fmla="*/ 110 w 110"/>
                    <a:gd name="T11" fmla="*/ 49 h 53"/>
                    <a:gd name="T12" fmla="*/ 48 w 110"/>
                    <a:gd name="T13" fmla="*/ 53 h 53"/>
                    <a:gd name="T14" fmla="*/ 0 w 110"/>
                    <a:gd name="T15" fmla="*/ 4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3">
                      <a:moveTo>
                        <a:pt x="0" y="43"/>
                      </a:moveTo>
                      <a:lnTo>
                        <a:pt x="6" y="35"/>
                      </a:lnTo>
                      <a:lnTo>
                        <a:pt x="17" y="15"/>
                      </a:lnTo>
                      <a:lnTo>
                        <a:pt x="46" y="0"/>
                      </a:lnTo>
                      <a:lnTo>
                        <a:pt x="61" y="25"/>
                      </a:lnTo>
                      <a:lnTo>
                        <a:pt x="110" y="49"/>
                      </a:lnTo>
                      <a:lnTo>
                        <a:pt x="48" y="53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6" name="Freeform 49"/>
                <p:cNvSpPr>
                  <a:spLocks/>
                </p:cNvSpPr>
                <p:nvPr/>
              </p:nvSpPr>
              <p:spPr bwMode="auto">
                <a:xfrm>
                  <a:off x="655" y="3109"/>
                  <a:ext cx="21" cy="19"/>
                </a:xfrm>
                <a:custGeom>
                  <a:avLst/>
                  <a:gdLst>
                    <a:gd name="T0" fmla="*/ 0 w 115"/>
                    <a:gd name="T1" fmla="*/ 87 h 108"/>
                    <a:gd name="T2" fmla="*/ 47 w 115"/>
                    <a:gd name="T3" fmla="*/ 7 h 108"/>
                    <a:gd name="T4" fmla="*/ 66 w 115"/>
                    <a:gd name="T5" fmla="*/ 0 h 108"/>
                    <a:gd name="T6" fmla="*/ 58 w 115"/>
                    <a:gd name="T7" fmla="*/ 34 h 108"/>
                    <a:gd name="T8" fmla="*/ 70 w 115"/>
                    <a:gd name="T9" fmla="*/ 55 h 108"/>
                    <a:gd name="T10" fmla="*/ 101 w 115"/>
                    <a:gd name="T11" fmla="*/ 52 h 108"/>
                    <a:gd name="T12" fmla="*/ 112 w 115"/>
                    <a:gd name="T13" fmla="*/ 78 h 108"/>
                    <a:gd name="T14" fmla="*/ 115 w 115"/>
                    <a:gd name="T15" fmla="*/ 95 h 108"/>
                    <a:gd name="T16" fmla="*/ 91 w 115"/>
                    <a:gd name="T17" fmla="*/ 108 h 108"/>
                    <a:gd name="T18" fmla="*/ 91 w 115"/>
                    <a:gd name="T19" fmla="*/ 85 h 108"/>
                    <a:gd name="T20" fmla="*/ 55 w 115"/>
                    <a:gd name="T21" fmla="*/ 94 h 108"/>
                    <a:gd name="T22" fmla="*/ 0 w 115"/>
                    <a:gd name="T23" fmla="*/ 87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108">
                      <a:moveTo>
                        <a:pt x="0" y="87"/>
                      </a:moveTo>
                      <a:lnTo>
                        <a:pt x="47" y="7"/>
                      </a:lnTo>
                      <a:lnTo>
                        <a:pt x="66" y="0"/>
                      </a:lnTo>
                      <a:lnTo>
                        <a:pt x="58" y="34"/>
                      </a:lnTo>
                      <a:lnTo>
                        <a:pt x="70" y="55"/>
                      </a:lnTo>
                      <a:lnTo>
                        <a:pt x="101" y="52"/>
                      </a:lnTo>
                      <a:lnTo>
                        <a:pt x="112" y="78"/>
                      </a:lnTo>
                      <a:lnTo>
                        <a:pt x="115" y="95"/>
                      </a:lnTo>
                      <a:lnTo>
                        <a:pt x="91" y="108"/>
                      </a:lnTo>
                      <a:lnTo>
                        <a:pt x="91" y="85"/>
                      </a:lnTo>
                      <a:lnTo>
                        <a:pt x="55" y="94"/>
                      </a:lnTo>
                      <a:lnTo>
                        <a:pt x="0" y="8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7" name="Freeform 50"/>
                <p:cNvSpPr>
                  <a:spLocks/>
                </p:cNvSpPr>
                <p:nvPr/>
              </p:nvSpPr>
              <p:spPr bwMode="auto">
                <a:xfrm>
                  <a:off x="375" y="3085"/>
                  <a:ext cx="7" cy="3"/>
                </a:xfrm>
                <a:custGeom>
                  <a:avLst/>
                  <a:gdLst>
                    <a:gd name="T0" fmla="*/ 0 w 47"/>
                    <a:gd name="T1" fmla="*/ 12 h 25"/>
                    <a:gd name="T2" fmla="*/ 13 w 47"/>
                    <a:gd name="T3" fmla="*/ 25 h 25"/>
                    <a:gd name="T4" fmla="*/ 47 w 47"/>
                    <a:gd name="T5" fmla="*/ 5 h 25"/>
                    <a:gd name="T6" fmla="*/ 16 w 47"/>
                    <a:gd name="T7" fmla="*/ 0 h 25"/>
                    <a:gd name="T8" fmla="*/ 16 w 47"/>
                    <a:gd name="T9" fmla="*/ 10 h 25"/>
                    <a:gd name="T10" fmla="*/ 0 w 47"/>
                    <a:gd name="T11" fmla="*/ 12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7" h="25">
                      <a:moveTo>
                        <a:pt x="0" y="12"/>
                      </a:moveTo>
                      <a:lnTo>
                        <a:pt x="13" y="25"/>
                      </a:lnTo>
                      <a:lnTo>
                        <a:pt x="47" y="5"/>
                      </a:lnTo>
                      <a:lnTo>
                        <a:pt x="16" y="0"/>
                      </a:lnTo>
                      <a:lnTo>
                        <a:pt x="16" y="10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8" name="Freeform 51"/>
                <p:cNvSpPr>
                  <a:spLocks/>
                </p:cNvSpPr>
                <p:nvPr/>
              </p:nvSpPr>
              <p:spPr bwMode="auto">
                <a:xfrm>
                  <a:off x="756" y="3045"/>
                  <a:ext cx="35" cy="13"/>
                </a:xfrm>
                <a:custGeom>
                  <a:avLst/>
                  <a:gdLst>
                    <a:gd name="T0" fmla="*/ 0 w 194"/>
                    <a:gd name="T1" fmla="*/ 31 h 90"/>
                    <a:gd name="T2" fmla="*/ 26 w 194"/>
                    <a:gd name="T3" fmla="*/ 0 h 90"/>
                    <a:gd name="T4" fmla="*/ 59 w 194"/>
                    <a:gd name="T5" fmla="*/ 37 h 90"/>
                    <a:gd name="T6" fmla="*/ 111 w 194"/>
                    <a:gd name="T7" fmla="*/ 9 h 90"/>
                    <a:gd name="T8" fmla="*/ 176 w 194"/>
                    <a:gd name="T9" fmla="*/ 3 h 90"/>
                    <a:gd name="T10" fmla="*/ 194 w 194"/>
                    <a:gd name="T11" fmla="*/ 41 h 90"/>
                    <a:gd name="T12" fmla="*/ 97 w 194"/>
                    <a:gd name="T13" fmla="*/ 90 h 90"/>
                    <a:gd name="T14" fmla="*/ 34 w 194"/>
                    <a:gd name="T15" fmla="*/ 78 h 90"/>
                    <a:gd name="T16" fmla="*/ 0 w 194"/>
                    <a:gd name="T17" fmla="*/ 31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4" h="90">
                      <a:moveTo>
                        <a:pt x="0" y="31"/>
                      </a:moveTo>
                      <a:lnTo>
                        <a:pt x="26" y="0"/>
                      </a:lnTo>
                      <a:lnTo>
                        <a:pt x="59" y="37"/>
                      </a:lnTo>
                      <a:lnTo>
                        <a:pt x="111" y="9"/>
                      </a:lnTo>
                      <a:lnTo>
                        <a:pt x="176" y="3"/>
                      </a:lnTo>
                      <a:lnTo>
                        <a:pt x="194" y="41"/>
                      </a:lnTo>
                      <a:lnTo>
                        <a:pt x="97" y="90"/>
                      </a:lnTo>
                      <a:lnTo>
                        <a:pt x="34" y="78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19" name="Freeform 52"/>
                <p:cNvSpPr>
                  <a:spLocks/>
                </p:cNvSpPr>
                <p:nvPr/>
              </p:nvSpPr>
              <p:spPr bwMode="auto">
                <a:xfrm>
                  <a:off x="575" y="3048"/>
                  <a:ext cx="17" cy="13"/>
                </a:xfrm>
                <a:custGeom>
                  <a:avLst/>
                  <a:gdLst>
                    <a:gd name="T0" fmla="*/ 0 w 110"/>
                    <a:gd name="T1" fmla="*/ 64 h 77"/>
                    <a:gd name="T2" fmla="*/ 17 w 110"/>
                    <a:gd name="T3" fmla="*/ 48 h 77"/>
                    <a:gd name="T4" fmla="*/ 29 w 110"/>
                    <a:gd name="T5" fmla="*/ 0 h 77"/>
                    <a:gd name="T6" fmla="*/ 110 w 110"/>
                    <a:gd name="T7" fmla="*/ 67 h 77"/>
                    <a:gd name="T8" fmla="*/ 34 w 110"/>
                    <a:gd name="T9" fmla="*/ 77 h 77"/>
                    <a:gd name="T10" fmla="*/ 0 w 110"/>
                    <a:gd name="T11" fmla="*/ 64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0" h="77">
                      <a:moveTo>
                        <a:pt x="0" y="64"/>
                      </a:moveTo>
                      <a:lnTo>
                        <a:pt x="17" y="48"/>
                      </a:lnTo>
                      <a:lnTo>
                        <a:pt x="29" y="0"/>
                      </a:lnTo>
                      <a:lnTo>
                        <a:pt x="110" y="67"/>
                      </a:lnTo>
                      <a:lnTo>
                        <a:pt x="34" y="77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0" name="Freeform 53"/>
                <p:cNvSpPr>
                  <a:spLocks/>
                </p:cNvSpPr>
                <p:nvPr/>
              </p:nvSpPr>
              <p:spPr bwMode="auto">
                <a:xfrm>
                  <a:off x="459" y="3002"/>
                  <a:ext cx="31" cy="19"/>
                </a:xfrm>
                <a:custGeom>
                  <a:avLst/>
                  <a:gdLst>
                    <a:gd name="T0" fmla="*/ 0 w 187"/>
                    <a:gd name="T1" fmla="*/ 88 h 114"/>
                    <a:gd name="T2" fmla="*/ 37 w 187"/>
                    <a:gd name="T3" fmla="*/ 26 h 114"/>
                    <a:gd name="T4" fmla="*/ 23 w 187"/>
                    <a:gd name="T5" fmla="*/ 6 h 114"/>
                    <a:gd name="T6" fmla="*/ 78 w 187"/>
                    <a:gd name="T7" fmla="*/ 0 h 114"/>
                    <a:gd name="T8" fmla="*/ 117 w 187"/>
                    <a:gd name="T9" fmla="*/ 18 h 114"/>
                    <a:gd name="T10" fmla="*/ 144 w 187"/>
                    <a:gd name="T11" fmla="*/ 12 h 114"/>
                    <a:gd name="T12" fmla="*/ 187 w 187"/>
                    <a:gd name="T13" fmla="*/ 34 h 114"/>
                    <a:gd name="T14" fmla="*/ 102 w 187"/>
                    <a:gd name="T15" fmla="*/ 80 h 114"/>
                    <a:gd name="T16" fmla="*/ 92 w 187"/>
                    <a:gd name="T17" fmla="*/ 102 h 114"/>
                    <a:gd name="T18" fmla="*/ 53 w 187"/>
                    <a:gd name="T19" fmla="*/ 114 h 114"/>
                    <a:gd name="T20" fmla="*/ 0 w 187"/>
                    <a:gd name="T21" fmla="*/ 88 h 1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7" h="114">
                      <a:moveTo>
                        <a:pt x="0" y="88"/>
                      </a:moveTo>
                      <a:lnTo>
                        <a:pt x="37" y="26"/>
                      </a:lnTo>
                      <a:lnTo>
                        <a:pt x="23" y="6"/>
                      </a:lnTo>
                      <a:lnTo>
                        <a:pt x="78" y="0"/>
                      </a:lnTo>
                      <a:lnTo>
                        <a:pt x="117" y="18"/>
                      </a:lnTo>
                      <a:lnTo>
                        <a:pt x="144" y="12"/>
                      </a:lnTo>
                      <a:lnTo>
                        <a:pt x="187" y="34"/>
                      </a:lnTo>
                      <a:lnTo>
                        <a:pt x="102" y="80"/>
                      </a:lnTo>
                      <a:lnTo>
                        <a:pt x="92" y="102"/>
                      </a:lnTo>
                      <a:lnTo>
                        <a:pt x="53" y="114"/>
                      </a:lnTo>
                      <a:lnTo>
                        <a:pt x="0" y="8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1" name="Freeform 54"/>
                <p:cNvSpPr>
                  <a:spLocks/>
                </p:cNvSpPr>
                <p:nvPr/>
              </p:nvSpPr>
              <p:spPr bwMode="auto">
                <a:xfrm>
                  <a:off x="480" y="3008"/>
                  <a:ext cx="52" cy="27"/>
                </a:xfrm>
                <a:custGeom>
                  <a:avLst/>
                  <a:gdLst>
                    <a:gd name="T0" fmla="*/ 0 w 320"/>
                    <a:gd name="T1" fmla="*/ 48 h 156"/>
                    <a:gd name="T2" fmla="*/ 48 w 320"/>
                    <a:gd name="T3" fmla="*/ 7 h 156"/>
                    <a:gd name="T4" fmla="*/ 122 w 320"/>
                    <a:gd name="T5" fmla="*/ 33 h 156"/>
                    <a:gd name="T6" fmla="*/ 191 w 320"/>
                    <a:gd name="T7" fmla="*/ 0 h 156"/>
                    <a:gd name="T8" fmla="*/ 240 w 320"/>
                    <a:gd name="T9" fmla="*/ 16 h 156"/>
                    <a:gd name="T10" fmla="*/ 256 w 320"/>
                    <a:gd name="T11" fmla="*/ 73 h 156"/>
                    <a:gd name="T12" fmla="*/ 320 w 320"/>
                    <a:gd name="T13" fmla="*/ 104 h 156"/>
                    <a:gd name="T14" fmla="*/ 284 w 320"/>
                    <a:gd name="T15" fmla="*/ 146 h 156"/>
                    <a:gd name="T16" fmla="*/ 218 w 320"/>
                    <a:gd name="T17" fmla="*/ 123 h 156"/>
                    <a:gd name="T18" fmla="*/ 101 w 320"/>
                    <a:gd name="T19" fmla="*/ 156 h 156"/>
                    <a:gd name="T20" fmla="*/ 30 w 320"/>
                    <a:gd name="T21" fmla="*/ 106 h 156"/>
                    <a:gd name="T22" fmla="*/ 27 w 320"/>
                    <a:gd name="T23" fmla="*/ 89 h 156"/>
                    <a:gd name="T24" fmla="*/ 60 w 320"/>
                    <a:gd name="T25" fmla="*/ 58 h 156"/>
                    <a:gd name="T26" fmla="*/ 16 w 320"/>
                    <a:gd name="T27" fmla="*/ 64 h 156"/>
                    <a:gd name="T28" fmla="*/ 0 w 320"/>
                    <a:gd name="T29" fmla="*/ 48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320" h="156">
                      <a:moveTo>
                        <a:pt x="0" y="48"/>
                      </a:moveTo>
                      <a:lnTo>
                        <a:pt x="48" y="7"/>
                      </a:lnTo>
                      <a:lnTo>
                        <a:pt x="122" y="33"/>
                      </a:lnTo>
                      <a:lnTo>
                        <a:pt x="191" y="0"/>
                      </a:lnTo>
                      <a:lnTo>
                        <a:pt x="240" y="16"/>
                      </a:lnTo>
                      <a:lnTo>
                        <a:pt x="256" y="73"/>
                      </a:lnTo>
                      <a:lnTo>
                        <a:pt x="320" y="104"/>
                      </a:lnTo>
                      <a:lnTo>
                        <a:pt x="284" y="146"/>
                      </a:lnTo>
                      <a:lnTo>
                        <a:pt x="218" y="123"/>
                      </a:lnTo>
                      <a:lnTo>
                        <a:pt x="101" y="156"/>
                      </a:lnTo>
                      <a:lnTo>
                        <a:pt x="30" y="106"/>
                      </a:lnTo>
                      <a:lnTo>
                        <a:pt x="27" y="89"/>
                      </a:lnTo>
                      <a:lnTo>
                        <a:pt x="60" y="58"/>
                      </a:lnTo>
                      <a:lnTo>
                        <a:pt x="16" y="64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2" name="Freeform 55"/>
                <p:cNvSpPr>
                  <a:spLocks/>
                </p:cNvSpPr>
                <p:nvPr/>
              </p:nvSpPr>
              <p:spPr bwMode="auto">
                <a:xfrm>
                  <a:off x="956" y="3313"/>
                  <a:ext cx="21" cy="43"/>
                </a:xfrm>
                <a:custGeom>
                  <a:avLst/>
                  <a:gdLst>
                    <a:gd name="T0" fmla="*/ 0 w 126"/>
                    <a:gd name="T1" fmla="*/ 176 h 245"/>
                    <a:gd name="T2" fmla="*/ 12 w 126"/>
                    <a:gd name="T3" fmla="*/ 226 h 245"/>
                    <a:gd name="T4" fmla="*/ 36 w 126"/>
                    <a:gd name="T5" fmla="*/ 245 h 245"/>
                    <a:gd name="T6" fmla="*/ 72 w 126"/>
                    <a:gd name="T7" fmla="*/ 226 h 245"/>
                    <a:gd name="T8" fmla="*/ 126 w 126"/>
                    <a:gd name="T9" fmla="*/ 63 h 245"/>
                    <a:gd name="T10" fmla="*/ 104 w 126"/>
                    <a:gd name="T11" fmla="*/ 0 h 245"/>
                    <a:gd name="T12" fmla="*/ 12 w 126"/>
                    <a:gd name="T13" fmla="*/ 96 h 245"/>
                    <a:gd name="T14" fmla="*/ 22 w 126"/>
                    <a:gd name="T15" fmla="*/ 138 h 245"/>
                    <a:gd name="T16" fmla="*/ 0 w 126"/>
                    <a:gd name="T17" fmla="*/ 176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245">
                      <a:moveTo>
                        <a:pt x="0" y="176"/>
                      </a:moveTo>
                      <a:lnTo>
                        <a:pt x="12" y="226"/>
                      </a:lnTo>
                      <a:lnTo>
                        <a:pt x="36" y="245"/>
                      </a:lnTo>
                      <a:lnTo>
                        <a:pt x="72" y="226"/>
                      </a:lnTo>
                      <a:lnTo>
                        <a:pt x="126" y="63"/>
                      </a:lnTo>
                      <a:lnTo>
                        <a:pt x="104" y="0"/>
                      </a:lnTo>
                      <a:lnTo>
                        <a:pt x="12" y="96"/>
                      </a:lnTo>
                      <a:lnTo>
                        <a:pt x="22" y="138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3" name="Freeform 56"/>
                <p:cNvSpPr>
                  <a:spLocks/>
                </p:cNvSpPr>
                <p:nvPr/>
              </p:nvSpPr>
              <p:spPr bwMode="auto">
                <a:xfrm>
                  <a:off x="1165" y="3307"/>
                  <a:ext cx="115" cy="91"/>
                </a:xfrm>
                <a:custGeom>
                  <a:avLst/>
                  <a:gdLst>
                    <a:gd name="T0" fmla="*/ 0 w 699"/>
                    <a:gd name="T1" fmla="*/ 292 h 534"/>
                    <a:gd name="T2" fmla="*/ 3 w 699"/>
                    <a:gd name="T3" fmla="*/ 217 h 534"/>
                    <a:gd name="T4" fmla="*/ 51 w 699"/>
                    <a:gd name="T5" fmla="*/ 181 h 534"/>
                    <a:gd name="T6" fmla="*/ 125 w 699"/>
                    <a:gd name="T7" fmla="*/ 164 h 534"/>
                    <a:gd name="T8" fmla="*/ 147 w 699"/>
                    <a:gd name="T9" fmla="*/ 116 h 534"/>
                    <a:gd name="T10" fmla="*/ 214 w 699"/>
                    <a:gd name="T11" fmla="*/ 60 h 534"/>
                    <a:gd name="T12" fmla="*/ 257 w 699"/>
                    <a:gd name="T13" fmla="*/ 75 h 534"/>
                    <a:gd name="T14" fmla="*/ 288 w 699"/>
                    <a:gd name="T15" fmla="*/ 39 h 534"/>
                    <a:gd name="T16" fmla="*/ 317 w 699"/>
                    <a:gd name="T17" fmla="*/ 9 h 534"/>
                    <a:gd name="T18" fmla="*/ 398 w 699"/>
                    <a:gd name="T19" fmla="*/ 31 h 534"/>
                    <a:gd name="T20" fmla="*/ 383 w 699"/>
                    <a:gd name="T21" fmla="*/ 80 h 534"/>
                    <a:gd name="T22" fmla="*/ 461 w 699"/>
                    <a:gd name="T23" fmla="*/ 130 h 534"/>
                    <a:gd name="T24" fmla="*/ 483 w 699"/>
                    <a:gd name="T25" fmla="*/ 108 h 534"/>
                    <a:gd name="T26" fmla="*/ 491 w 699"/>
                    <a:gd name="T27" fmla="*/ 26 h 534"/>
                    <a:gd name="T28" fmla="*/ 510 w 699"/>
                    <a:gd name="T29" fmla="*/ 0 h 534"/>
                    <a:gd name="T30" fmla="*/ 555 w 699"/>
                    <a:gd name="T31" fmla="*/ 80 h 534"/>
                    <a:gd name="T32" fmla="*/ 575 w 699"/>
                    <a:gd name="T33" fmla="*/ 153 h 534"/>
                    <a:gd name="T34" fmla="*/ 618 w 699"/>
                    <a:gd name="T35" fmla="*/ 176 h 534"/>
                    <a:gd name="T36" fmla="*/ 651 w 699"/>
                    <a:gd name="T37" fmla="*/ 237 h 534"/>
                    <a:gd name="T38" fmla="*/ 686 w 699"/>
                    <a:gd name="T39" fmla="*/ 266 h 534"/>
                    <a:gd name="T40" fmla="*/ 699 w 699"/>
                    <a:gd name="T41" fmla="*/ 325 h 534"/>
                    <a:gd name="T42" fmla="*/ 691 w 699"/>
                    <a:gd name="T43" fmla="*/ 379 h 534"/>
                    <a:gd name="T44" fmla="*/ 660 w 699"/>
                    <a:gd name="T45" fmla="*/ 427 h 534"/>
                    <a:gd name="T46" fmla="*/ 637 w 699"/>
                    <a:gd name="T47" fmla="*/ 509 h 534"/>
                    <a:gd name="T48" fmla="*/ 572 w 699"/>
                    <a:gd name="T49" fmla="*/ 532 h 534"/>
                    <a:gd name="T50" fmla="*/ 547 w 699"/>
                    <a:gd name="T51" fmla="*/ 514 h 534"/>
                    <a:gd name="T52" fmla="*/ 519 w 699"/>
                    <a:gd name="T53" fmla="*/ 534 h 534"/>
                    <a:gd name="T54" fmla="*/ 459 w 699"/>
                    <a:gd name="T55" fmla="*/ 506 h 534"/>
                    <a:gd name="T56" fmla="*/ 449 w 699"/>
                    <a:gd name="T57" fmla="*/ 463 h 534"/>
                    <a:gd name="T58" fmla="*/ 421 w 699"/>
                    <a:gd name="T59" fmla="*/ 408 h 534"/>
                    <a:gd name="T60" fmla="*/ 390 w 699"/>
                    <a:gd name="T61" fmla="*/ 457 h 534"/>
                    <a:gd name="T62" fmla="*/ 359 w 699"/>
                    <a:gd name="T63" fmla="*/ 408 h 534"/>
                    <a:gd name="T64" fmla="*/ 307 w 699"/>
                    <a:gd name="T65" fmla="*/ 389 h 534"/>
                    <a:gd name="T66" fmla="*/ 212 w 699"/>
                    <a:gd name="T67" fmla="*/ 403 h 534"/>
                    <a:gd name="T68" fmla="*/ 172 w 699"/>
                    <a:gd name="T69" fmla="*/ 431 h 534"/>
                    <a:gd name="T70" fmla="*/ 107 w 699"/>
                    <a:gd name="T71" fmla="*/ 434 h 534"/>
                    <a:gd name="T72" fmla="*/ 71 w 699"/>
                    <a:gd name="T73" fmla="*/ 457 h 534"/>
                    <a:gd name="T74" fmla="*/ 21 w 699"/>
                    <a:gd name="T75" fmla="*/ 441 h 534"/>
                    <a:gd name="T76" fmla="*/ 33 w 699"/>
                    <a:gd name="T77" fmla="*/ 391 h 534"/>
                    <a:gd name="T78" fmla="*/ 0 w 699"/>
                    <a:gd name="T79" fmla="*/ 292 h 5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699" h="534">
                      <a:moveTo>
                        <a:pt x="0" y="292"/>
                      </a:moveTo>
                      <a:lnTo>
                        <a:pt x="3" y="217"/>
                      </a:lnTo>
                      <a:lnTo>
                        <a:pt x="51" y="181"/>
                      </a:lnTo>
                      <a:lnTo>
                        <a:pt x="125" y="164"/>
                      </a:lnTo>
                      <a:lnTo>
                        <a:pt x="147" y="116"/>
                      </a:lnTo>
                      <a:lnTo>
                        <a:pt x="214" y="60"/>
                      </a:lnTo>
                      <a:lnTo>
                        <a:pt x="257" y="75"/>
                      </a:lnTo>
                      <a:lnTo>
                        <a:pt x="288" y="39"/>
                      </a:lnTo>
                      <a:lnTo>
                        <a:pt x="317" y="9"/>
                      </a:lnTo>
                      <a:lnTo>
                        <a:pt x="398" y="31"/>
                      </a:lnTo>
                      <a:lnTo>
                        <a:pt x="383" y="80"/>
                      </a:lnTo>
                      <a:lnTo>
                        <a:pt x="461" y="130"/>
                      </a:lnTo>
                      <a:lnTo>
                        <a:pt x="483" y="108"/>
                      </a:lnTo>
                      <a:lnTo>
                        <a:pt x="491" y="26"/>
                      </a:lnTo>
                      <a:lnTo>
                        <a:pt x="510" y="0"/>
                      </a:lnTo>
                      <a:lnTo>
                        <a:pt x="555" y="80"/>
                      </a:lnTo>
                      <a:lnTo>
                        <a:pt x="575" y="153"/>
                      </a:lnTo>
                      <a:lnTo>
                        <a:pt x="618" y="176"/>
                      </a:lnTo>
                      <a:lnTo>
                        <a:pt x="651" y="237"/>
                      </a:lnTo>
                      <a:lnTo>
                        <a:pt x="686" y="266"/>
                      </a:lnTo>
                      <a:lnTo>
                        <a:pt x="699" y="325"/>
                      </a:lnTo>
                      <a:lnTo>
                        <a:pt x="691" y="379"/>
                      </a:lnTo>
                      <a:lnTo>
                        <a:pt x="660" y="427"/>
                      </a:lnTo>
                      <a:lnTo>
                        <a:pt x="637" y="509"/>
                      </a:lnTo>
                      <a:lnTo>
                        <a:pt x="572" y="532"/>
                      </a:lnTo>
                      <a:lnTo>
                        <a:pt x="547" y="514"/>
                      </a:lnTo>
                      <a:lnTo>
                        <a:pt x="519" y="534"/>
                      </a:lnTo>
                      <a:lnTo>
                        <a:pt x="459" y="506"/>
                      </a:lnTo>
                      <a:lnTo>
                        <a:pt x="449" y="463"/>
                      </a:lnTo>
                      <a:lnTo>
                        <a:pt x="421" y="408"/>
                      </a:lnTo>
                      <a:lnTo>
                        <a:pt x="390" y="457"/>
                      </a:lnTo>
                      <a:lnTo>
                        <a:pt x="359" y="408"/>
                      </a:lnTo>
                      <a:lnTo>
                        <a:pt x="307" y="389"/>
                      </a:lnTo>
                      <a:lnTo>
                        <a:pt x="212" y="403"/>
                      </a:lnTo>
                      <a:lnTo>
                        <a:pt x="172" y="431"/>
                      </a:lnTo>
                      <a:lnTo>
                        <a:pt x="107" y="434"/>
                      </a:lnTo>
                      <a:lnTo>
                        <a:pt x="71" y="457"/>
                      </a:lnTo>
                      <a:lnTo>
                        <a:pt x="21" y="441"/>
                      </a:lnTo>
                      <a:lnTo>
                        <a:pt x="33" y="391"/>
                      </a:lnTo>
                      <a:lnTo>
                        <a:pt x="0" y="29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4" name="Freeform 57"/>
                <p:cNvSpPr>
                  <a:spLocks/>
                </p:cNvSpPr>
                <p:nvPr/>
              </p:nvSpPr>
              <p:spPr bwMode="auto">
                <a:xfrm>
                  <a:off x="1256" y="3404"/>
                  <a:ext cx="10" cy="11"/>
                </a:xfrm>
                <a:custGeom>
                  <a:avLst/>
                  <a:gdLst>
                    <a:gd name="T0" fmla="*/ 0 w 62"/>
                    <a:gd name="T1" fmla="*/ 12 h 62"/>
                    <a:gd name="T2" fmla="*/ 0 w 62"/>
                    <a:gd name="T3" fmla="*/ 0 h 62"/>
                    <a:gd name="T4" fmla="*/ 55 w 62"/>
                    <a:gd name="T5" fmla="*/ 3 h 62"/>
                    <a:gd name="T6" fmla="*/ 62 w 62"/>
                    <a:gd name="T7" fmla="*/ 35 h 62"/>
                    <a:gd name="T8" fmla="*/ 36 w 62"/>
                    <a:gd name="T9" fmla="*/ 62 h 62"/>
                    <a:gd name="T10" fmla="*/ 0 w 62"/>
                    <a:gd name="T11" fmla="*/ 12 h 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2" h="62">
                      <a:moveTo>
                        <a:pt x="0" y="12"/>
                      </a:moveTo>
                      <a:lnTo>
                        <a:pt x="0" y="0"/>
                      </a:lnTo>
                      <a:lnTo>
                        <a:pt x="55" y="3"/>
                      </a:lnTo>
                      <a:lnTo>
                        <a:pt x="62" y="35"/>
                      </a:lnTo>
                      <a:lnTo>
                        <a:pt x="36" y="6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5" name="Freeform 58"/>
                <p:cNvSpPr>
                  <a:spLocks/>
                </p:cNvSpPr>
                <p:nvPr/>
              </p:nvSpPr>
              <p:spPr bwMode="auto">
                <a:xfrm>
                  <a:off x="1319" y="3404"/>
                  <a:ext cx="21" cy="21"/>
                </a:xfrm>
                <a:custGeom>
                  <a:avLst/>
                  <a:gdLst>
                    <a:gd name="T0" fmla="*/ 0 w 135"/>
                    <a:gd name="T1" fmla="*/ 114 h 131"/>
                    <a:gd name="T2" fmla="*/ 31 w 135"/>
                    <a:gd name="T3" fmla="*/ 76 h 131"/>
                    <a:gd name="T4" fmla="*/ 80 w 135"/>
                    <a:gd name="T5" fmla="*/ 45 h 131"/>
                    <a:gd name="T6" fmla="*/ 104 w 135"/>
                    <a:gd name="T7" fmla="*/ 0 h 131"/>
                    <a:gd name="T8" fmla="*/ 135 w 135"/>
                    <a:gd name="T9" fmla="*/ 24 h 131"/>
                    <a:gd name="T10" fmla="*/ 116 w 135"/>
                    <a:gd name="T11" fmla="*/ 70 h 131"/>
                    <a:gd name="T12" fmla="*/ 88 w 135"/>
                    <a:gd name="T13" fmla="*/ 73 h 131"/>
                    <a:gd name="T14" fmla="*/ 44 w 135"/>
                    <a:gd name="T15" fmla="*/ 131 h 131"/>
                    <a:gd name="T16" fmla="*/ 0 w 135"/>
                    <a:gd name="T17" fmla="*/ 114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5" h="131">
                      <a:moveTo>
                        <a:pt x="0" y="114"/>
                      </a:moveTo>
                      <a:lnTo>
                        <a:pt x="31" y="76"/>
                      </a:lnTo>
                      <a:lnTo>
                        <a:pt x="80" y="45"/>
                      </a:lnTo>
                      <a:lnTo>
                        <a:pt x="104" y="0"/>
                      </a:lnTo>
                      <a:lnTo>
                        <a:pt x="135" y="24"/>
                      </a:lnTo>
                      <a:lnTo>
                        <a:pt x="116" y="70"/>
                      </a:lnTo>
                      <a:lnTo>
                        <a:pt x="88" y="73"/>
                      </a:lnTo>
                      <a:lnTo>
                        <a:pt x="44" y="131"/>
                      </a:lnTo>
                      <a:lnTo>
                        <a:pt x="0" y="1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6" name="Freeform 59"/>
                <p:cNvSpPr>
                  <a:spLocks/>
                </p:cNvSpPr>
                <p:nvPr/>
              </p:nvSpPr>
              <p:spPr bwMode="auto">
                <a:xfrm>
                  <a:off x="1337" y="3382"/>
                  <a:ext cx="17" cy="24"/>
                </a:xfrm>
                <a:custGeom>
                  <a:avLst/>
                  <a:gdLst>
                    <a:gd name="T0" fmla="*/ 0 w 100"/>
                    <a:gd name="T1" fmla="*/ 0 h 142"/>
                    <a:gd name="T2" fmla="*/ 58 w 100"/>
                    <a:gd name="T3" fmla="*/ 50 h 142"/>
                    <a:gd name="T4" fmla="*/ 100 w 100"/>
                    <a:gd name="T5" fmla="*/ 64 h 142"/>
                    <a:gd name="T6" fmla="*/ 94 w 100"/>
                    <a:gd name="T7" fmla="*/ 97 h 142"/>
                    <a:gd name="T8" fmla="*/ 57 w 100"/>
                    <a:gd name="T9" fmla="*/ 142 h 142"/>
                    <a:gd name="T10" fmla="*/ 19 w 100"/>
                    <a:gd name="T11" fmla="*/ 100 h 142"/>
                    <a:gd name="T12" fmla="*/ 41 w 100"/>
                    <a:gd name="T13" fmla="*/ 72 h 142"/>
                    <a:gd name="T14" fmla="*/ 38 w 100"/>
                    <a:gd name="T15" fmla="*/ 51 h 142"/>
                    <a:gd name="T16" fmla="*/ 0 w 100"/>
                    <a:gd name="T17" fmla="*/ 0 h 1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0" h="142">
                      <a:moveTo>
                        <a:pt x="0" y="0"/>
                      </a:moveTo>
                      <a:lnTo>
                        <a:pt x="58" y="50"/>
                      </a:lnTo>
                      <a:lnTo>
                        <a:pt x="100" y="64"/>
                      </a:lnTo>
                      <a:lnTo>
                        <a:pt x="94" y="97"/>
                      </a:lnTo>
                      <a:lnTo>
                        <a:pt x="57" y="142"/>
                      </a:lnTo>
                      <a:lnTo>
                        <a:pt x="19" y="100"/>
                      </a:lnTo>
                      <a:lnTo>
                        <a:pt x="41" y="72"/>
                      </a:lnTo>
                      <a:lnTo>
                        <a:pt x="38" y="5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7" name="Freeform 60"/>
                <p:cNvSpPr>
                  <a:spLocks/>
                </p:cNvSpPr>
                <p:nvPr/>
              </p:nvSpPr>
              <p:spPr bwMode="auto">
                <a:xfrm>
                  <a:off x="777" y="3163"/>
                  <a:ext cx="203" cy="219"/>
                </a:xfrm>
                <a:custGeom>
                  <a:avLst/>
                  <a:gdLst>
                    <a:gd name="T0" fmla="*/ 38 w 1213"/>
                    <a:gd name="T1" fmla="*/ 479 h 1321"/>
                    <a:gd name="T2" fmla="*/ 45 w 1213"/>
                    <a:gd name="T3" fmla="*/ 492 h 1321"/>
                    <a:gd name="T4" fmla="*/ 77 w 1213"/>
                    <a:gd name="T5" fmla="*/ 524 h 1321"/>
                    <a:gd name="T6" fmla="*/ 108 w 1213"/>
                    <a:gd name="T7" fmla="*/ 561 h 1321"/>
                    <a:gd name="T8" fmla="*/ 177 w 1213"/>
                    <a:gd name="T9" fmla="*/ 609 h 1321"/>
                    <a:gd name="T10" fmla="*/ 276 w 1213"/>
                    <a:gd name="T11" fmla="*/ 605 h 1321"/>
                    <a:gd name="T12" fmla="*/ 394 w 1213"/>
                    <a:gd name="T13" fmla="*/ 579 h 1321"/>
                    <a:gd name="T14" fmla="*/ 419 w 1213"/>
                    <a:gd name="T15" fmla="*/ 611 h 1321"/>
                    <a:gd name="T16" fmla="*/ 457 w 1213"/>
                    <a:gd name="T17" fmla="*/ 604 h 1321"/>
                    <a:gd name="T18" fmla="*/ 465 w 1213"/>
                    <a:gd name="T19" fmla="*/ 700 h 1321"/>
                    <a:gd name="T20" fmla="*/ 519 w 1213"/>
                    <a:gd name="T21" fmla="*/ 777 h 1321"/>
                    <a:gd name="T22" fmla="*/ 551 w 1213"/>
                    <a:gd name="T23" fmla="*/ 879 h 1321"/>
                    <a:gd name="T24" fmla="*/ 515 w 1213"/>
                    <a:gd name="T25" fmla="*/ 995 h 1321"/>
                    <a:gd name="T26" fmla="*/ 563 w 1213"/>
                    <a:gd name="T27" fmla="*/ 1093 h 1321"/>
                    <a:gd name="T28" fmla="*/ 576 w 1213"/>
                    <a:gd name="T29" fmla="*/ 1184 h 1321"/>
                    <a:gd name="T30" fmla="*/ 632 w 1213"/>
                    <a:gd name="T31" fmla="*/ 1321 h 1321"/>
                    <a:gd name="T32" fmla="*/ 787 w 1213"/>
                    <a:gd name="T33" fmla="*/ 1301 h 1321"/>
                    <a:gd name="T34" fmla="*/ 879 w 1213"/>
                    <a:gd name="T35" fmla="*/ 1204 h 1321"/>
                    <a:gd name="T36" fmla="*/ 887 w 1213"/>
                    <a:gd name="T37" fmla="*/ 1148 h 1321"/>
                    <a:gd name="T38" fmla="*/ 933 w 1213"/>
                    <a:gd name="T39" fmla="*/ 1123 h 1321"/>
                    <a:gd name="T40" fmla="*/ 920 w 1213"/>
                    <a:gd name="T41" fmla="*/ 1042 h 1321"/>
                    <a:gd name="T42" fmla="*/ 1021 w 1213"/>
                    <a:gd name="T43" fmla="*/ 963 h 1321"/>
                    <a:gd name="T44" fmla="*/ 1022 w 1213"/>
                    <a:gd name="T45" fmla="*/ 870 h 1321"/>
                    <a:gd name="T46" fmla="*/ 994 w 1213"/>
                    <a:gd name="T47" fmla="*/ 796 h 1321"/>
                    <a:gd name="T48" fmla="*/ 1043 w 1213"/>
                    <a:gd name="T49" fmla="*/ 714 h 1321"/>
                    <a:gd name="T50" fmla="*/ 1149 w 1213"/>
                    <a:gd name="T51" fmla="*/ 614 h 1321"/>
                    <a:gd name="T52" fmla="*/ 1213 w 1213"/>
                    <a:gd name="T53" fmla="*/ 505 h 1321"/>
                    <a:gd name="T54" fmla="*/ 1205 w 1213"/>
                    <a:gd name="T55" fmla="*/ 474 h 1321"/>
                    <a:gd name="T56" fmla="*/ 1102 w 1213"/>
                    <a:gd name="T57" fmla="*/ 503 h 1321"/>
                    <a:gd name="T58" fmla="*/ 1068 w 1213"/>
                    <a:gd name="T59" fmla="*/ 459 h 1321"/>
                    <a:gd name="T60" fmla="*/ 1008 w 1213"/>
                    <a:gd name="T61" fmla="*/ 417 h 1321"/>
                    <a:gd name="T62" fmla="*/ 986 w 1213"/>
                    <a:gd name="T63" fmla="*/ 363 h 1321"/>
                    <a:gd name="T64" fmla="*/ 938 w 1213"/>
                    <a:gd name="T65" fmla="*/ 255 h 1321"/>
                    <a:gd name="T66" fmla="*/ 878 w 1213"/>
                    <a:gd name="T67" fmla="*/ 147 h 1321"/>
                    <a:gd name="T68" fmla="*/ 850 w 1213"/>
                    <a:gd name="T69" fmla="*/ 109 h 1321"/>
                    <a:gd name="T70" fmla="*/ 820 w 1213"/>
                    <a:gd name="T71" fmla="*/ 124 h 1321"/>
                    <a:gd name="T72" fmla="*/ 749 w 1213"/>
                    <a:gd name="T73" fmla="*/ 108 h 1321"/>
                    <a:gd name="T74" fmla="*/ 659 w 1213"/>
                    <a:gd name="T75" fmla="*/ 100 h 1321"/>
                    <a:gd name="T76" fmla="*/ 640 w 1213"/>
                    <a:gd name="T77" fmla="*/ 135 h 1321"/>
                    <a:gd name="T78" fmla="*/ 574 w 1213"/>
                    <a:gd name="T79" fmla="*/ 95 h 1321"/>
                    <a:gd name="T80" fmla="*/ 483 w 1213"/>
                    <a:gd name="T81" fmla="*/ 61 h 1321"/>
                    <a:gd name="T82" fmla="*/ 504 w 1213"/>
                    <a:gd name="T83" fmla="*/ 0 h 1321"/>
                    <a:gd name="T84" fmla="*/ 464 w 1213"/>
                    <a:gd name="T85" fmla="*/ 3 h 1321"/>
                    <a:gd name="T86" fmla="*/ 337 w 1213"/>
                    <a:gd name="T87" fmla="*/ 10 h 1321"/>
                    <a:gd name="T88" fmla="*/ 272 w 1213"/>
                    <a:gd name="T89" fmla="*/ 39 h 1321"/>
                    <a:gd name="T90" fmla="*/ 207 w 1213"/>
                    <a:gd name="T91" fmla="*/ 26 h 1321"/>
                    <a:gd name="T92" fmla="*/ 150 w 1213"/>
                    <a:gd name="T93" fmla="*/ 92 h 1321"/>
                    <a:gd name="T94" fmla="*/ 131 w 1213"/>
                    <a:gd name="T95" fmla="*/ 154 h 1321"/>
                    <a:gd name="T96" fmla="*/ 83 w 1213"/>
                    <a:gd name="T97" fmla="*/ 181 h 1321"/>
                    <a:gd name="T98" fmla="*/ 12 w 1213"/>
                    <a:gd name="T99" fmla="*/ 308 h 1321"/>
                    <a:gd name="T100" fmla="*/ 29 w 1213"/>
                    <a:gd name="T101" fmla="*/ 354 h 1321"/>
                    <a:gd name="T102" fmla="*/ 0 w 1213"/>
                    <a:gd name="T103" fmla="*/ 422 h 1321"/>
                    <a:gd name="T104" fmla="*/ 38 w 1213"/>
                    <a:gd name="T105" fmla="*/ 479 h 1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213" h="1321">
                      <a:moveTo>
                        <a:pt x="38" y="479"/>
                      </a:moveTo>
                      <a:lnTo>
                        <a:pt x="45" y="492"/>
                      </a:lnTo>
                      <a:lnTo>
                        <a:pt x="77" y="524"/>
                      </a:lnTo>
                      <a:lnTo>
                        <a:pt x="108" y="561"/>
                      </a:lnTo>
                      <a:lnTo>
                        <a:pt x="177" y="609"/>
                      </a:lnTo>
                      <a:lnTo>
                        <a:pt x="276" y="605"/>
                      </a:lnTo>
                      <a:lnTo>
                        <a:pt x="394" y="579"/>
                      </a:lnTo>
                      <a:lnTo>
                        <a:pt x="419" y="611"/>
                      </a:lnTo>
                      <a:lnTo>
                        <a:pt x="457" y="604"/>
                      </a:lnTo>
                      <a:lnTo>
                        <a:pt x="465" y="700"/>
                      </a:lnTo>
                      <a:lnTo>
                        <a:pt x="519" y="777"/>
                      </a:lnTo>
                      <a:lnTo>
                        <a:pt x="551" y="879"/>
                      </a:lnTo>
                      <a:lnTo>
                        <a:pt x="515" y="995"/>
                      </a:lnTo>
                      <a:lnTo>
                        <a:pt x="563" y="1093"/>
                      </a:lnTo>
                      <a:lnTo>
                        <a:pt x="576" y="1184"/>
                      </a:lnTo>
                      <a:lnTo>
                        <a:pt x="632" y="1321"/>
                      </a:lnTo>
                      <a:lnTo>
                        <a:pt x="787" y="1301"/>
                      </a:lnTo>
                      <a:lnTo>
                        <a:pt x="879" y="1204"/>
                      </a:lnTo>
                      <a:lnTo>
                        <a:pt x="887" y="1148"/>
                      </a:lnTo>
                      <a:lnTo>
                        <a:pt x="933" y="1123"/>
                      </a:lnTo>
                      <a:lnTo>
                        <a:pt x="920" y="1042"/>
                      </a:lnTo>
                      <a:lnTo>
                        <a:pt x="1021" y="963"/>
                      </a:lnTo>
                      <a:lnTo>
                        <a:pt x="1022" y="870"/>
                      </a:lnTo>
                      <a:lnTo>
                        <a:pt x="994" y="796"/>
                      </a:lnTo>
                      <a:lnTo>
                        <a:pt x="1043" y="714"/>
                      </a:lnTo>
                      <a:lnTo>
                        <a:pt x="1149" y="614"/>
                      </a:lnTo>
                      <a:lnTo>
                        <a:pt x="1213" y="505"/>
                      </a:lnTo>
                      <a:lnTo>
                        <a:pt x="1205" y="474"/>
                      </a:lnTo>
                      <a:lnTo>
                        <a:pt x="1102" y="503"/>
                      </a:lnTo>
                      <a:lnTo>
                        <a:pt x="1068" y="459"/>
                      </a:lnTo>
                      <a:lnTo>
                        <a:pt x="1008" y="417"/>
                      </a:lnTo>
                      <a:lnTo>
                        <a:pt x="986" y="363"/>
                      </a:lnTo>
                      <a:lnTo>
                        <a:pt x="938" y="255"/>
                      </a:lnTo>
                      <a:lnTo>
                        <a:pt x="878" y="147"/>
                      </a:lnTo>
                      <a:lnTo>
                        <a:pt x="850" y="109"/>
                      </a:lnTo>
                      <a:lnTo>
                        <a:pt x="820" y="124"/>
                      </a:lnTo>
                      <a:lnTo>
                        <a:pt x="749" y="108"/>
                      </a:lnTo>
                      <a:lnTo>
                        <a:pt x="659" y="100"/>
                      </a:lnTo>
                      <a:lnTo>
                        <a:pt x="640" y="135"/>
                      </a:lnTo>
                      <a:lnTo>
                        <a:pt x="574" y="95"/>
                      </a:lnTo>
                      <a:lnTo>
                        <a:pt x="483" y="61"/>
                      </a:lnTo>
                      <a:lnTo>
                        <a:pt x="504" y="0"/>
                      </a:lnTo>
                      <a:lnTo>
                        <a:pt x="464" y="3"/>
                      </a:lnTo>
                      <a:lnTo>
                        <a:pt x="337" y="10"/>
                      </a:lnTo>
                      <a:lnTo>
                        <a:pt x="272" y="39"/>
                      </a:lnTo>
                      <a:lnTo>
                        <a:pt x="207" y="26"/>
                      </a:lnTo>
                      <a:lnTo>
                        <a:pt x="150" y="92"/>
                      </a:lnTo>
                      <a:lnTo>
                        <a:pt x="131" y="154"/>
                      </a:lnTo>
                      <a:lnTo>
                        <a:pt x="83" y="181"/>
                      </a:lnTo>
                      <a:lnTo>
                        <a:pt x="12" y="308"/>
                      </a:lnTo>
                      <a:lnTo>
                        <a:pt x="29" y="354"/>
                      </a:lnTo>
                      <a:lnTo>
                        <a:pt x="0" y="422"/>
                      </a:lnTo>
                      <a:lnTo>
                        <a:pt x="38" y="47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8" name="Freeform 61"/>
                <p:cNvSpPr>
                  <a:spLocks/>
                </p:cNvSpPr>
                <p:nvPr/>
              </p:nvSpPr>
              <p:spPr bwMode="auto">
                <a:xfrm>
                  <a:off x="1214" y="3278"/>
                  <a:ext cx="59" cy="29"/>
                </a:xfrm>
                <a:custGeom>
                  <a:avLst/>
                  <a:gdLst>
                    <a:gd name="T0" fmla="*/ 0 w 353"/>
                    <a:gd name="T1" fmla="*/ 17 h 175"/>
                    <a:gd name="T2" fmla="*/ 53 w 353"/>
                    <a:gd name="T3" fmla="*/ 30 h 175"/>
                    <a:gd name="T4" fmla="*/ 35 w 353"/>
                    <a:gd name="T5" fmla="*/ 64 h 175"/>
                    <a:gd name="T6" fmla="*/ 128 w 353"/>
                    <a:gd name="T7" fmla="*/ 90 h 175"/>
                    <a:gd name="T8" fmla="*/ 123 w 353"/>
                    <a:gd name="T9" fmla="*/ 144 h 175"/>
                    <a:gd name="T10" fmla="*/ 211 w 353"/>
                    <a:gd name="T11" fmla="*/ 158 h 175"/>
                    <a:gd name="T12" fmla="*/ 239 w 353"/>
                    <a:gd name="T13" fmla="*/ 128 h 175"/>
                    <a:gd name="T14" fmla="*/ 353 w 353"/>
                    <a:gd name="T15" fmla="*/ 175 h 175"/>
                    <a:gd name="T16" fmla="*/ 295 w 353"/>
                    <a:gd name="T17" fmla="*/ 100 h 175"/>
                    <a:gd name="T18" fmla="*/ 124 w 353"/>
                    <a:gd name="T19" fmla="*/ 17 h 175"/>
                    <a:gd name="T20" fmla="*/ 26 w 353"/>
                    <a:gd name="T21" fmla="*/ 0 h 175"/>
                    <a:gd name="T22" fmla="*/ 0 w 353"/>
                    <a:gd name="T23" fmla="*/ 17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3" h="175">
                      <a:moveTo>
                        <a:pt x="0" y="17"/>
                      </a:moveTo>
                      <a:lnTo>
                        <a:pt x="53" y="30"/>
                      </a:lnTo>
                      <a:lnTo>
                        <a:pt x="35" y="64"/>
                      </a:lnTo>
                      <a:lnTo>
                        <a:pt x="128" y="90"/>
                      </a:lnTo>
                      <a:lnTo>
                        <a:pt x="123" y="144"/>
                      </a:lnTo>
                      <a:lnTo>
                        <a:pt x="211" y="158"/>
                      </a:lnTo>
                      <a:lnTo>
                        <a:pt x="239" y="128"/>
                      </a:lnTo>
                      <a:lnTo>
                        <a:pt x="353" y="175"/>
                      </a:lnTo>
                      <a:lnTo>
                        <a:pt x="295" y="100"/>
                      </a:lnTo>
                      <a:lnTo>
                        <a:pt x="124" y="17"/>
                      </a:lnTo>
                      <a:lnTo>
                        <a:pt x="26" y="0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29" name="Freeform 62"/>
                <p:cNvSpPr>
                  <a:spLocks/>
                </p:cNvSpPr>
                <p:nvPr/>
              </p:nvSpPr>
              <p:spPr bwMode="auto">
                <a:xfrm>
                  <a:off x="1186" y="3248"/>
                  <a:ext cx="14" cy="11"/>
                </a:xfrm>
                <a:custGeom>
                  <a:avLst/>
                  <a:gdLst>
                    <a:gd name="T0" fmla="*/ 0 w 72"/>
                    <a:gd name="T1" fmla="*/ 48 h 72"/>
                    <a:gd name="T2" fmla="*/ 16 w 72"/>
                    <a:gd name="T3" fmla="*/ 24 h 72"/>
                    <a:gd name="T4" fmla="*/ 64 w 72"/>
                    <a:gd name="T5" fmla="*/ 0 h 72"/>
                    <a:gd name="T6" fmla="*/ 72 w 72"/>
                    <a:gd name="T7" fmla="*/ 44 h 72"/>
                    <a:gd name="T8" fmla="*/ 62 w 72"/>
                    <a:gd name="T9" fmla="*/ 72 h 72"/>
                    <a:gd name="T10" fmla="*/ 29 w 72"/>
                    <a:gd name="T11" fmla="*/ 35 h 72"/>
                    <a:gd name="T12" fmla="*/ 0 w 72"/>
                    <a:gd name="T13" fmla="*/ 48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2" h="72">
                      <a:moveTo>
                        <a:pt x="0" y="48"/>
                      </a:moveTo>
                      <a:lnTo>
                        <a:pt x="16" y="24"/>
                      </a:lnTo>
                      <a:lnTo>
                        <a:pt x="64" y="0"/>
                      </a:lnTo>
                      <a:lnTo>
                        <a:pt x="72" y="44"/>
                      </a:lnTo>
                      <a:lnTo>
                        <a:pt x="62" y="72"/>
                      </a:lnTo>
                      <a:lnTo>
                        <a:pt x="29" y="35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0" name="Freeform 63"/>
                <p:cNvSpPr>
                  <a:spLocks/>
                </p:cNvSpPr>
                <p:nvPr/>
              </p:nvSpPr>
              <p:spPr bwMode="auto">
                <a:xfrm>
                  <a:off x="1183" y="3222"/>
                  <a:ext cx="10" cy="19"/>
                </a:xfrm>
                <a:custGeom>
                  <a:avLst/>
                  <a:gdLst>
                    <a:gd name="T0" fmla="*/ 0 w 72"/>
                    <a:gd name="T1" fmla="*/ 45 h 112"/>
                    <a:gd name="T2" fmla="*/ 14 w 72"/>
                    <a:gd name="T3" fmla="*/ 0 h 112"/>
                    <a:gd name="T4" fmla="*/ 40 w 72"/>
                    <a:gd name="T5" fmla="*/ 1 h 112"/>
                    <a:gd name="T6" fmla="*/ 46 w 72"/>
                    <a:gd name="T7" fmla="*/ 30 h 112"/>
                    <a:gd name="T8" fmla="*/ 25 w 72"/>
                    <a:gd name="T9" fmla="*/ 61 h 112"/>
                    <a:gd name="T10" fmla="*/ 72 w 72"/>
                    <a:gd name="T11" fmla="*/ 112 h 112"/>
                    <a:gd name="T12" fmla="*/ 14 w 72"/>
                    <a:gd name="T13" fmla="*/ 88 h 112"/>
                    <a:gd name="T14" fmla="*/ 0 w 72"/>
                    <a:gd name="T15" fmla="*/ 45 h 1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2" h="112">
                      <a:moveTo>
                        <a:pt x="0" y="45"/>
                      </a:moveTo>
                      <a:lnTo>
                        <a:pt x="14" y="0"/>
                      </a:lnTo>
                      <a:lnTo>
                        <a:pt x="40" y="1"/>
                      </a:lnTo>
                      <a:lnTo>
                        <a:pt x="46" y="30"/>
                      </a:lnTo>
                      <a:lnTo>
                        <a:pt x="25" y="61"/>
                      </a:lnTo>
                      <a:lnTo>
                        <a:pt x="72" y="112"/>
                      </a:lnTo>
                      <a:lnTo>
                        <a:pt x="14" y="88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1" name="Freeform 64"/>
                <p:cNvSpPr>
                  <a:spLocks/>
                </p:cNvSpPr>
                <p:nvPr/>
              </p:nvSpPr>
              <p:spPr bwMode="auto">
                <a:xfrm>
                  <a:off x="1179" y="3272"/>
                  <a:ext cx="17" cy="21"/>
                </a:xfrm>
                <a:custGeom>
                  <a:avLst/>
                  <a:gdLst>
                    <a:gd name="T0" fmla="*/ 0 w 110"/>
                    <a:gd name="T1" fmla="*/ 76 h 126"/>
                    <a:gd name="T2" fmla="*/ 8 w 110"/>
                    <a:gd name="T3" fmla="*/ 122 h 126"/>
                    <a:gd name="T4" fmla="*/ 42 w 110"/>
                    <a:gd name="T5" fmla="*/ 126 h 126"/>
                    <a:gd name="T6" fmla="*/ 69 w 110"/>
                    <a:gd name="T7" fmla="*/ 107 h 126"/>
                    <a:gd name="T8" fmla="*/ 42 w 110"/>
                    <a:gd name="T9" fmla="*/ 61 h 126"/>
                    <a:gd name="T10" fmla="*/ 95 w 110"/>
                    <a:gd name="T11" fmla="*/ 22 h 126"/>
                    <a:gd name="T12" fmla="*/ 110 w 110"/>
                    <a:gd name="T13" fmla="*/ 0 h 126"/>
                    <a:gd name="T14" fmla="*/ 38 w 110"/>
                    <a:gd name="T15" fmla="*/ 6 h 126"/>
                    <a:gd name="T16" fmla="*/ 20 w 110"/>
                    <a:gd name="T17" fmla="*/ 16 h 126"/>
                    <a:gd name="T18" fmla="*/ 0 w 110"/>
                    <a:gd name="T19" fmla="*/ 76 h 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0" h="126">
                      <a:moveTo>
                        <a:pt x="0" y="76"/>
                      </a:moveTo>
                      <a:lnTo>
                        <a:pt x="8" y="122"/>
                      </a:lnTo>
                      <a:lnTo>
                        <a:pt x="42" y="126"/>
                      </a:lnTo>
                      <a:lnTo>
                        <a:pt x="69" y="107"/>
                      </a:lnTo>
                      <a:lnTo>
                        <a:pt x="42" y="61"/>
                      </a:lnTo>
                      <a:lnTo>
                        <a:pt x="95" y="22"/>
                      </a:lnTo>
                      <a:lnTo>
                        <a:pt x="110" y="0"/>
                      </a:lnTo>
                      <a:lnTo>
                        <a:pt x="38" y="6"/>
                      </a:lnTo>
                      <a:lnTo>
                        <a:pt x="20" y="16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2" name="Freeform 65"/>
                <p:cNvSpPr>
                  <a:spLocks/>
                </p:cNvSpPr>
                <p:nvPr/>
              </p:nvSpPr>
              <p:spPr bwMode="auto">
                <a:xfrm>
                  <a:off x="1151" y="3256"/>
                  <a:ext cx="28" cy="32"/>
                </a:xfrm>
                <a:custGeom>
                  <a:avLst/>
                  <a:gdLst>
                    <a:gd name="T0" fmla="*/ 0 w 181"/>
                    <a:gd name="T1" fmla="*/ 116 h 197"/>
                    <a:gd name="T2" fmla="*/ 14 w 181"/>
                    <a:gd name="T3" fmla="*/ 95 h 197"/>
                    <a:gd name="T4" fmla="*/ 144 w 181"/>
                    <a:gd name="T5" fmla="*/ 0 h 197"/>
                    <a:gd name="T6" fmla="*/ 181 w 181"/>
                    <a:gd name="T7" fmla="*/ 32 h 197"/>
                    <a:gd name="T8" fmla="*/ 145 w 181"/>
                    <a:gd name="T9" fmla="*/ 62 h 197"/>
                    <a:gd name="T10" fmla="*/ 159 w 181"/>
                    <a:gd name="T11" fmla="*/ 106 h 197"/>
                    <a:gd name="T12" fmla="*/ 104 w 181"/>
                    <a:gd name="T13" fmla="*/ 197 h 197"/>
                    <a:gd name="T14" fmla="*/ 25 w 181"/>
                    <a:gd name="T15" fmla="*/ 177 h 197"/>
                    <a:gd name="T16" fmla="*/ 0 w 181"/>
                    <a:gd name="T17" fmla="*/ 116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1" h="197">
                      <a:moveTo>
                        <a:pt x="0" y="116"/>
                      </a:moveTo>
                      <a:lnTo>
                        <a:pt x="14" y="95"/>
                      </a:lnTo>
                      <a:lnTo>
                        <a:pt x="144" y="0"/>
                      </a:lnTo>
                      <a:lnTo>
                        <a:pt x="181" y="32"/>
                      </a:lnTo>
                      <a:lnTo>
                        <a:pt x="145" y="62"/>
                      </a:lnTo>
                      <a:lnTo>
                        <a:pt x="159" y="106"/>
                      </a:lnTo>
                      <a:lnTo>
                        <a:pt x="104" y="197"/>
                      </a:lnTo>
                      <a:lnTo>
                        <a:pt x="25" y="177"/>
                      </a:lnTo>
                      <a:lnTo>
                        <a:pt x="0" y="1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3" name="Freeform 66"/>
                <p:cNvSpPr>
                  <a:spLocks/>
                </p:cNvSpPr>
                <p:nvPr/>
              </p:nvSpPr>
              <p:spPr bwMode="auto">
                <a:xfrm>
                  <a:off x="1141" y="3294"/>
                  <a:ext cx="24" cy="8"/>
                </a:xfrm>
                <a:custGeom>
                  <a:avLst/>
                  <a:gdLst>
                    <a:gd name="T0" fmla="*/ 0 w 159"/>
                    <a:gd name="T1" fmla="*/ 14 h 51"/>
                    <a:gd name="T2" fmla="*/ 10 w 159"/>
                    <a:gd name="T3" fmla="*/ 0 h 51"/>
                    <a:gd name="T4" fmla="*/ 123 w 159"/>
                    <a:gd name="T5" fmla="*/ 16 h 51"/>
                    <a:gd name="T6" fmla="*/ 158 w 159"/>
                    <a:gd name="T7" fmla="*/ 33 h 51"/>
                    <a:gd name="T8" fmla="*/ 159 w 159"/>
                    <a:gd name="T9" fmla="*/ 51 h 51"/>
                    <a:gd name="T10" fmla="*/ 27 w 159"/>
                    <a:gd name="T11" fmla="*/ 27 h 51"/>
                    <a:gd name="T12" fmla="*/ 0 w 159"/>
                    <a:gd name="T13" fmla="*/ 14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59" h="51">
                      <a:moveTo>
                        <a:pt x="0" y="14"/>
                      </a:moveTo>
                      <a:lnTo>
                        <a:pt x="10" y="0"/>
                      </a:lnTo>
                      <a:lnTo>
                        <a:pt x="123" y="16"/>
                      </a:lnTo>
                      <a:lnTo>
                        <a:pt x="158" y="33"/>
                      </a:lnTo>
                      <a:lnTo>
                        <a:pt x="159" y="51"/>
                      </a:lnTo>
                      <a:lnTo>
                        <a:pt x="27" y="27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4" name="Freeform 67"/>
                <p:cNvSpPr>
                  <a:spLocks/>
                </p:cNvSpPr>
                <p:nvPr/>
              </p:nvSpPr>
              <p:spPr bwMode="auto">
                <a:xfrm>
                  <a:off x="1109" y="3259"/>
                  <a:ext cx="31" cy="35"/>
                </a:xfrm>
                <a:custGeom>
                  <a:avLst/>
                  <a:gdLst>
                    <a:gd name="T0" fmla="*/ 0 w 192"/>
                    <a:gd name="T1" fmla="*/ 0 h 203"/>
                    <a:gd name="T2" fmla="*/ 41 w 192"/>
                    <a:gd name="T3" fmla="*/ 10 h 203"/>
                    <a:gd name="T4" fmla="*/ 140 w 192"/>
                    <a:gd name="T5" fmla="*/ 83 h 203"/>
                    <a:gd name="T6" fmla="*/ 149 w 192"/>
                    <a:gd name="T7" fmla="*/ 115 h 203"/>
                    <a:gd name="T8" fmla="*/ 192 w 192"/>
                    <a:gd name="T9" fmla="*/ 154 h 203"/>
                    <a:gd name="T10" fmla="*/ 167 w 192"/>
                    <a:gd name="T11" fmla="*/ 203 h 203"/>
                    <a:gd name="T12" fmla="*/ 128 w 192"/>
                    <a:gd name="T13" fmla="*/ 173 h 203"/>
                    <a:gd name="T14" fmla="*/ 63 w 192"/>
                    <a:gd name="T15" fmla="*/ 71 h 203"/>
                    <a:gd name="T16" fmla="*/ 0 w 192"/>
                    <a:gd name="T17" fmla="*/ 0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92" h="203">
                      <a:moveTo>
                        <a:pt x="0" y="0"/>
                      </a:moveTo>
                      <a:lnTo>
                        <a:pt x="41" y="10"/>
                      </a:lnTo>
                      <a:lnTo>
                        <a:pt x="140" y="83"/>
                      </a:lnTo>
                      <a:lnTo>
                        <a:pt x="149" y="115"/>
                      </a:lnTo>
                      <a:lnTo>
                        <a:pt x="192" y="154"/>
                      </a:lnTo>
                      <a:lnTo>
                        <a:pt x="167" y="203"/>
                      </a:lnTo>
                      <a:lnTo>
                        <a:pt x="128" y="173"/>
                      </a:lnTo>
                      <a:lnTo>
                        <a:pt x="63" y="7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5" name="Freeform 68"/>
                <p:cNvSpPr>
                  <a:spLocks/>
                </p:cNvSpPr>
                <p:nvPr/>
              </p:nvSpPr>
              <p:spPr bwMode="auto">
                <a:xfrm>
                  <a:off x="1242" y="3133"/>
                  <a:ext cx="17" cy="11"/>
                </a:xfrm>
                <a:custGeom>
                  <a:avLst/>
                  <a:gdLst>
                    <a:gd name="T0" fmla="*/ 0 w 104"/>
                    <a:gd name="T1" fmla="*/ 65 h 77"/>
                    <a:gd name="T2" fmla="*/ 13 w 104"/>
                    <a:gd name="T3" fmla="*/ 65 h 77"/>
                    <a:gd name="T4" fmla="*/ 60 w 104"/>
                    <a:gd name="T5" fmla="*/ 77 h 77"/>
                    <a:gd name="T6" fmla="*/ 104 w 104"/>
                    <a:gd name="T7" fmla="*/ 45 h 77"/>
                    <a:gd name="T8" fmla="*/ 98 w 104"/>
                    <a:gd name="T9" fmla="*/ 26 h 77"/>
                    <a:gd name="T10" fmla="*/ 38 w 104"/>
                    <a:gd name="T11" fmla="*/ 0 h 77"/>
                    <a:gd name="T12" fmla="*/ 0 w 104"/>
                    <a:gd name="T13" fmla="*/ 65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77">
                      <a:moveTo>
                        <a:pt x="0" y="65"/>
                      </a:moveTo>
                      <a:lnTo>
                        <a:pt x="13" y="65"/>
                      </a:lnTo>
                      <a:lnTo>
                        <a:pt x="60" y="77"/>
                      </a:lnTo>
                      <a:lnTo>
                        <a:pt x="104" y="45"/>
                      </a:lnTo>
                      <a:lnTo>
                        <a:pt x="98" y="26"/>
                      </a:lnTo>
                      <a:lnTo>
                        <a:pt x="38" y="0"/>
                      </a:lnTo>
                      <a:lnTo>
                        <a:pt x="0" y="65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6" name="Freeform 69"/>
                <p:cNvSpPr>
                  <a:spLocks/>
                </p:cNvSpPr>
                <p:nvPr/>
              </p:nvSpPr>
              <p:spPr bwMode="auto">
                <a:xfrm>
                  <a:off x="1246" y="3099"/>
                  <a:ext cx="10" cy="32"/>
                </a:xfrm>
                <a:custGeom>
                  <a:avLst/>
                  <a:gdLst>
                    <a:gd name="T0" fmla="*/ 0 w 54"/>
                    <a:gd name="T1" fmla="*/ 49 h 195"/>
                    <a:gd name="T2" fmla="*/ 9 w 54"/>
                    <a:gd name="T3" fmla="*/ 195 h 195"/>
                    <a:gd name="T4" fmla="*/ 54 w 54"/>
                    <a:gd name="T5" fmla="*/ 134 h 195"/>
                    <a:gd name="T6" fmla="*/ 17 w 54"/>
                    <a:gd name="T7" fmla="*/ 0 h 195"/>
                    <a:gd name="T8" fmla="*/ 0 w 54"/>
                    <a:gd name="T9" fmla="*/ 49 h 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195">
                      <a:moveTo>
                        <a:pt x="0" y="49"/>
                      </a:moveTo>
                      <a:lnTo>
                        <a:pt x="9" y="195"/>
                      </a:lnTo>
                      <a:lnTo>
                        <a:pt x="54" y="134"/>
                      </a:lnTo>
                      <a:lnTo>
                        <a:pt x="17" y="0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7" name="Freeform 70"/>
                <p:cNvSpPr>
                  <a:spLocks/>
                </p:cNvSpPr>
                <p:nvPr/>
              </p:nvSpPr>
              <p:spPr bwMode="auto">
                <a:xfrm>
                  <a:off x="1214" y="3147"/>
                  <a:ext cx="35" cy="27"/>
                </a:xfrm>
                <a:custGeom>
                  <a:avLst/>
                  <a:gdLst>
                    <a:gd name="T0" fmla="*/ 0 w 198"/>
                    <a:gd name="T1" fmla="*/ 150 h 150"/>
                    <a:gd name="T2" fmla="*/ 34 w 198"/>
                    <a:gd name="T3" fmla="*/ 122 h 150"/>
                    <a:gd name="T4" fmla="*/ 86 w 198"/>
                    <a:gd name="T5" fmla="*/ 122 h 150"/>
                    <a:gd name="T6" fmla="*/ 112 w 198"/>
                    <a:gd name="T7" fmla="*/ 81 h 150"/>
                    <a:gd name="T8" fmla="*/ 156 w 198"/>
                    <a:gd name="T9" fmla="*/ 53 h 150"/>
                    <a:gd name="T10" fmla="*/ 187 w 198"/>
                    <a:gd name="T11" fmla="*/ 0 h 150"/>
                    <a:gd name="T12" fmla="*/ 198 w 198"/>
                    <a:gd name="T13" fmla="*/ 39 h 150"/>
                    <a:gd name="T14" fmla="*/ 167 w 198"/>
                    <a:gd name="T15" fmla="*/ 127 h 150"/>
                    <a:gd name="T16" fmla="*/ 105 w 198"/>
                    <a:gd name="T17" fmla="*/ 147 h 150"/>
                    <a:gd name="T18" fmla="*/ 59 w 198"/>
                    <a:gd name="T19" fmla="*/ 141 h 150"/>
                    <a:gd name="T20" fmla="*/ 0 w 198"/>
                    <a:gd name="T21" fmla="*/ 150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98" h="150">
                      <a:moveTo>
                        <a:pt x="0" y="150"/>
                      </a:moveTo>
                      <a:lnTo>
                        <a:pt x="34" y="122"/>
                      </a:lnTo>
                      <a:lnTo>
                        <a:pt x="86" y="122"/>
                      </a:lnTo>
                      <a:lnTo>
                        <a:pt x="112" y="81"/>
                      </a:lnTo>
                      <a:lnTo>
                        <a:pt x="156" y="53"/>
                      </a:lnTo>
                      <a:lnTo>
                        <a:pt x="187" y="0"/>
                      </a:lnTo>
                      <a:lnTo>
                        <a:pt x="198" y="39"/>
                      </a:lnTo>
                      <a:lnTo>
                        <a:pt x="167" y="127"/>
                      </a:lnTo>
                      <a:lnTo>
                        <a:pt x="105" y="147"/>
                      </a:lnTo>
                      <a:lnTo>
                        <a:pt x="59" y="141"/>
                      </a:lnTo>
                      <a:lnTo>
                        <a:pt x="0" y="15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8" name="Freeform 71"/>
                <p:cNvSpPr>
                  <a:spLocks/>
                </p:cNvSpPr>
                <p:nvPr/>
              </p:nvSpPr>
              <p:spPr bwMode="auto">
                <a:xfrm>
                  <a:off x="1064" y="3248"/>
                  <a:ext cx="7" cy="11"/>
                </a:xfrm>
                <a:custGeom>
                  <a:avLst/>
                  <a:gdLst>
                    <a:gd name="T0" fmla="*/ 0 w 34"/>
                    <a:gd name="T1" fmla="*/ 0 h 65"/>
                    <a:gd name="T2" fmla="*/ 6 w 34"/>
                    <a:gd name="T3" fmla="*/ 65 h 65"/>
                    <a:gd name="T4" fmla="*/ 34 w 34"/>
                    <a:gd name="T5" fmla="*/ 53 h 65"/>
                    <a:gd name="T6" fmla="*/ 19 w 34"/>
                    <a:gd name="T7" fmla="*/ 13 h 65"/>
                    <a:gd name="T8" fmla="*/ 0 w 34"/>
                    <a:gd name="T9" fmla="*/ 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65">
                      <a:moveTo>
                        <a:pt x="0" y="0"/>
                      </a:moveTo>
                      <a:lnTo>
                        <a:pt x="6" y="65"/>
                      </a:lnTo>
                      <a:lnTo>
                        <a:pt x="34" y="53"/>
                      </a:lnTo>
                      <a:lnTo>
                        <a:pt x="19" y="1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39" name="Freeform 72"/>
                <p:cNvSpPr>
                  <a:spLocks/>
                </p:cNvSpPr>
                <p:nvPr/>
              </p:nvSpPr>
              <p:spPr bwMode="auto">
                <a:xfrm>
                  <a:off x="861" y="2968"/>
                  <a:ext cx="31" cy="21"/>
                </a:xfrm>
                <a:custGeom>
                  <a:avLst/>
                  <a:gdLst>
                    <a:gd name="T0" fmla="*/ 0 w 187"/>
                    <a:gd name="T1" fmla="*/ 16 h 134"/>
                    <a:gd name="T2" fmla="*/ 2 w 187"/>
                    <a:gd name="T3" fmla="*/ 32 h 134"/>
                    <a:gd name="T4" fmla="*/ 34 w 187"/>
                    <a:gd name="T5" fmla="*/ 74 h 134"/>
                    <a:gd name="T6" fmla="*/ 86 w 187"/>
                    <a:gd name="T7" fmla="*/ 65 h 134"/>
                    <a:gd name="T8" fmla="*/ 52 w 187"/>
                    <a:gd name="T9" fmla="*/ 81 h 134"/>
                    <a:gd name="T10" fmla="*/ 92 w 187"/>
                    <a:gd name="T11" fmla="*/ 102 h 134"/>
                    <a:gd name="T12" fmla="*/ 57 w 187"/>
                    <a:gd name="T13" fmla="*/ 105 h 134"/>
                    <a:gd name="T14" fmla="*/ 111 w 187"/>
                    <a:gd name="T15" fmla="*/ 134 h 134"/>
                    <a:gd name="T16" fmla="*/ 187 w 187"/>
                    <a:gd name="T17" fmla="*/ 49 h 134"/>
                    <a:gd name="T18" fmla="*/ 98 w 187"/>
                    <a:gd name="T19" fmla="*/ 0 h 134"/>
                    <a:gd name="T20" fmla="*/ 100 w 187"/>
                    <a:gd name="T21" fmla="*/ 47 h 134"/>
                    <a:gd name="T22" fmla="*/ 65 w 187"/>
                    <a:gd name="T23" fmla="*/ 11 h 134"/>
                    <a:gd name="T24" fmla="*/ 0 w 187"/>
                    <a:gd name="T25" fmla="*/ 16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87" h="134">
                      <a:moveTo>
                        <a:pt x="0" y="16"/>
                      </a:moveTo>
                      <a:lnTo>
                        <a:pt x="2" y="32"/>
                      </a:lnTo>
                      <a:lnTo>
                        <a:pt x="34" y="74"/>
                      </a:lnTo>
                      <a:lnTo>
                        <a:pt x="86" y="65"/>
                      </a:lnTo>
                      <a:lnTo>
                        <a:pt x="52" y="81"/>
                      </a:lnTo>
                      <a:lnTo>
                        <a:pt x="92" y="102"/>
                      </a:lnTo>
                      <a:lnTo>
                        <a:pt x="57" y="105"/>
                      </a:lnTo>
                      <a:lnTo>
                        <a:pt x="111" y="134"/>
                      </a:lnTo>
                      <a:lnTo>
                        <a:pt x="187" y="49"/>
                      </a:lnTo>
                      <a:lnTo>
                        <a:pt x="98" y="0"/>
                      </a:lnTo>
                      <a:lnTo>
                        <a:pt x="100" y="47"/>
                      </a:lnTo>
                      <a:lnTo>
                        <a:pt x="65" y="11"/>
                      </a:lnTo>
                      <a:lnTo>
                        <a:pt x="0" y="1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0" name="Freeform 73"/>
                <p:cNvSpPr>
                  <a:spLocks/>
                </p:cNvSpPr>
                <p:nvPr/>
              </p:nvSpPr>
              <p:spPr bwMode="auto">
                <a:xfrm>
                  <a:off x="886" y="2965"/>
                  <a:ext cx="24" cy="8"/>
                </a:xfrm>
                <a:custGeom>
                  <a:avLst/>
                  <a:gdLst>
                    <a:gd name="T0" fmla="*/ 0 w 159"/>
                    <a:gd name="T1" fmla="*/ 23 h 53"/>
                    <a:gd name="T2" fmla="*/ 26 w 159"/>
                    <a:gd name="T3" fmla="*/ 37 h 53"/>
                    <a:gd name="T4" fmla="*/ 90 w 159"/>
                    <a:gd name="T5" fmla="*/ 53 h 53"/>
                    <a:gd name="T6" fmla="*/ 159 w 159"/>
                    <a:gd name="T7" fmla="*/ 23 h 53"/>
                    <a:gd name="T8" fmla="*/ 118 w 159"/>
                    <a:gd name="T9" fmla="*/ 6 h 53"/>
                    <a:gd name="T10" fmla="*/ 72 w 159"/>
                    <a:gd name="T11" fmla="*/ 21 h 53"/>
                    <a:gd name="T12" fmla="*/ 26 w 159"/>
                    <a:gd name="T13" fmla="*/ 0 h 53"/>
                    <a:gd name="T14" fmla="*/ 0 w 159"/>
                    <a:gd name="T15" fmla="*/ 23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59" h="53">
                      <a:moveTo>
                        <a:pt x="0" y="23"/>
                      </a:moveTo>
                      <a:lnTo>
                        <a:pt x="26" y="37"/>
                      </a:lnTo>
                      <a:lnTo>
                        <a:pt x="90" y="53"/>
                      </a:lnTo>
                      <a:lnTo>
                        <a:pt x="159" y="23"/>
                      </a:lnTo>
                      <a:lnTo>
                        <a:pt x="118" y="6"/>
                      </a:lnTo>
                      <a:lnTo>
                        <a:pt x="72" y="21"/>
                      </a:lnTo>
                      <a:lnTo>
                        <a:pt x="26" y="0"/>
                      </a:lnTo>
                      <a:lnTo>
                        <a:pt x="0" y="2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1" name="Freeform 74"/>
                <p:cNvSpPr>
                  <a:spLocks/>
                </p:cNvSpPr>
                <p:nvPr/>
              </p:nvSpPr>
              <p:spPr bwMode="auto">
                <a:xfrm>
                  <a:off x="893" y="2978"/>
                  <a:ext cx="10" cy="8"/>
                </a:xfrm>
                <a:custGeom>
                  <a:avLst/>
                  <a:gdLst>
                    <a:gd name="T0" fmla="*/ 0 w 73"/>
                    <a:gd name="T1" fmla="*/ 31 h 37"/>
                    <a:gd name="T2" fmla="*/ 6 w 73"/>
                    <a:gd name="T3" fmla="*/ 12 h 37"/>
                    <a:gd name="T4" fmla="*/ 38 w 73"/>
                    <a:gd name="T5" fmla="*/ 0 h 37"/>
                    <a:gd name="T6" fmla="*/ 73 w 73"/>
                    <a:gd name="T7" fmla="*/ 20 h 37"/>
                    <a:gd name="T8" fmla="*/ 31 w 73"/>
                    <a:gd name="T9" fmla="*/ 37 h 37"/>
                    <a:gd name="T10" fmla="*/ 0 w 73"/>
                    <a:gd name="T11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3" h="37">
                      <a:moveTo>
                        <a:pt x="0" y="31"/>
                      </a:moveTo>
                      <a:lnTo>
                        <a:pt x="6" y="12"/>
                      </a:lnTo>
                      <a:lnTo>
                        <a:pt x="38" y="0"/>
                      </a:lnTo>
                      <a:lnTo>
                        <a:pt x="73" y="20"/>
                      </a:lnTo>
                      <a:lnTo>
                        <a:pt x="31" y="37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2" name="Freeform 75"/>
                <p:cNvSpPr>
                  <a:spLocks/>
                </p:cNvSpPr>
                <p:nvPr/>
              </p:nvSpPr>
              <p:spPr bwMode="auto">
                <a:xfrm>
                  <a:off x="984" y="3010"/>
                  <a:ext cx="17" cy="13"/>
                </a:xfrm>
                <a:custGeom>
                  <a:avLst/>
                  <a:gdLst>
                    <a:gd name="T0" fmla="*/ 0 w 108"/>
                    <a:gd name="T1" fmla="*/ 36 h 77"/>
                    <a:gd name="T2" fmla="*/ 43 w 108"/>
                    <a:gd name="T3" fmla="*/ 54 h 77"/>
                    <a:gd name="T4" fmla="*/ 40 w 108"/>
                    <a:gd name="T5" fmla="*/ 74 h 77"/>
                    <a:gd name="T6" fmla="*/ 108 w 108"/>
                    <a:gd name="T7" fmla="*/ 77 h 77"/>
                    <a:gd name="T8" fmla="*/ 71 w 108"/>
                    <a:gd name="T9" fmla="*/ 10 h 77"/>
                    <a:gd name="T10" fmla="*/ 30 w 108"/>
                    <a:gd name="T11" fmla="*/ 0 h 77"/>
                    <a:gd name="T12" fmla="*/ 0 w 108"/>
                    <a:gd name="T13" fmla="*/ 36 h 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77">
                      <a:moveTo>
                        <a:pt x="0" y="36"/>
                      </a:moveTo>
                      <a:lnTo>
                        <a:pt x="43" y="54"/>
                      </a:lnTo>
                      <a:lnTo>
                        <a:pt x="40" y="74"/>
                      </a:lnTo>
                      <a:lnTo>
                        <a:pt x="108" y="77"/>
                      </a:lnTo>
                      <a:lnTo>
                        <a:pt x="71" y="10"/>
                      </a:lnTo>
                      <a:lnTo>
                        <a:pt x="30" y="0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3" name="Freeform 76"/>
                <p:cNvSpPr>
                  <a:spLocks/>
                </p:cNvSpPr>
                <p:nvPr/>
              </p:nvSpPr>
              <p:spPr bwMode="auto">
                <a:xfrm>
                  <a:off x="987" y="2986"/>
                  <a:ext cx="45" cy="24"/>
                </a:xfrm>
                <a:custGeom>
                  <a:avLst/>
                  <a:gdLst>
                    <a:gd name="T0" fmla="*/ 0 w 257"/>
                    <a:gd name="T1" fmla="*/ 113 h 133"/>
                    <a:gd name="T2" fmla="*/ 54 w 257"/>
                    <a:gd name="T3" fmla="*/ 133 h 133"/>
                    <a:gd name="T4" fmla="*/ 120 w 257"/>
                    <a:gd name="T5" fmla="*/ 69 h 133"/>
                    <a:gd name="T6" fmla="*/ 257 w 257"/>
                    <a:gd name="T7" fmla="*/ 28 h 133"/>
                    <a:gd name="T8" fmla="*/ 244 w 257"/>
                    <a:gd name="T9" fmla="*/ 0 h 133"/>
                    <a:gd name="T10" fmla="*/ 130 w 257"/>
                    <a:gd name="T11" fmla="*/ 26 h 133"/>
                    <a:gd name="T12" fmla="*/ 35 w 257"/>
                    <a:gd name="T13" fmla="*/ 65 h 133"/>
                    <a:gd name="T14" fmla="*/ 0 w 257"/>
                    <a:gd name="T15" fmla="*/ 113 h 1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57" h="133">
                      <a:moveTo>
                        <a:pt x="0" y="113"/>
                      </a:moveTo>
                      <a:lnTo>
                        <a:pt x="54" y="133"/>
                      </a:lnTo>
                      <a:lnTo>
                        <a:pt x="120" y="69"/>
                      </a:lnTo>
                      <a:lnTo>
                        <a:pt x="257" y="28"/>
                      </a:lnTo>
                      <a:lnTo>
                        <a:pt x="244" y="0"/>
                      </a:lnTo>
                      <a:lnTo>
                        <a:pt x="130" y="26"/>
                      </a:lnTo>
                      <a:lnTo>
                        <a:pt x="35" y="6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4" name="Freeform 77"/>
                <p:cNvSpPr>
                  <a:spLocks/>
                </p:cNvSpPr>
                <p:nvPr/>
              </p:nvSpPr>
              <p:spPr bwMode="auto">
                <a:xfrm>
                  <a:off x="802" y="3093"/>
                  <a:ext cx="10" cy="16"/>
                </a:xfrm>
                <a:custGeom>
                  <a:avLst/>
                  <a:gdLst>
                    <a:gd name="T0" fmla="*/ 6 w 79"/>
                    <a:gd name="T1" fmla="*/ 83 h 83"/>
                    <a:gd name="T2" fmla="*/ 66 w 79"/>
                    <a:gd name="T3" fmla="*/ 76 h 83"/>
                    <a:gd name="T4" fmla="*/ 79 w 79"/>
                    <a:gd name="T5" fmla="*/ 20 h 83"/>
                    <a:gd name="T6" fmla="*/ 49 w 79"/>
                    <a:gd name="T7" fmla="*/ 0 h 83"/>
                    <a:gd name="T8" fmla="*/ 0 w 79"/>
                    <a:gd name="T9" fmla="*/ 34 h 83"/>
                    <a:gd name="T10" fmla="*/ 20 w 79"/>
                    <a:gd name="T11" fmla="*/ 53 h 83"/>
                    <a:gd name="T12" fmla="*/ 6 w 79"/>
                    <a:gd name="T13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9" h="83">
                      <a:moveTo>
                        <a:pt x="6" y="83"/>
                      </a:moveTo>
                      <a:lnTo>
                        <a:pt x="66" y="76"/>
                      </a:lnTo>
                      <a:lnTo>
                        <a:pt x="79" y="20"/>
                      </a:lnTo>
                      <a:lnTo>
                        <a:pt x="49" y="0"/>
                      </a:lnTo>
                      <a:lnTo>
                        <a:pt x="0" y="34"/>
                      </a:lnTo>
                      <a:lnTo>
                        <a:pt x="20" y="53"/>
                      </a:lnTo>
                      <a:lnTo>
                        <a:pt x="6" y="83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5" name="Freeform 78"/>
                <p:cNvSpPr>
                  <a:spLocks/>
                </p:cNvSpPr>
                <p:nvPr/>
              </p:nvSpPr>
              <p:spPr bwMode="auto">
                <a:xfrm>
                  <a:off x="812" y="3083"/>
                  <a:ext cx="21" cy="35"/>
                </a:xfrm>
                <a:custGeom>
                  <a:avLst/>
                  <a:gdLst>
                    <a:gd name="T0" fmla="*/ 0 w 136"/>
                    <a:gd name="T1" fmla="*/ 47 h 209"/>
                    <a:gd name="T2" fmla="*/ 21 w 136"/>
                    <a:gd name="T3" fmla="*/ 1 h 209"/>
                    <a:gd name="T4" fmla="*/ 49 w 136"/>
                    <a:gd name="T5" fmla="*/ 0 h 209"/>
                    <a:gd name="T6" fmla="*/ 32 w 136"/>
                    <a:gd name="T7" fmla="*/ 26 h 209"/>
                    <a:gd name="T8" fmla="*/ 74 w 136"/>
                    <a:gd name="T9" fmla="*/ 29 h 209"/>
                    <a:gd name="T10" fmla="*/ 49 w 136"/>
                    <a:gd name="T11" fmla="*/ 66 h 209"/>
                    <a:gd name="T12" fmla="*/ 79 w 136"/>
                    <a:gd name="T13" fmla="*/ 76 h 209"/>
                    <a:gd name="T14" fmla="*/ 109 w 136"/>
                    <a:gd name="T15" fmla="*/ 120 h 209"/>
                    <a:gd name="T16" fmla="*/ 106 w 136"/>
                    <a:gd name="T17" fmla="*/ 142 h 209"/>
                    <a:gd name="T18" fmla="*/ 136 w 136"/>
                    <a:gd name="T19" fmla="*/ 146 h 209"/>
                    <a:gd name="T20" fmla="*/ 131 w 136"/>
                    <a:gd name="T21" fmla="*/ 182 h 209"/>
                    <a:gd name="T22" fmla="*/ 7 w 136"/>
                    <a:gd name="T23" fmla="*/ 209 h 209"/>
                    <a:gd name="T24" fmla="*/ 45 w 136"/>
                    <a:gd name="T25" fmla="*/ 178 h 209"/>
                    <a:gd name="T26" fmla="*/ 13 w 136"/>
                    <a:gd name="T27" fmla="*/ 165 h 209"/>
                    <a:gd name="T28" fmla="*/ 23 w 136"/>
                    <a:gd name="T29" fmla="*/ 142 h 209"/>
                    <a:gd name="T30" fmla="*/ 54 w 136"/>
                    <a:gd name="T31" fmla="*/ 128 h 209"/>
                    <a:gd name="T32" fmla="*/ 52 w 136"/>
                    <a:gd name="T33" fmla="*/ 91 h 209"/>
                    <a:gd name="T34" fmla="*/ 19 w 136"/>
                    <a:gd name="T35" fmla="*/ 97 h 209"/>
                    <a:gd name="T36" fmla="*/ 12 w 136"/>
                    <a:gd name="T37" fmla="*/ 50 h 209"/>
                    <a:gd name="T38" fmla="*/ 0 w 136"/>
                    <a:gd name="T39" fmla="*/ 47 h 2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36" h="209">
                      <a:moveTo>
                        <a:pt x="0" y="47"/>
                      </a:moveTo>
                      <a:lnTo>
                        <a:pt x="21" y="1"/>
                      </a:lnTo>
                      <a:lnTo>
                        <a:pt x="49" y="0"/>
                      </a:lnTo>
                      <a:lnTo>
                        <a:pt x="32" y="26"/>
                      </a:lnTo>
                      <a:lnTo>
                        <a:pt x="74" y="29"/>
                      </a:lnTo>
                      <a:lnTo>
                        <a:pt x="49" y="66"/>
                      </a:lnTo>
                      <a:lnTo>
                        <a:pt x="79" y="76"/>
                      </a:lnTo>
                      <a:lnTo>
                        <a:pt x="109" y="120"/>
                      </a:lnTo>
                      <a:lnTo>
                        <a:pt x="106" y="142"/>
                      </a:lnTo>
                      <a:lnTo>
                        <a:pt x="136" y="146"/>
                      </a:lnTo>
                      <a:lnTo>
                        <a:pt x="131" y="182"/>
                      </a:lnTo>
                      <a:lnTo>
                        <a:pt x="7" y="209"/>
                      </a:lnTo>
                      <a:lnTo>
                        <a:pt x="45" y="178"/>
                      </a:lnTo>
                      <a:lnTo>
                        <a:pt x="13" y="165"/>
                      </a:lnTo>
                      <a:lnTo>
                        <a:pt x="23" y="142"/>
                      </a:lnTo>
                      <a:lnTo>
                        <a:pt x="54" y="128"/>
                      </a:lnTo>
                      <a:lnTo>
                        <a:pt x="52" y="91"/>
                      </a:lnTo>
                      <a:lnTo>
                        <a:pt x="19" y="97"/>
                      </a:lnTo>
                      <a:lnTo>
                        <a:pt x="12" y="50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6" name="Freeform 79"/>
                <p:cNvSpPr>
                  <a:spLocks/>
                </p:cNvSpPr>
                <p:nvPr/>
              </p:nvSpPr>
              <p:spPr bwMode="auto">
                <a:xfrm>
                  <a:off x="854" y="3149"/>
                  <a:ext cx="3" cy="8"/>
                </a:xfrm>
                <a:custGeom>
                  <a:avLst/>
                  <a:gdLst>
                    <a:gd name="T0" fmla="*/ 0 w 27"/>
                    <a:gd name="T1" fmla="*/ 6 h 48"/>
                    <a:gd name="T2" fmla="*/ 5 w 27"/>
                    <a:gd name="T3" fmla="*/ 43 h 48"/>
                    <a:gd name="T4" fmla="*/ 16 w 27"/>
                    <a:gd name="T5" fmla="*/ 48 h 48"/>
                    <a:gd name="T6" fmla="*/ 27 w 27"/>
                    <a:gd name="T7" fmla="*/ 19 h 48"/>
                    <a:gd name="T8" fmla="*/ 17 w 27"/>
                    <a:gd name="T9" fmla="*/ 0 h 48"/>
                    <a:gd name="T10" fmla="*/ 0 w 27"/>
                    <a:gd name="T11" fmla="*/ 6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7" h="48">
                      <a:moveTo>
                        <a:pt x="0" y="6"/>
                      </a:moveTo>
                      <a:lnTo>
                        <a:pt x="5" y="43"/>
                      </a:lnTo>
                      <a:lnTo>
                        <a:pt x="16" y="48"/>
                      </a:lnTo>
                      <a:lnTo>
                        <a:pt x="27" y="19"/>
                      </a:lnTo>
                      <a:lnTo>
                        <a:pt x="17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7" name="Freeform 80"/>
                <p:cNvSpPr>
                  <a:spLocks/>
                </p:cNvSpPr>
                <p:nvPr/>
              </p:nvSpPr>
              <p:spPr bwMode="auto">
                <a:xfrm>
                  <a:off x="868" y="3157"/>
                  <a:ext cx="7" cy="5"/>
                </a:xfrm>
                <a:custGeom>
                  <a:avLst/>
                  <a:gdLst>
                    <a:gd name="T0" fmla="*/ 0 w 53"/>
                    <a:gd name="T1" fmla="*/ 9 h 33"/>
                    <a:gd name="T2" fmla="*/ 46 w 53"/>
                    <a:gd name="T3" fmla="*/ 33 h 33"/>
                    <a:gd name="T4" fmla="*/ 53 w 53"/>
                    <a:gd name="T5" fmla="*/ 0 h 33"/>
                    <a:gd name="T6" fmla="*/ 0 w 53"/>
                    <a:gd name="T7" fmla="*/ 9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3" h="33">
                      <a:moveTo>
                        <a:pt x="0" y="9"/>
                      </a:moveTo>
                      <a:lnTo>
                        <a:pt x="46" y="33"/>
                      </a:lnTo>
                      <a:lnTo>
                        <a:pt x="53" y="0"/>
                      </a:lnTo>
                      <a:lnTo>
                        <a:pt x="0" y="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8" name="Freeform 81"/>
                <p:cNvSpPr>
                  <a:spLocks/>
                </p:cNvSpPr>
                <p:nvPr/>
              </p:nvSpPr>
              <p:spPr bwMode="auto">
                <a:xfrm>
                  <a:off x="802" y="2984"/>
                  <a:ext cx="587" cy="289"/>
                </a:xfrm>
                <a:custGeom>
                  <a:avLst/>
                  <a:gdLst>
                    <a:gd name="T0" fmla="*/ 916 w 3515"/>
                    <a:gd name="T1" fmla="*/ 1475 h 1740"/>
                    <a:gd name="T2" fmla="*/ 1216 w 3515"/>
                    <a:gd name="T3" fmla="*/ 1362 h 1740"/>
                    <a:gd name="T4" fmla="*/ 1015 w 3515"/>
                    <a:gd name="T5" fmla="*/ 1248 h 1740"/>
                    <a:gd name="T6" fmla="*/ 1334 w 3515"/>
                    <a:gd name="T7" fmla="*/ 1307 h 1740"/>
                    <a:gd name="T8" fmla="*/ 1526 w 3515"/>
                    <a:gd name="T9" fmla="*/ 1623 h 1740"/>
                    <a:gd name="T10" fmla="*/ 1776 w 3515"/>
                    <a:gd name="T11" fmla="*/ 1358 h 1740"/>
                    <a:gd name="T12" fmla="*/ 1931 w 3515"/>
                    <a:gd name="T13" fmla="*/ 1651 h 1740"/>
                    <a:gd name="T14" fmla="*/ 1936 w 3515"/>
                    <a:gd name="T15" fmla="*/ 1637 h 1740"/>
                    <a:gd name="T16" fmla="*/ 2087 w 3515"/>
                    <a:gd name="T17" fmla="*/ 1560 h 1740"/>
                    <a:gd name="T18" fmla="*/ 2152 w 3515"/>
                    <a:gd name="T19" fmla="*/ 1373 h 1740"/>
                    <a:gd name="T20" fmla="*/ 2293 w 3515"/>
                    <a:gd name="T21" fmla="*/ 1066 h 1740"/>
                    <a:gd name="T22" fmla="*/ 2374 w 3515"/>
                    <a:gd name="T23" fmla="*/ 1029 h 1740"/>
                    <a:gd name="T24" fmla="*/ 2486 w 3515"/>
                    <a:gd name="T25" fmla="*/ 946 h 1740"/>
                    <a:gd name="T26" fmla="*/ 2546 w 3515"/>
                    <a:gd name="T27" fmla="*/ 688 h 1740"/>
                    <a:gd name="T28" fmla="*/ 2989 w 3515"/>
                    <a:gd name="T29" fmla="*/ 503 h 1740"/>
                    <a:gd name="T30" fmla="*/ 2924 w 3515"/>
                    <a:gd name="T31" fmla="*/ 779 h 1740"/>
                    <a:gd name="T32" fmla="*/ 3162 w 3515"/>
                    <a:gd name="T33" fmla="*/ 557 h 1740"/>
                    <a:gd name="T34" fmla="*/ 3469 w 3515"/>
                    <a:gd name="T35" fmla="*/ 431 h 1740"/>
                    <a:gd name="T36" fmla="*/ 3157 w 3515"/>
                    <a:gd name="T37" fmla="*/ 305 h 1740"/>
                    <a:gd name="T38" fmla="*/ 2795 w 3515"/>
                    <a:gd name="T39" fmla="*/ 196 h 1740"/>
                    <a:gd name="T40" fmla="*/ 2444 w 3515"/>
                    <a:gd name="T41" fmla="*/ 167 h 1740"/>
                    <a:gd name="T42" fmla="*/ 2035 w 3515"/>
                    <a:gd name="T43" fmla="*/ 164 h 1740"/>
                    <a:gd name="T44" fmla="*/ 2051 w 3515"/>
                    <a:gd name="T45" fmla="*/ 28 h 1740"/>
                    <a:gd name="T46" fmla="*/ 1690 w 3515"/>
                    <a:gd name="T47" fmla="*/ 138 h 1740"/>
                    <a:gd name="T48" fmla="*/ 1544 w 3515"/>
                    <a:gd name="T49" fmla="*/ 237 h 1740"/>
                    <a:gd name="T50" fmla="*/ 1450 w 3515"/>
                    <a:gd name="T51" fmla="*/ 337 h 1740"/>
                    <a:gd name="T52" fmla="*/ 1366 w 3515"/>
                    <a:gd name="T53" fmla="*/ 321 h 1740"/>
                    <a:gd name="T54" fmla="*/ 1111 w 3515"/>
                    <a:gd name="T55" fmla="*/ 300 h 1740"/>
                    <a:gd name="T56" fmla="*/ 866 w 3515"/>
                    <a:gd name="T57" fmla="*/ 401 h 1740"/>
                    <a:gd name="T58" fmla="*/ 777 w 3515"/>
                    <a:gd name="T59" fmla="*/ 392 h 1740"/>
                    <a:gd name="T60" fmla="*/ 724 w 3515"/>
                    <a:gd name="T61" fmla="*/ 269 h 1740"/>
                    <a:gd name="T62" fmla="*/ 572 w 3515"/>
                    <a:gd name="T63" fmla="*/ 268 h 1740"/>
                    <a:gd name="T64" fmla="*/ 439 w 3515"/>
                    <a:gd name="T65" fmla="*/ 326 h 1740"/>
                    <a:gd name="T66" fmla="*/ 253 w 3515"/>
                    <a:gd name="T67" fmla="*/ 528 h 1740"/>
                    <a:gd name="T68" fmla="*/ 390 w 3515"/>
                    <a:gd name="T69" fmla="*/ 642 h 1740"/>
                    <a:gd name="T70" fmla="*/ 493 w 3515"/>
                    <a:gd name="T71" fmla="*/ 557 h 1740"/>
                    <a:gd name="T72" fmla="*/ 585 w 3515"/>
                    <a:gd name="T73" fmla="*/ 389 h 1740"/>
                    <a:gd name="T74" fmla="*/ 650 w 3515"/>
                    <a:gd name="T75" fmla="*/ 538 h 1740"/>
                    <a:gd name="T76" fmla="*/ 533 w 3515"/>
                    <a:gd name="T77" fmla="*/ 636 h 1740"/>
                    <a:gd name="T78" fmla="*/ 384 w 3515"/>
                    <a:gd name="T79" fmla="*/ 694 h 1740"/>
                    <a:gd name="T80" fmla="*/ 309 w 3515"/>
                    <a:gd name="T81" fmla="*/ 633 h 1740"/>
                    <a:gd name="T82" fmla="*/ 250 w 3515"/>
                    <a:gd name="T83" fmla="*/ 760 h 1740"/>
                    <a:gd name="T84" fmla="*/ 84 w 3515"/>
                    <a:gd name="T85" fmla="*/ 834 h 1740"/>
                    <a:gd name="T86" fmla="*/ 135 w 3515"/>
                    <a:gd name="T87" fmla="*/ 947 h 1740"/>
                    <a:gd name="T88" fmla="*/ 37 w 3515"/>
                    <a:gd name="T89" fmla="*/ 1078 h 1740"/>
                    <a:gd name="T90" fmla="*/ 220 w 3515"/>
                    <a:gd name="T91" fmla="*/ 982 h 1740"/>
                    <a:gd name="T92" fmla="*/ 320 w 3515"/>
                    <a:gd name="T93" fmla="*/ 924 h 1740"/>
                    <a:gd name="T94" fmla="*/ 465 w 3515"/>
                    <a:gd name="T95" fmla="*/ 1038 h 1740"/>
                    <a:gd name="T96" fmla="*/ 380 w 3515"/>
                    <a:gd name="T97" fmla="*/ 903 h 1740"/>
                    <a:gd name="T98" fmla="*/ 520 w 3515"/>
                    <a:gd name="T99" fmla="*/ 1026 h 1740"/>
                    <a:gd name="T100" fmla="*/ 570 w 3515"/>
                    <a:gd name="T101" fmla="*/ 1091 h 1740"/>
                    <a:gd name="T102" fmla="*/ 650 w 3515"/>
                    <a:gd name="T103" fmla="*/ 998 h 1740"/>
                    <a:gd name="T104" fmla="*/ 726 w 3515"/>
                    <a:gd name="T105" fmla="*/ 873 h 1740"/>
                    <a:gd name="T106" fmla="*/ 809 w 3515"/>
                    <a:gd name="T107" fmla="*/ 902 h 1740"/>
                    <a:gd name="T108" fmla="*/ 830 w 3515"/>
                    <a:gd name="T109" fmla="*/ 875 h 1740"/>
                    <a:gd name="T110" fmla="*/ 783 w 3515"/>
                    <a:gd name="T111" fmla="*/ 974 h 1740"/>
                    <a:gd name="T112" fmla="*/ 642 w 3515"/>
                    <a:gd name="T113" fmla="*/ 1053 h 1740"/>
                    <a:gd name="T114" fmla="*/ 800 w 3515"/>
                    <a:gd name="T115" fmla="*/ 1085 h 17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515" h="1740">
                      <a:moveTo>
                        <a:pt x="732" y="1227"/>
                      </a:moveTo>
                      <a:lnTo>
                        <a:pt x="780" y="1232"/>
                      </a:lnTo>
                      <a:lnTo>
                        <a:pt x="838" y="1338"/>
                      </a:lnTo>
                      <a:lnTo>
                        <a:pt x="884" y="1417"/>
                      </a:lnTo>
                      <a:lnTo>
                        <a:pt x="916" y="1475"/>
                      </a:lnTo>
                      <a:lnTo>
                        <a:pt x="929" y="1542"/>
                      </a:lnTo>
                      <a:lnTo>
                        <a:pt x="1019" y="1518"/>
                      </a:lnTo>
                      <a:lnTo>
                        <a:pt x="1131" y="1463"/>
                      </a:lnTo>
                      <a:lnTo>
                        <a:pt x="1180" y="1427"/>
                      </a:lnTo>
                      <a:lnTo>
                        <a:pt x="1216" y="1362"/>
                      </a:lnTo>
                      <a:lnTo>
                        <a:pt x="1150" y="1295"/>
                      </a:lnTo>
                      <a:lnTo>
                        <a:pt x="1112" y="1331"/>
                      </a:lnTo>
                      <a:lnTo>
                        <a:pt x="1084" y="1330"/>
                      </a:lnTo>
                      <a:lnTo>
                        <a:pt x="1058" y="1320"/>
                      </a:lnTo>
                      <a:lnTo>
                        <a:pt x="1015" y="1248"/>
                      </a:lnTo>
                      <a:lnTo>
                        <a:pt x="1009" y="1221"/>
                      </a:lnTo>
                      <a:lnTo>
                        <a:pt x="1045" y="1218"/>
                      </a:lnTo>
                      <a:lnTo>
                        <a:pt x="1069" y="1260"/>
                      </a:lnTo>
                      <a:lnTo>
                        <a:pt x="1173" y="1301"/>
                      </a:lnTo>
                      <a:lnTo>
                        <a:pt x="1334" y="1307"/>
                      </a:lnTo>
                      <a:lnTo>
                        <a:pt x="1402" y="1395"/>
                      </a:lnTo>
                      <a:lnTo>
                        <a:pt x="1428" y="1388"/>
                      </a:lnTo>
                      <a:lnTo>
                        <a:pt x="1469" y="1489"/>
                      </a:lnTo>
                      <a:lnTo>
                        <a:pt x="1486" y="1548"/>
                      </a:lnTo>
                      <a:lnTo>
                        <a:pt x="1526" y="1623"/>
                      </a:lnTo>
                      <a:lnTo>
                        <a:pt x="1567" y="1586"/>
                      </a:lnTo>
                      <a:lnTo>
                        <a:pt x="1577" y="1487"/>
                      </a:lnTo>
                      <a:lnTo>
                        <a:pt x="1713" y="1370"/>
                      </a:lnTo>
                      <a:lnTo>
                        <a:pt x="1752" y="1376"/>
                      </a:lnTo>
                      <a:lnTo>
                        <a:pt x="1776" y="1358"/>
                      </a:lnTo>
                      <a:lnTo>
                        <a:pt x="1826" y="1439"/>
                      </a:lnTo>
                      <a:lnTo>
                        <a:pt x="1825" y="1481"/>
                      </a:lnTo>
                      <a:lnTo>
                        <a:pt x="1869" y="1455"/>
                      </a:lnTo>
                      <a:lnTo>
                        <a:pt x="1895" y="1620"/>
                      </a:lnTo>
                      <a:lnTo>
                        <a:pt x="1931" y="1651"/>
                      </a:lnTo>
                      <a:lnTo>
                        <a:pt x="1950" y="1715"/>
                      </a:lnTo>
                      <a:lnTo>
                        <a:pt x="1994" y="1740"/>
                      </a:lnTo>
                      <a:lnTo>
                        <a:pt x="1995" y="1740"/>
                      </a:lnTo>
                      <a:lnTo>
                        <a:pt x="1987" y="1678"/>
                      </a:lnTo>
                      <a:lnTo>
                        <a:pt x="1936" y="1637"/>
                      </a:lnTo>
                      <a:lnTo>
                        <a:pt x="1910" y="1586"/>
                      </a:lnTo>
                      <a:lnTo>
                        <a:pt x="1928" y="1524"/>
                      </a:lnTo>
                      <a:lnTo>
                        <a:pt x="1987" y="1578"/>
                      </a:lnTo>
                      <a:lnTo>
                        <a:pt x="2013" y="1613"/>
                      </a:lnTo>
                      <a:lnTo>
                        <a:pt x="2087" y="1560"/>
                      </a:lnTo>
                      <a:lnTo>
                        <a:pt x="2080" y="1493"/>
                      </a:lnTo>
                      <a:lnTo>
                        <a:pt x="2023" y="1431"/>
                      </a:lnTo>
                      <a:lnTo>
                        <a:pt x="2067" y="1380"/>
                      </a:lnTo>
                      <a:lnTo>
                        <a:pt x="2103" y="1404"/>
                      </a:lnTo>
                      <a:lnTo>
                        <a:pt x="2152" y="1373"/>
                      </a:lnTo>
                      <a:lnTo>
                        <a:pt x="2255" y="1321"/>
                      </a:lnTo>
                      <a:lnTo>
                        <a:pt x="2310" y="1187"/>
                      </a:lnTo>
                      <a:lnTo>
                        <a:pt x="2264" y="1125"/>
                      </a:lnTo>
                      <a:lnTo>
                        <a:pt x="2324" y="1076"/>
                      </a:lnTo>
                      <a:lnTo>
                        <a:pt x="2293" y="1066"/>
                      </a:lnTo>
                      <a:lnTo>
                        <a:pt x="2260" y="1078"/>
                      </a:lnTo>
                      <a:lnTo>
                        <a:pt x="2234" y="1053"/>
                      </a:lnTo>
                      <a:lnTo>
                        <a:pt x="2308" y="998"/>
                      </a:lnTo>
                      <a:lnTo>
                        <a:pt x="2300" y="1047"/>
                      </a:lnTo>
                      <a:lnTo>
                        <a:pt x="2374" y="1029"/>
                      </a:lnTo>
                      <a:lnTo>
                        <a:pt x="2393" y="1066"/>
                      </a:lnTo>
                      <a:lnTo>
                        <a:pt x="2386" y="1136"/>
                      </a:lnTo>
                      <a:lnTo>
                        <a:pt x="2447" y="1100"/>
                      </a:lnTo>
                      <a:lnTo>
                        <a:pt x="2410" y="1024"/>
                      </a:lnTo>
                      <a:lnTo>
                        <a:pt x="2486" y="946"/>
                      </a:lnTo>
                      <a:lnTo>
                        <a:pt x="2513" y="965"/>
                      </a:lnTo>
                      <a:lnTo>
                        <a:pt x="2634" y="835"/>
                      </a:lnTo>
                      <a:lnTo>
                        <a:pt x="2656" y="749"/>
                      </a:lnTo>
                      <a:lnTo>
                        <a:pt x="2625" y="700"/>
                      </a:lnTo>
                      <a:lnTo>
                        <a:pt x="2546" y="688"/>
                      </a:lnTo>
                      <a:lnTo>
                        <a:pt x="2676" y="575"/>
                      </a:lnTo>
                      <a:lnTo>
                        <a:pt x="2783" y="574"/>
                      </a:lnTo>
                      <a:lnTo>
                        <a:pt x="2891" y="576"/>
                      </a:lnTo>
                      <a:lnTo>
                        <a:pt x="2933" y="510"/>
                      </a:lnTo>
                      <a:lnTo>
                        <a:pt x="2989" y="503"/>
                      </a:lnTo>
                      <a:lnTo>
                        <a:pt x="2984" y="539"/>
                      </a:lnTo>
                      <a:lnTo>
                        <a:pt x="3055" y="494"/>
                      </a:lnTo>
                      <a:lnTo>
                        <a:pt x="2924" y="611"/>
                      </a:lnTo>
                      <a:lnTo>
                        <a:pt x="2909" y="639"/>
                      </a:lnTo>
                      <a:lnTo>
                        <a:pt x="2924" y="779"/>
                      </a:lnTo>
                      <a:lnTo>
                        <a:pt x="3018" y="689"/>
                      </a:lnTo>
                      <a:lnTo>
                        <a:pt x="3015" y="604"/>
                      </a:lnTo>
                      <a:lnTo>
                        <a:pt x="3043" y="558"/>
                      </a:lnTo>
                      <a:lnTo>
                        <a:pt x="3126" y="538"/>
                      </a:lnTo>
                      <a:lnTo>
                        <a:pt x="3162" y="557"/>
                      </a:lnTo>
                      <a:lnTo>
                        <a:pt x="3284" y="486"/>
                      </a:lnTo>
                      <a:lnTo>
                        <a:pt x="3323" y="471"/>
                      </a:lnTo>
                      <a:lnTo>
                        <a:pt x="3307" y="429"/>
                      </a:lnTo>
                      <a:lnTo>
                        <a:pt x="3359" y="402"/>
                      </a:lnTo>
                      <a:lnTo>
                        <a:pt x="3469" y="431"/>
                      </a:lnTo>
                      <a:lnTo>
                        <a:pt x="3515" y="383"/>
                      </a:lnTo>
                      <a:lnTo>
                        <a:pt x="3416" y="337"/>
                      </a:lnTo>
                      <a:lnTo>
                        <a:pt x="3302" y="284"/>
                      </a:lnTo>
                      <a:lnTo>
                        <a:pt x="3169" y="264"/>
                      </a:lnTo>
                      <a:lnTo>
                        <a:pt x="3157" y="305"/>
                      </a:lnTo>
                      <a:lnTo>
                        <a:pt x="3101" y="283"/>
                      </a:lnTo>
                      <a:lnTo>
                        <a:pt x="3007" y="286"/>
                      </a:lnTo>
                      <a:lnTo>
                        <a:pt x="2961" y="237"/>
                      </a:lnTo>
                      <a:lnTo>
                        <a:pt x="2851" y="240"/>
                      </a:lnTo>
                      <a:lnTo>
                        <a:pt x="2795" y="196"/>
                      </a:lnTo>
                      <a:lnTo>
                        <a:pt x="2648" y="173"/>
                      </a:lnTo>
                      <a:lnTo>
                        <a:pt x="2594" y="228"/>
                      </a:lnTo>
                      <a:lnTo>
                        <a:pt x="2501" y="202"/>
                      </a:lnTo>
                      <a:lnTo>
                        <a:pt x="2476" y="245"/>
                      </a:lnTo>
                      <a:lnTo>
                        <a:pt x="2444" y="167"/>
                      </a:lnTo>
                      <a:lnTo>
                        <a:pt x="2336" y="141"/>
                      </a:lnTo>
                      <a:lnTo>
                        <a:pt x="2333" y="167"/>
                      </a:lnTo>
                      <a:lnTo>
                        <a:pt x="2203" y="145"/>
                      </a:lnTo>
                      <a:lnTo>
                        <a:pt x="2115" y="146"/>
                      </a:lnTo>
                      <a:lnTo>
                        <a:pt x="2035" y="164"/>
                      </a:lnTo>
                      <a:lnTo>
                        <a:pt x="2155" y="98"/>
                      </a:lnTo>
                      <a:lnTo>
                        <a:pt x="2167" y="68"/>
                      </a:lnTo>
                      <a:lnTo>
                        <a:pt x="2120" y="36"/>
                      </a:lnTo>
                      <a:lnTo>
                        <a:pt x="2031" y="48"/>
                      </a:lnTo>
                      <a:lnTo>
                        <a:pt x="2051" y="28"/>
                      </a:lnTo>
                      <a:lnTo>
                        <a:pt x="1996" y="0"/>
                      </a:lnTo>
                      <a:lnTo>
                        <a:pt x="1900" y="55"/>
                      </a:lnTo>
                      <a:lnTo>
                        <a:pt x="1808" y="68"/>
                      </a:lnTo>
                      <a:lnTo>
                        <a:pt x="1707" y="99"/>
                      </a:lnTo>
                      <a:lnTo>
                        <a:pt x="1690" y="138"/>
                      </a:lnTo>
                      <a:lnTo>
                        <a:pt x="1582" y="149"/>
                      </a:lnTo>
                      <a:lnTo>
                        <a:pt x="1590" y="188"/>
                      </a:lnTo>
                      <a:lnTo>
                        <a:pt x="1632" y="213"/>
                      </a:lnTo>
                      <a:lnTo>
                        <a:pt x="1544" y="191"/>
                      </a:lnTo>
                      <a:lnTo>
                        <a:pt x="1544" y="237"/>
                      </a:lnTo>
                      <a:lnTo>
                        <a:pt x="1498" y="225"/>
                      </a:lnTo>
                      <a:lnTo>
                        <a:pt x="1484" y="194"/>
                      </a:lnTo>
                      <a:lnTo>
                        <a:pt x="1449" y="216"/>
                      </a:lnTo>
                      <a:lnTo>
                        <a:pt x="1471" y="245"/>
                      </a:lnTo>
                      <a:lnTo>
                        <a:pt x="1450" y="337"/>
                      </a:lnTo>
                      <a:lnTo>
                        <a:pt x="1423" y="170"/>
                      </a:lnTo>
                      <a:lnTo>
                        <a:pt x="1384" y="170"/>
                      </a:lnTo>
                      <a:lnTo>
                        <a:pt x="1341" y="278"/>
                      </a:lnTo>
                      <a:lnTo>
                        <a:pt x="1381" y="303"/>
                      </a:lnTo>
                      <a:lnTo>
                        <a:pt x="1366" y="321"/>
                      </a:lnTo>
                      <a:lnTo>
                        <a:pt x="1294" y="281"/>
                      </a:lnTo>
                      <a:lnTo>
                        <a:pt x="1236" y="271"/>
                      </a:lnTo>
                      <a:lnTo>
                        <a:pt x="1236" y="300"/>
                      </a:lnTo>
                      <a:lnTo>
                        <a:pt x="1126" y="323"/>
                      </a:lnTo>
                      <a:lnTo>
                        <a:pt x="1111" y="300"/>
                      </a:lnTo>
                      <a:lnTo>
                        <a:pt x="1009" y="342"/>
                      </a:lnTo>
                      <a:lnTo>
                        <a:pt x="940" y="319"/>
                      </a:lnTo>
                      <a:lnTo>
                        <a:pt x="940" y="392"/>
                      </a:lnTo>
                      <a:lnTo>
                        <a:pt x="910" y="371"/>
                      </a:lnTo>
                      <a:lnTo>
                        <a:pt x="866" y="401"/>
                      </a:lnTo>
                      <a:lnTo>
                        <a:pt x="884" y="430"/>
                      </a:lnTo>
                      <a:lnTo>
                        <a:pt x="810" y="424"/>
                      </a:lnTo>
                      <a:lnTo>
                        <a:pt x="826" y="454"/>
                      </a:lnTo>
                      <a:lnTo>
                        <a:pt x="774" y="430"/>
                      </a:lnTo>
                      <a:lnTo>
                        <a:pt x="777" y="392"/>
                      </a:lnTo>
                      <a:lnTo>
                        <a:pt x="726" y="357"/>
                      </a:lnTo>
                      <a:lnTo>
                        <a:pt x="848" y="385"/>
                      </a:lnTo>
                      <a:lnTo>
                        <a:pt x="885" y="339"/>
                      </a:lnTo>
                      <a:lnTo>
                        <a:pt x="794" y="291"/>
                      </a:lnTo>
                      <a:lnTo>
                        <a:pt x="724" y="269"/>
                      </a:lnTo>
                      <a:lnTo>
                        <a:pt x="669" y="262"/>
                      </a:lnTo>
                      <a:lnTo>
                        <a:pt x="709" y="254"/>
                      </a:lnTo>
                      <a:lnTo>
                        <a:pt x="649" y="231"/>
                      </a:lnTo>
                      <a:lnTo>
                        <a:pt x="602" y="235"/>
                      </a:lnTo>
                      <a:lnTo>
                        <a:pt x="572" y="268"/>
                      </a:lnTo>
                      <a:lnTo>
                        <a:pt x="543" y="257"/>
                      </a:lnTo>
                      <a:lnTo>
                        <a:pt x="506" y="290"/>
                      </a:lnTo>
                      <a:lnTo>
                        <a:pt x="485" y="283"/>
                      </a:lnTo>
                      <a:lnTo>
                        <a:pt x="474" y="306"/>
                      </a:lnTo>
                      <a:lnTo>
                        <a:pt x="439" y="326"/>
                      </a:lnTo>
                      <a:lnTo>
                        <a:pt x="381" y="412"/>
                      </a:lnTo>
                      <a:lnTo>
                        <a:pt x="335" y="449"/>
                      </a:lnTo>
                      <a:lnTo>
                        <a:pt x="254" y="496"/>
                      </a:lnTo>
                      <a:lnTo>
                        <a:pt x="296" y="514"/>
                      </a:lnTo>
                      <a:lnTo>
                        <a:pt x="253" y="528"/>
                      </a:lnTo>
                      <a:lnTo>
                        <a:pt x="262" y="593"/>
                      </a:lnTo>
                      <a:lnTo>
                        <a:pt x="306" y="600"/>
                      </a:lnTo>
                      <a:lnTo>
                        <a:pt x="349" y="558"/>
                      </a:lnTo>
                      <a:lnTo>
                        <a:pt x="371" y="621"/>
                      </a:lnTo>
                      <a:lnTo>
                        <a:pt x="390" y="642"/>
                      </a:lnTo>
                      <a:lnTo>
                        <a:pt x="388" y="671"/>
                      </a:lnTo>
                      <a:lnTo>
                        <a:pt x="442" y="653"/>
                      </a:lnTo>
                      <a:lnTo>
                        <a:pt x="458" y="594"/>
                      </a:lnTo>
                      <a:lnTo>
                        <a:pt x="447" y="589"/>
                      </a:lnTo>
                      <a:lnTo>
                        <a:pt x="493" y="557"/>
                      </a:lnTo>
                      <a:lnTo>
                        <a:pt x="468" y="538"/>
                      </a:lnTo>
                      <a:lnTo>
                        <a:pt x="468" y="486"/>
                      </a:lnTo>
                      <a:lnTo>
                        <a:pt x="543" y="432"/>
                      </a:lnTo>
                      <a:lnTo>
                        <a:pt x="547" y="396"/>
                      </a:lnTo>
                      <a:lnTo>
                        <a:pt x="585" y="389"/>
                      </a:lnTo>
                      <a:lnTo>
                        <a:pt x="613" y="418"/>
                      </a:lnTo>
                      <a:lnTo>
                        <a:pt x="533" y="479"/>
                      </a:lnTo>
                      <a:lnTo>
                        <a:pt x="537" y="537"/>
                      </a:lnTo>
                      <a:lnTo>
                        <a:pt x="567" y="558"/>
                      </a:lnTo>
                      <a:lnTo>
                        <a:pt x="650" y="538"/>
                      </a:lnTo>
                      <a:lnTo>
                        <a:pt x="695" y="556"/>
                      </a:lnTo>
                      <a:lnTo>
                        <a:pt x="577" y="572"/>
                      </a:lnTo>
                      <a:lnTo>
                        <a:pt x="586" y="633"/>
                      </a:lnTo>
                      <a:lnTo>
                        <a:pt x="560" y="612"/>
                      </a:lnTo>
                      <a:lnTo>
                        <a:pt x="533" y="636"/>
                      </a:lnTo>
                      <a:lnTo>
                        <a:pt x="532" y="672"/>
                      </a:lnTo>
                      <a:lnTo>
                        <a:pt x="507" y="694"/>
                      </a:lnTo>
                      <a:lnTo>
                        <a:pt x="468" y="687"/>
                      </a:lnTo>
                      <a:lnTo>
                        <a:pt x="410" y="712"/>
                      </a:lnTo>
                      <a:lnTo>
                        <a:pt x="384" y="694"/>
                      </a:lnTo>
                      <a:lnTo>
                        <a:pt x="355" y="696"/>
                      </a:lnTo>
                      <a:lnTo>
                        <a:pt x="330" y="684"/>
                      </a:lnTo>
                      <a:lnTo>
                        <a:pt x="353" y="649"/>
                      </a:lnTo>
                      <a:lnTo>
                        <a:pt x="346" y="614"/>
                      </a:lnTo>
                      <a:lnTo>
                        <a:pt x="309" y="633"/>
                      </a:lnTo>
                      <a:lnTo>
                        <a:pt x="306" y="668"/>
                      </a:lnTo>
                      <a:lnTo>
                        <a:pt x="316" y="721"/>
                      </a:lnTo>
                      <a:lnTo>
                        <a:pt x="300" y="714"/>
                      </a:lnTo>
                      <a:lnTo>
                        <a:pt x="259" y="724"/>
                      </a:lnTo>
                      <a:lnTo>
                        <a:pt x="250" y="760"/>
                      </a:lnTo>
                      <a:lnTo>
                        <a:pt x="195" y="779"/>
                      </a:lnTo>
                      <a:lnTo>
                        <a:pt x="175" y="813"/>
                      </a:lnTo>
                      <a:lnTo>
                        <a:pt x="133" y="807"/>
                      </a:lnTo>
                      <a:lnTo>
                        <a:pt x="139" y="831"/>
                      </a:lnTo>
                      <a:lnTo>
                        <a:pt x="84" y="834"/>
                      </a:lnTo>
                      <a:lnTo>
                        <a:pt x="89" y="849"/>
                      </a:lnTo>
                      <a:lnTo>
                        <a:pt x="135" y="863"/>
                      </a:lnTo>
                      <a:lnTo>
                        <a:pt x="130" y="873"/>
                      </a:lnTo>
                      <a:lnTo>
                        <a:pt x="153" y="907"/>
                      </a:lnTo>
                      <a:lnTo>
                        <a:pt x="135" y="947"/>
                      </a:lnTo>
                      <a:lnTo>
                        <a:pt x="22" y="942"/>
                      </a:lnTo>
                      <a:lnTo>
                        <a:pt x="3" y="954"/>
                      </a:lnTo>
                      <a:lnTo>
                        <a:pt x="0" y="1045"/>
                      </a:lnTo>
                      <a:lnTo>
                        <a:pt x="11" y="1080"/>
                      </a:lnTo>
                      <a:lnTo>
                        <a:pt x="37" y="1078"/>
                      </a:lnTo>
                      <a:lnTo>
                        <a:pt x="131" y="1085"/>
                      </a:lnTo>
                      <a:lnTo>
                        <a:pt x="167" y="1047"/>
                      </a:lnTo>
                      <a:lnTo>
                        <a:pt x="160" y="1032"/>
                      </a:lnTo>
                      <a:lnTo>
                        <a:pt x="180" y="1002"/>
                      </a:lnTo>
                      <a:lnTo>
                        <a:pt x="220" y="982"/>
                      </a:lnTo>
                      <a:lnTo>
                        <a:pt x="220" y="951"/>
                      </a:lnTo>
                      <a:lnTo>
                        <a:pt x="235" y="945"/>
                      </a:lnTo>
                      <a:lnTo>
                        <a:pt x="273" y="954"/>
                      </a:lnTo>
                      <a:lnTo>
                        <a:pt x="296" y="939"/>
                      </a:lnTo>
                      <a:lnTo>
                        <a:pt x="320" y="924"/>
                      </a:lnTo>
                      <a:lnTo>
                        <a:pt x="342" y="935"/>
                      </a:lnTo>
                      <a:lnTo>
                        <a:pt x="359" y="969"/>
                      </a:lnTo>
                      <a:lnTo>
                        <a:pt x="439" y="1017"/>
                      </a:lnTo>
                      <a:lnTo>
                        <a:pt x="447" y="1060"/>
                      </a:lnTo>
                      <a:lnTo>
                        <a:pt x="465" y="1038"/>
                      </a:lnTo>
                      <a:lnTo>
                        <a:pt x="458" y="1013"/>
                      </a:lnTo>
                      <a:lnTo>
                        <a:pt x="489" y="1017"/>
                      </a:lnTo>
                      <a:lnTo>
                        <a:pt x="423" y="974"/>
                      </a:lnTo>
                      <a:lnTo>
                        <a:pt x="382" y="931"/>
                      </a:lnTo>
                      <a:lnTo>
                        <a:pt x="380" y="903"/>
                      </a:lnTo>
                      <a:lnTo>
                        <a:pt x="419" y="905"/>
                      </a:lnTo>
                      <a:lnTo>
                        <a:pt x="446" y="945"/>
                      </a:lnTo>
                      <a:lnTo>
                        <a:pt x="504" y="980"/>
                      </a:lnTo>
                      <a:lnTo>
                        <a:pt x="504" y="1011"/>
                      </a:lnTo>
                      <a:lnTo>
                        <a:pt x="520" y="1026"/>
                      </a:lnTo>
                      <a:lnTo>
                        <a:pt x="535" y="1054"/>
                      </a:lnTo>
                      <a:lnTo>
                        <a:pt x="571" y="1058"/>
                      </a:lnTo>
                      <a:lnTo>
                        <a:pt x="534" y="1065"/>
                      </a:lnTo>
                      <a:lnTo>
                        <a:pt x="545" y="1085"/>
                      </a:lnTo>
                      <a:lnTo>
                        <a:pt x="570" y="1091"/>
                      </a:lnTo>
                      <a:lnTo>
                        <a:pt x="585" y="1057"/>
                      </a:lnTo>
                      <a:lnTo>
                        <a:pt x="561" y="1042"/>
                      </a:lnTo>
                      <a:lnTo>
                        <a:pt x="573" y="1035"/>
                      </a:lnTo>
                      <a:lnTo>
                        <a:pt x="564" y="1006"/>
                      </a:lnTo>
                      <a:lnTo>
                        <a:pt x="650" y="998"/>
                      </a:lnTo>
                      <a:lnTo>
                        <a:pt x="647" y="968"/>
                      </a:lnTo>
                      <a:lnTo>
                        <a:pt x="669" y="939"/>
                      </a:lnTo>
                      <a:lnTo>
                        <a:pt x="685" y="904"/>
                      </a:lnTo>
                      <a:lnTo>
                        <a:pt x="694" y="882"/>
                      </a:lnTo>
                      <a:lnTo>
                        <a:pt x="726" y="873"/>
                      </a:lnTo>
                      <a:lnTo>
                        <a:pt x="724" y="886"/>
                      </a:lnTo>
                      <a:lnTo>
                        <a:pt x="757" y="888"/>
                      </a:lnTo>
                      <a:lnTo>
                        <a:pt x="737" y="903"/>
                      </a:lnTo>
                      <a:lnTo>
                        <a:pt x="762" y="924"/>
                      </a:lnTo>
                      <a:lnTo>
                        <a:pt x="809" y="902"/>
                      </a:lnTo>
                      <a:lnTo>
                        <a:pt x="782" y="905"/>
                      </a:lnTo>
                      <a:lnTo>
                        <a:pt x="780" y="893"/>
                      </a:lnTo>
                      <a:lnTo>
                        <a:pt x="783" y="881"/>
                      </a:lnTo>
                      <a:lnTo>
                        <a:pt x="854" y="862"/>
                      </a:lnTo>
                      <a:lnTo>
                        <a:pt x="830" y="875"/>
                      </a:lnTo>
                      <a:lnTo>
                        <a:pt x="809" y="907"/>
                      </a:lnTo>
                      <a:lnTo>
                        <a:pt x="891" y="957"/>
                      </a:lnTo>
                      <a:lnTo>
                        <a:pt x="894" y="986"/>
                      </a:lnTo>
                      <a:lnTo>
                        <a:pt x="835" y="998"/>
                      </a:lnTo>
                      <a:lnTo>
                        <a:pt x="783" y="974"/>
                      </a:lnTo>
                      <a:lnTo>
                        <a:pt x="713" y="996"/>
                      </a:lnTo>
                      <a:lnTo>
                        <a:pt x="679" y="992"/>
                      </a:lnTo>
                      <a:lnTo>
                        <a:pt x="690" y="1003"/>
                      </a:lnTo>
                      <a:lnTo>
                        <a:pt x="626" y="1020"/>
                      </a:lnTo>
                      <a:lnTo>
                        <a:pt x="642" y="1053"/>
                      </a:lnTo>
                      <a:lnTo>
                        <a:pt x="646" y="1088"/>
                      </a:lnTo>
                      <a:lnTo>
                        <a:pt x="690" y="1097"/>
                      </a:lnTo>
                      <a:lnTo>
                        <a:pt x="709" y="1085"/>
                      </a:lnTo>
                      <a:lnTo>
                        <a:pt x="743" y="1100"/>
                      </a:lnTo>
                      <a:lnTo>
                        <a:pt x="800" y="1085"/>
                      </a:lnTo>
                      <a:lnTo>
                        <a:pt x="796" y="1128"/>
                      </a:lnTo>
                      <a:lnTo>
                        <a:pt x="762" y="1195"/>
                      </a:lnTo>
                      <a:lnTo>
                        <a:pt x="704" y="1189"/>
                      </a:lnTo>
                      <a:lnTo>
                        <a:pt x="732" y="122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49" name="Freeform 82"/>
                <p:cNvSpPr>
                  <a:spLocks/>
                </p:cNvSpPr>
                <p:nvPr/>
              </p:nvSpPr>
              <p:spPr bwMode="auto">
                <a:xfrm>
                  <a:off x="617" y="2944"/>
                  <a:ext cx="178" cy="131"/>
                </a:xfrm>
                <a:custGeom>
                  <a:avLst/>
                  <a:gdLst>
                    <a:gd name="T0" fmla="*/ 6 w 1068"/>
                    <a:gd name="T1" fmla="*/ 206 h 788"/>
                    <a:gd name="T2" fmla="*/ 118 w 1068"/>
                    <a:gd name="T3" fmla="*/ 184 h 788"/>
                    <a:gd name="T4" fmla="*/ 123 w 1068"/>
                    <a:gd name="T5" fmla="*/ 148 h 788"/>
                    <a:gd name="T6" fmla="*/ 155 w 1068"/>
                    <a:gd name="T7" fmla="*/ 100 h 788"/>
                    <a:gd name="T8" fmla="*/ 197 w 1068"/>
                    <a:gd name="T9" fmla="*/ 72 h 788"/>
                    <a:gd name="T10" fmla="*/ 227 w 1068"/>
                    <a:gd name="T11" fmla="*/ 64 h 788"/>
                    <a:gd name="T12" fmla="*/ 341 w 1068"/>
                    <a:gd name="T13" fmla="*/ 62 h 788"/>
                    <a:gd name="T14" fmla="*/ 384 w 1068"/>
                    <a:gd name="T15" fmla="*/ 41 h 788"/>
                    <a:gd name="T16" fmla="*/ 555 w 1068"/>
                    <a:gd name="T17" fmla="*/ 49 h 788"/>
                    <a:gd name="T18" fmla="*/ 512 w 1068"/>
                    <a:gd name="T19" fmla="*/ 9 h 788"/>
                    <a:gd name="T20" fmla="*/ 609 w 1068"/>
                    <a:gd name="T21" fmla="*/ 14 h 788"/>
                    <a:gd name="T22" fmla="*/ 779 w 1068"/>
                    <a:gd name="T23" fmla="*/ 9 h 788"/>
                    <a:gd name="T24" fmla="*/ 898 w 1068"/>
                    <a:gd name="T25" fmla="*/ 38 h 788"/>
                    <a:gd name="T26" fmla="*/ 685 w 1068"/>
                    <a:gd name="T27" fmla="*/ 79 h 788"/>
                    <a:gd name="T28" fmla="*/ 796 w 1068"/>
                    <a:gd name="T29" fmla="*/ 89 h 788"/>
                    <a:gd name="T30" fmla="*/ 886 w 1068"/>
                    <a:gd name="T31" fmla="*/ 86 h 788"/>
                    <a:gd name="T32" fmla="*/ 924 w 1068"/>
                    <a:gd name="T33" fmla="*/ 89 h 788"/>
                    <a:gd name="T34" fmla="*/ 1016 w 1068"/>
                    <a:gd name="T35" fmla="*/ 67 h 788"/>
                    <a:gd name="T36" fmla="*/ 1022 w 1068"/>
                    <a:gd name="T37" fmla="*/ 111 h 788"/>
                    <a:gd name="T38" fmla="*/ 998 w 1068"/>
                    <a:gd name="T39" fmla="*/ 127 h 788"/>
                    <a:gd name="T40" fmla="*/ 947 w 1068"/>
                    <a:gd name="T41" fmla="*/ 176 h 788"/>
                    <a:gd name="T42" fmla="*/ 944 w 1068"/>
                    <a:gd name="T43" fmla="*/ 234 h 788"/>
                    <a:gd name="T44" fmla="*/ 963 w 1068"/>
                    <a:gd name="T45" fmla="*/ 251 h 788"/>
                    <a:gd name="T46" fmla="*/ 933 w 1068"/>
                    <a:gd name="T47" fmla="*/ 292 h 788"/>
                    <a:gd name="T48" fmla="*/ 894 w 1068"/>
                    <a:gd name="T49" fmla="*/ 319 h 788"/>
                    <a:gd name="T50" fmla="*/ 947 w 1068"/>
                    <a:gd name="T51" fmla="*/ 357 h 788"/>
                    <a:gd name="T52" fmla="*/ 926 w 1068"/>
                    <a:gd name="T53" fmla="*/ 376 h 788"/>
                    <a:gd name="T54" fmla="*/ 858 w 1068"/>
                    <a:gd name="T55" fmla="*/ 376 h 788"/>
                    <a:gd name="T56" fmla="*/ 835 w 1068"/>
                    <a:gd name="T57" fmla="*/ 436 h 788"/>
                    <a:gd name="T58" fmla="*/ 901 w 1068"/>
                    <a:gd name="T59" fmla="*/ 456 h 788"/>
                    <a:gd name="T60" fmla="*/ 848 w 1068"/>
                    <a:gd name="T61" fmla="*/ 460 h 788"/>
                    <a:gd name="T62" fmla="*/ 787 w 1068"/>
                    <a:gd name="T63" fmla="*/ 472 h 788"/>
                    <a:gd name="T64" fmla="*/ 780 w 1068"/>
                    <a:gd name="T65" fmla="*/ 500 h 788"/>
                    <a:gd name="T66" fmla="*/ 820 w 1068"/>
                    <a:gd name="T67" fmla="*/ 544 h 788"/>
                    <a:gd name="T68" fmla="*/ 698 w 1068"/>
                    <a:gd name="T69" fmla="*/ 574 h 788"/>
                    <a:gd name="T70" fmla="*/ 618 w 1068"/>
                    <a:gd name="T71" fmla="*/ 611 h 788"/>
                    <a:gd name="T72" fmla="*/ 576 w 1068"/>
                    <a:gd name="T73" fmla="*/ 637 h 788"/>
                    <a:gd name="T74" fmla="*/ 567 w 1068"/>
                    <a:gd name="T75" fmla="*/ 692 h 788"/>
                    <a:gd name="T76" fmla="*/ 542 w 1068"/>
                    <a:gd name="T77" fmla="*/ 742 h 788"/>
                    <a:gd name="T78" fmla="*/ 491 w 1068"/>
                    <a:gd name="T79" fmla="*/ 788 h 788"/>
                    <a:gd name="T80" fmla="*/ 412 w 1068"/>
                    <a:gd name="T81" fmla="*/ 737 h 788"/>
                    <a:gd name="T82" fmla="*/ 344 w 1068"/>
                    <a:gd name="T83" fmla="*/ 624 h 788"/>
                    <a:gd name="T84" fmla="*/ 353 w 1068"/>
                    <a:gd name="T85" fmla="*/ 553 h 788"/>
                    <a:gd name="T86" fmla="*/ 396 w 1068"/>
                    <a:gd name="T87" fmla="*/ 502 h 788"/>
                    <a:gd name="T88" fmla="*/ 325 w 1068"/>
                    <a:gd name="T89" fmla="*/ 482 h 788"/>
                    <a:gd name="T90" fmla="*/ 350 w 1068"/>
                    <a:gd name="T91" fmla="*/ 457 h 788"/>
                    <a:gd name="T92" fmla="*/ 334 w 1068"/>
                    <a:gd name="T93" fmla="*/ 456 h 788"/>
                    <a:gd name="T94" fmla="*/ 307 w 1068"/>
                    <a:gd name="T95" fmla="*/ 437 h 788"/>
                    <a:gd name="T96" fmla="*/ 284 w 1068"/>
                    <a:gd name="T97" fmla="*/ 355 h 788"/>
                    <a:gd name="T98" fmla="*/ 213 w 1068"/>
                    <a:gd name="T99" fmla="*/ 295 h 788"/>
                    <a:gd name="T100" fmla="*/ 59 w 1068"/>
                    <a:gd name="T101" fmla="*/ 287 h 788"/>
                    <a:gd name="T102" fmla="*/ 26 w 1068"/>
                    <a:gd name="T103" fmla="*/ 264 h 788"/>
                    <a:gd name="T104" fmla="*/ 64 w 1068"/>
                    <a:gd name="T105" fmla="*/ 245 h 7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68" h="788">
                      <a:moveTo>
                        <a:pt x="0" y="219"/>
                      </a:moveTo>
                      <a:lnTo>
                        <a:pt x="6" y="206"/>
                      </a:lnTo>
                      <a:lnTo>
                        <a:pt x="73" y="184"/>
                      </a:lnTo>
                      <a:lnTo>
                        <a:pt x="118" y="184"/>
                      </a:lnTo>
                      <a:lnTo>
                        <a:pt x="155" y="135"/>
                      </a:lnTo>
                      <a:lnTo>
                        <a:pt x="123" y="148"/>
                      </a:lnTo>
                      <a:lnTo>
                        <a:pt x="93" y="135"/>
                      </a:lnTo>
                      <a:lnTo>
                        <a:pt x="155" y="100"/>
                      </a:lnTo>
                      <a:lnTo>
                        <a:pt x="201" y="98"/>
                      </a:lnTo>
                      <a:lnTo>
                        <a:pt x="197" y="72"/>
                      </a:lnTo>
                      <a:lnTo>
                        <a:pt x="269" y="90"/>
                      </a:lnTo>
                      <a:lnTo>
                        <a:pt x="227" y="64"/>
                      </a:lnTo>
                      <a:lnTo>
                        <a:pt x="308" y="49"/>
                      </a:lnTo>
                      <a:lnTo>
                        <a:pt x="341" y="62"/>
                      </a:lnTo>
                      <a:lnTo>
                        <a:pt x="400" y="67"/>
                      </a:lnTo>
                      <a:lnTo>
                        <a:pt x="384" y="41"/>
                      </a:lnTo>
                      <a:lnTo>
                        <a:pt x="486" y="74"/>
                      </a:lnTo>
                      <a:lnTo>
                        <a:pt x="555" y="49"/>
                      </a:lnTo>
                      <a:lnTo>
                        <a:pt x="469" y="14"/>
                      </a:lnTo>
                      <a:lnTo>
                        <a:pt x="512" y="9"/>
                      </a:lnTo>
                      <a:lnTo>
                        <a:pt x="585" y="31"/>
                      </a:lnTo>
                      <a:lnTo>
                        <a:pt x="609" y="14"/>
                      </a:lnTo>
                      <a:lnTo>
                        <a:pt x="600" y="0"/>
                      </a:lnTo>
                      <a:lnTo>
                        <a:pt x="779" y="9"/>
                      </a:lnTo>
                      <a:lnTo>
                        <a:pt x="848" y="26"/>
                      </a:lnTo>
                      <a:lnTo>
                        <a:pt x="898" y="38"/>
                      </a:lnTo>
                      <a:lnTo>
                        <a:pt x="705" y="57"/>
                      </a:lnTo>
                      <a:lnTo>
                        <a:pt x="685" y="79"/>
                      </a:lnTo>
                      <a:lnTo>
                        <a:pt x="824" y="73"/>
                      </a:lnTo>
                      <a:lnTo>
                        <a:pt x="796" y="89"/>
                      </a:lnTo>
                      <a:lnTo>
                        <a:pt x="881" y="61"/>
                      </a:lnTo>
                      <a:lnTo>
                        <a:pt x="886" y="86"/>
                      </a:lnTo>
                      <a:lnTo>
                        <a:pt x="845" y="128"/>
                      </a:lnTo>
                      <a:lnTo>
                        <a:pt x="924" y="89"/>
                      </a:lnTo>
                      <a:lnTo>
                        <a:pt x="975" y="72"/>
                      </a:lnTo>
                      <a:lnTo>
                        <a:pt x="1016" y="67"/>
                      </a:lnTo>
                      <a:lnTo>
                        <a:pt x="1068" y="82"/>
                      </a:lnTo>
                      <a:lnTo>
                        <a:pt x="1022" y="111"/>
                      </a:lnTo>
                      <a:lnTo>
                        <a:pt x="905" y="125"/>
                      </a:lnTo>
                      <a:lnTo>
                        <a:pt x="998" y="127"/>
                      </a:lnTo>
                      <a:lnTo>
                        <a:pt x="923" y="144"/>
                      </a:lnTo>
                      <a:lnTo>
                        <a:pt x="947" y="176"/>
                      </a:lnTo>
                      <a:lnTo>
                        <a:pt x="911" y="197"/>
                      </a:lnTo>
                      <a:lnTo>
                        <a:pt x="944" y="234"/>
                      </a:lnTo>
                      <a:lnTo>
                        <a:pt x="923" y="247"/>
                      </a:lnTo>
                      <a:lnTo>
                        <a:pt x="963" y="251"/>
                      </a:lnTo>
                      <a:lnTo>
                        <a:pt x="918" y="270"/>
                      </a:lnTo>
                      <a:lnTo>
                        <a:pt x="933" y="292"/>
                      </a:lnTo>
                      <a:lnTo>
                        <a:pt x="939" y="330"/>
                      </a:lnTo>
                      <a:lnTo>
                        <a:pt x="894" y="319"/>
                      </a:lnTo>
                      <a:lnTo>
                        <a:pt x="914" y="349"/>
                      </a:lnTo>
                      <a:lnTo>
                        <a:pt x="947" y="357"/>
                      </a:lnTo>
                      <a:lnTo>
                        <a:pt x="887" y="361"/>
                      </a:lnTo>
                      <a:lnTo>
                        <a:pt x="926" y="376"/>
                      </a:lnTo>
                      <a:lnTo>
                        <a:pt x="888" y="396"/>
                      </a:lnTo>
                      <a:lnTo>
                        <a:pt x="858" y="376"/>
                      </a:lnTo>
                      <a:lnTo>
                        <a:pt x="809" y="395"/>
                      </a:lnTo>
                      <a:lnTo>
                        <a:pt x="835" y="436"/>
                      </a:lnTo>
                      <a:lnTo>
                        <a:pt x="848" y="425"/>
                      </a:lnTo>
                      <a:lnTo>
                        <a:pt x="901" y="456"/>
                      </a:lnTo>
                      <a:lnTo>
                        <a:pt x="902" y="488"/>
                      </a:lnTo>
                      <a:lnTo>
                        <a:pt x="848" y="460"/>
                      </a:lnTo>
                      <a:lnTo>
                        <a:pt x="797" y="443"/>
                      </a:lnTo>
                      <a:lnTo>
                        <a:pt x="787" y="472"/>
                      </a:lnTo>
                      <a:lnTo>
                        <a:pt x="817" y="492"/>
                      </a:lnTo>
                      <a:lnTo>
                        <a:pt x="780" y="500"/>
                      </a:lnTo>
                      <a:lnTo>
                        <a:pt x="889" y="505"/>
                      </a:lnTo>
                      <a:lnTo>
                        <a:pt x="820" y="544"/>
                      </a:lnTo>
                      <a:lnTo>
                        <a:pt x="751" y="560"/>
                      </a:lnTo>
                      <a:lnTo>
                        <a:pt x="698" y="574"/>
                      </a:lnTo>
                      <a:lnTo>
                        <a:pt x="672" y="612"/>
                      </a:lnTo>
                      <a:lnTo>
                        <a:pt x="618" y="611"/>
                      </a:lnTo>
                      <a:lnTo>
                        <a:pt x="608" y="637"/>
                      </a:lnTo>
                      <a:lnTo>
                        <a:pt x="576" y="637"/>
                      </a:lnTo>
                      <a:lnTo>
                        <a:pt x="558" y="654"/>
                      </a:lnTo>
                      <a:lnTo>
                        <a:pt x="567" y="692"/>
                      </a:lnTo>
                      <a:lnTo>
                        <a:pt x="530" y="719"/>
                      </a:lnTo>
                      <a:lnTo>
                        <a:pt x="542" y="742"/>
                      </a:lnTo>
                      <a:lnTo>
                        <a:pt x="526" y="788"/>
                      </a:lnTo>
                      <a:lnTo>
                        <a:pt x="491" y="788"/>
                      </a:lnTo>
                      <a:lnTo>
                        <a:pt x="447" y="762"/>
                      </a:lnTo>
                      <a:lnTo>
                        <a:pt x="412" y="737"/>
                      </a:lnTo>
                      <a:lnTo>
                        <a:pt x="369" y="675"/>
                      </a:lnTo>
                      <a:lnTo>
                        <a:pt x="344" y="624"/>
                      </a:lnTo>
                      <a:lnTo>
                        <a:pt x="335" y="587"/>
                      </a:lnTo>
                      <a:lnTo>
                        <a:pt x="353" y="553"/>
                      </a:lnTo>
                      <a:lnTo>
                        <a:pt x="388" y="522"/>
                      </a:lnTo>
                      <a:lnTo>
                        <a:pt x="396" y="502"/>
                      </a:lnTo>
                      <a:lnTo>
                        <a:pt x="362" y="499"/>
                      </a:lnTo>
                      <a:lnTo>
                        <a:pt x="325" y="482"/>
                      </a:lnTo>
                      <a:lnTo>
                        <a:pt x="393" y="482"/>
                      </a:lnTo>
                      <a:lnTo>
                        <a:pt x="350" y="457"/>
                      </a:lnTo>
                      <a:lnTo>
                        <a:pt x="371" y="449"/>
                      </a:lnTo>
                      <a:lnTo>
                        <a:pt x="334" y="456"/>
                      </a:lnTo>
                      <a:lnTo>
                        <a:pt x="309" y="457"/>
                      </a:lnTo>
                      <a:lnTo>
                        <a:pt x="307" y="437"/>
                      </a:lnTo>
                      <a:lnTo>
                        <a:pt x="325" y="408"/>
                      </a:lnTo>
                      <a:lnTo>
                        <a:pt x="284" y="355"/>
                      </a:lnTo>
                      <a:lnTo>
                        <a:pt x="253" y="309"/>
                      </a:lnTo>
                      <a:lnTo>
                        <a:pt x="213" y="295"/>
                      </a:lnTo>
                      <a:lnTo>
                        <a:pt x="137" y="300"/>
                      </a:lnTo>
                      <a:lnTo>
                        <a:pt x="59" y="287"/>
                      </a:lnTo>
                      <a:lnTo>
                        <a:pt x="84" y="274"/>
                      </a:lnTo>
                      <a:lnTo>
                        <a:pt x="26" y="264"/>
                      </a:lnTo>
                      <a:lnTo>
                        <a:pt x="127" y="240"/>
                      </a:lnTo>
                      <a:lnTo>
                        <a:pt x="64" y="245"/>
                      </a:lnTo>
                      <a:lnTo>
                        <a:pt x="0" y="21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0" name="Freeform 83"/>
                <p:cNvSpPr>
                  <a:spLocks/>
                </p:cNvSpPr>
                <p:nvPr/>
              </p:nvSpPr>
              <p:spPr bwMode="auto">
                <a:xfrm>
                  <a:off x="550" y="3005"/>
                  <a:ext cx="14" cy="11"/>
                </a:xfrm>
                <a:custGeom>
                  <a:avLst/>
                  <a:gdLst>
                    <a:gd name="T0" fmla="*/ 0 w 93"/>
                    <a:gd name="T1" fmla="*/ 44 h 63"/>
                    <a:gd name="T2" fmla="*/ 46 w 93"/>
                    <a:gd name="T3" fmla="*/ 63 h 63"/>
                    <a:gd name="T4" fmla="*/ 93 w 93"/>
                    <a:gd name="T5" fmla="*/ 6 h 63"/>
                    <a:gd name="T6" fmla="*/ 5 w 93"/>
                    <a:gd name="T7" fmla="*/ 0 h 63"/>
                    <a:gd name="T8" fmla="*/ 0 w 93"/>
                    <a:gd name="T9" fmla="*/ 44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63">
                      <a:moveTo>
                        <a:pt x="0" y="44"/>
                      </a:moveTo>
                      <a:lnTo>
                        <a:pt x="46" y="63"/>
                      </a:lnTo>
                      <a:lnTo>
                        <a:pt x="93" y="6"/>
                      </a:lnTo>
                      <a:lnTo>
                        <a:pt x="5" y="0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1" name="Freeform 84"/>
                <p:cNvSpPr>
                  <a:spLocks/>
                </p:cNvSpPr>
                <p:nvPr/>
              </p:nvSpPr>
              <p:spPr bwMode="auto">
                <a:xfrm>
                  <a:off x="529" y="2989"/>
                  <a:ext cx="14" cy="11"/>
                </a:xfrm>
                <a:custGeom>
                  <a:avLst/>
                  <a:gdLst>
                    <a:gd name="T0" fmla="*/ 0 w 88"/>
                    <a:gd name="T1" fmla="*/ 36 h 53"/>
                    <a:gd name="T2" fmla="*/ 9 w 88"/>
                    <a:gd name="T3" fmla="*/ 4 h 53"/>
                    <a:gd name="T4" fmla="*/ 80 w 88"/>
                    <a:gd name="T5" fmla="*/ 0 h 53"/>
                    <a:gd name="T6" fmla="*/ 88 w 88"/>
                    <a:gd name="T7" fmla="*/ 40 h 53"/>
                    <a:gd name="T8" fmla="*/ 77 w 88"/>
                    <a:gd name="T9" fmla="*/ 53 h 53"/>
                    <a:gd name="T10" fmla="*/ 34 w 88"/>
                    <a:gd name="T11" fmla="*/ 52 h 53"/>
                    <a:gd name="T12" fmla="*/ 0 w 88"/>
                    <a:gd name="T13" fmla="*/ 3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8" h="53">
                      <a:moveTo>
                        <a:pt x="0" y="36"/>
                      </a:moveTo>
                      <a:lnTo>
                        <a:pt x="9" y="4"/>
                      </a:lnTo>
                      <a:lnTo>
                        <a:pt x="80" y="0"/>
                      </a:lnTo>
                      <a:lnTo>
                        <a:pt x="88" y="40"/>
                      </a:lnTo>
                      <a:lnTo>
                        <a:pt x="77" y="53"/>
                      </a:lnTo>
                      <a:lnTo>
                        <a:pt x="34" y="52"/>
                      </a:lnTo>
                      <a:lnTo>
                        <a:pt x="0" y="36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2" name="Freeform 85"/>
                <p:cNvSpPr>
                  <a:spLocks/>
                </p:cNvSpPr>
                <p:nvPr/>
              </p:nvSpPr>
              <p:spPr bwMode="auto">
                <a:xfrm>
                  <a:off x="529" y="3005"/>
                  <a:ext cx="17" cy="16"/>
                </a:xfrm>
                <a:custGeom>
                  <a:avLst/>
                  <a:gdLst>
                    <a:gd name="T0" fmla="*/ 0 w 105"/>
                    <a:gd name="T1" fmla="*/ 49 h 93"/>
                    <a:gd name="T2" fmla="*/ 41 w 105"/>
                    <a:gd name="T3" fmla="*/ 0 h 93"/>
                    <a:gd name="T4" fmla="*/ 91 w 105"/>
                    <a:gd name="T5" fmla="*/ 26 h 93"/>
                    <a:gd name="T6" fmla="*/ 71 w 105"/>
                    <a:gd name="T7" fmla="*/ 41 h 93"/>
                    <a:gd name="T8" fmla="*/ 101 w 105"/>
                    <a:gd name="T9" fmla="*/ 45 h 93"/>
                    <a:gd name="T10" fmla="*/ 105 w 105"/>
                    <a:gd name="T11" fmla="*/ 75 h 93"/>
                    <a:gd name="T12" fmla="*/ 60 w 105"/>
                    <a:gd name="T13" fmla="*/ 93 h 93"/>
                    <a:gd name="T14" fmla="*/ 0 w 105"/>
                    <a:gd name="T15" fmla="*/ 49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93">
                      <a:moveTo>
                        <a:pt x="0" y="49"/>
                      </a:moveTo>
                      <a:lnTo>
                        <a:pt x="41" y="0"/>
                      </a:lnTo>
                      <a:lnTo>
                        <a:pt x="91" y="26"/>
                      </a:lnTo>
                      <a:lnTo>
                        <a:pt x="71" y="41"/>
                      </a:lnTo>
                      <a:lnTo>
                        <a:pt x="101" y="45"/>
                      </a:lnTo>
                      <a:lnTo>
                        <a:pt x="105" y="75"/>
                      </a:lnTo>
                      <a:lnTo>
                        <a:pt x="60" y="93"/>
                      </a:lnTo>
                      <a:lnTo>
                        <a:pt x="0" y="4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3" name="Freeform 86"/>
                <p:cNvSpPr>
                  <a:spLocks/>
                </p:cNvSpPr>
                <p:nvPr/>
              </p:nvSpPr>
              <p:spPr bwMode="auto">
                <a:xfrm>
                  <a:off x="484" y="2986"/>
                  <a:ext cx="38" cy="16"/>
                </a:xfrm>
                <a:custGeom>
                  <a:avLst/>
                  <a:gdLst>
                    <a:gd name="T0" fmla="*/ 0 w 215"/>
                    <a:gd name="T1" fmla="*/ 57 h 88"/>
                    <a:gd name="T2" fmla="*/ 46 w 215"/>
                    <a:gd name="T3" fmla="*/ 15 h 88"/>
                    <a:gd name="T4" fmla="*/ 88 w 215"/>
                    <a:gd name="T5" fmla="*/ 25 h 88"/>
                    <a:gd name="T6" fmla="*/ 111 w 215"/>
                    <a:gd name="T7" fmla="*/ 48 h 88"/>
                    <a:gd name="T8" fmla="*/ 153 w 215"/>
                    <a:gd name="T9" fmla="*/ 49 h 88"/>
                    <a:gd name="T10" fmla="*/ 126 w 215"/>
                    <a:gd name="T11" fmla="*/ 17 h 88"/>
                    <a:gd name="T12" fmla="*/ 156 w 215"/>
                    <a:gd name="T13" fmla="*/ 0 h 88"/>
                    <a:gd name="T14" fmla="*/ 168 w 215"/>
                    <a:gd name="T15" fmla="*/ 22 h 88"/>
                    <a:gd name="T16" fmla="*/ 200 w 215"/>
                    <a:gd name="T17" fmla="*/ 30 h 88"/>
                    <a:gd name="T18" fmla="*/ 215 w 215"/>
                    <a:gd name="T19" fmla="*/ 46 h 88"/>
                    <a:gd name="T20" fmla="*/ 203 w 215"/>
                    <a:gd name="T21" fmla="*/ 65 h 88"/>
                    <a:gd name="T22" fmla="*/ 157 w 215"/>
                    <a:gd name="T23" fmla="*/ 63 h 88"/>
                    <a:gd name="T24" fmla="*/ 87 w 215"/>
                    <a:gd name="T25" fmla="*/ 88 h 88"/>
                    <a:gd name="T26" fmla="*/ 0 w 215"/>
                    <a:gd name="T27" fmla="*/ 57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215" h="88">
                      <a:moveTo>
                        <a:pt x="0" y="57"/>
                      </a:moveTo>
                      <a:lnTo>
                        <a:pt x="46" y="15"/>
                      </a:lnTo>
                      <a:lnTo>
                        <a:pt x="88" y="25"/>
                      </a:lnTo>
                      <a:lnTo>
                        <a:pt x="111" y="48"/>
                      </a:lnTo>
                      <a:lnTo>
                        <a:pt x="153" y="49"/>
                      </a:lnTo>
                      <a:lnTo>
                        <a:pt x="126" y="17"/>
                      </a:lnTo>
                      <a:lnTo>
                        <a:pt x="156" y="0"/>
                      </a:lnTo>
                      <a:lnTo>
                        <a:pt x="168" y="22"/>
                      </a:lnTo>
                      <a:lnTo>
                        <a:pt x="200" y="30"/>
                      </a:lnTo>
                      <a:lnTo>
                        <a:pt x="215" y="46"/>
                      </a:lnTo>
                      <a:lnTo>
                        <a:pt x="203" y="65"/>
                      </a:lnTo>
                      <a:lnTo>
                        <a:pt x="157" y="63"/>
                      </a:lnTo>
                      <a:lnTo>
                        <a:pt x="87" y="88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4" name="Freeform 87"/>
                <p:cNvSpPr>
                  <a:spLocks/>
                </p:cNvSpPr>
                <p:nvPr/>
              </p:nvSpPr>
              <p:spPr bwMode="auto">
                <a:xfrm>
                  <a:off x="470" y="2984"/>
                  <a:ext cx="21" cy="11"/>
                </a:xfrm>
                <a:custGeom>
                  <a:avLst/>
                  <a:gdLst>
                    <a:gd name="T0" fmla="*/ 0 w 126"/>
                    <a:gd name="T1" fmla="*/ 51 h 64"/>
                    <a:gd name="T2" fmla="*/ 42 w 126"/>
                    <a:gd name="T3" fmla="*/ 64 h 64"/>
                    <a:gd name="T4" fmla="*/ 86 w 126"/>
                    <a:gd name="T5" fmla="*/ 29 h 64"/>
                    <a:gd name="T6" fmla="*/ 91 w 126"/>
                    <a:gd name="T7" fmla="*/ 48 h 64"/>
                    <a:gd name="T8" fmla="*/ 119 w 126"/>
                    <a:gd name="T9" fmla="*/ 32 h 64"/>
                    <a:gd name="T10" fmla="*/ 126 w 126"/>
                    <a:gd name="T11" fmla="*/ 8 h 64"/>
                    <a:gd name="T12" fmla="*/ 110 w 126"/>
                    <a:gd name="T13" fmla="*/ 0 h 64"/>
                    <a:gd name="T14" fmla="*/ 61 w 126"/>
                    <a:gd name="T15" fmla="*/ 9 h 64"/>
                    <a:gd name="T16" fmla="*/ 0 w 126"/>
                    <a:gd name="T17" fmla="*/ 51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6" h="64">
                      <a:moveTo>
                        <a:pt x="0" y="51"/>
                      </a:moveTo>
                      <a:lnTo>
                        <a:pt x="42" y="64"/>
                      </a:lnTo>
                      <a:lnTo>
                        <a:pt x="86" y="29"/>
                      </a:lnTo>
                      <a:lnTo>
                        <a:pt x="91" y="48"/>
                      </a:lnTo>
                      <a:lnTo>
                        <a:pt x="119" y="32"/>
                      </a:lnTo>
                      <a:lnTo>
                        <a:pt x="126" y="8"/>
                      </a:lnTo>
                      <a:lnTo>
                        <a:pt x="110" y="0"/>
                      </a:lnTo>
                      <a:lnTo>
                        <a:pt x="61" y="9"/>
                      </a:lnTo>
                      <a:lnTo>
                        <a:pt x="0" y="5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5" name="Freeform 88"/>
                <p:cNvSpPr>
                  <a:spLocks/>
                </p:cNvSpPr>
                <p:nvPr/>
              </p:nvSpPr>
              <p:spPr bwMode="auto">
                <a:xfrm>
                  <a:off x="522" y="2973"/>
                  <a:ext cx="17" cy="8"/>
                </a:xfrm>
                <a:custGeom>
                  <a:avLst/>
                  <a:gdLst>
                    <a:gd name="T0" fmla="*/ 0 w 110"/>
                    <a:gd name="T1" fmla="*/ 0 h 55"/>
                    <a:gd name="T2" fmla="*/ 9 w 110"/>
                    <a:gd name="T3" fmla="*/ 20 h 55"/>
                    <a:gd name="T4" fmla="*/ 9 w 110"/>
                    <a:gd name="T5" fmla="*/ 33 h 55"/>
                    <a:gd name="T6" fmla="*/ 110 w 110"/>
                    <a:gd name="T7" fmla="*/ 55 h 55"/>
                    <a:gd name="T8" fmla="*/ 102 w 110"/>
                    <a:gd name="T9" fmla="*/ 25 h 55"/>
                    <a:gd name="T10" fmla="*/ 57 w 110"/>
                    <a:gd name="T11" fmla="*/ 4 h 55"/>
                    <a:gd name="T12" fmla="*/ 38 w 110"/>
                    <a:gd name="T13" fmla="*/ 0 h 55"/>
                    <a:gd name="T14" fmla="*/ 0 w 110"/>
                    <a:gd name="T15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0" h="55">
                      <a:moveTo>
                        <a:pt x="0" y="0"/>
                      </a:moveTo>
                      <a:lnTo>
                        <a:pt x="9" y="20"/>
                      </a:lnTo>
                      <a:lnTo>
                        <a:pt x="9" y="33"/>
                      </a:lnTo>
                      <a:lnTo>
                        <a:pt x="110" y="55"/>
                      </a:lnTo>
                      <a:lnTo>
                        <a:pt x="102" y="25"/>
                      </a:lnTo>
                      <a:lnTo>
                        <a:pt x="57" y="4"/>
                      </a:lnTo>
                      <a:lnTo>
                        <a:pt x="38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6" name="Freeform 89"/>
                <p:cNvSpPr>
                  <a:spLocks/>
                </p:cNvSpPr>
                <p:nvPr/>
              </p:nvSpPr>
              <p:spPr bwMode="auto">
                <a:xfrm>
                  <a:off x="547" y="2986"/>
                  <a:ext cx="49" cy="16"/>
                </a:xfrm>
                <a:custGeom>
                  <a:avLst/>
                  <a:gdLst>
                    <a:gd name="T0" fmla="*/ 0 w 303"/>
                    <a:gd name="T1" fmla="*/ 12 h 90"/>
                    <a:gd name="T2" fmla="*/ 18 w 303"/>
                    <a:gd name="T3" fmla="*/ 0 h 90"/>
                    <a:gd name="T4" fmla="*/ 146 w 303"/>
                    <a:gd name="T5" fmla="*/ 38 h 90"/>
                    <a:gd name="T6" fmla="*/ 198 w 303"/>
                    <a:gd name="T7" fmla="*/ 61 h 90"/>
                    <a:gd name="T8" fmla="*/ 257 w 303"/>
                    <a:gd name="T9" fmla="*/ 44 h 90"/>
                    <a:gd name="T10" fmla="*/ 303 w 303"/>
                    <a:gd name="T11" fmla="*/ 64 h 90"/>
                    <a:gd name="T12" fmla="*/ 296 w 303"/>
                    <a:gd name="T13" fmla="*/ 90 h 90"/>
                    <a:gd name="T14" fmla="*/ 93 w 303"/>
                    <a:gd name="T15" fmla="*/ 90 h 90"/>
                    <a:gd name="T16" fmla="*/ 35 w 303"/>
                    <a:gd name="T17" fmla="*/ 32 h 90"/>
                    <a:gd name="T18" fmla="*/ 0 w 303"/>
                    <a:gd name="T19" fmla="*/ 12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3" h="90">
                      <a:moveTo>
                        <a:pt x="0" y="12"/>
                      </a:moveTo>
                      <a:lnTo>
                        <a:pt x="18" y="0"/>
                      </a:lnTo>
                      <a:lnTo>
                        <a:pt x="146" y="38"/>
                      </a:lnTo>
                      <a:lnTo>
                        <a:pt x="198" y="61"/>
                      </a:lnTo>
                      <a:lnTo>
                        <a:pt x="257" y="44"/>
                      </a:lnTo>
                      <a:lnTo>
                        <a:pt x="303" y="64"/>
                      </a:lnTo>
                      <a:lnTo>
                        <a:pt x="296" y="90"/>
                      </a:lnTo>
                      <a:lnTo>
                        <a:pt x="93" y="90"/>
                      </a:lnTo>
                      <a:lnTo>
                        <a:pt x="35" y="32"/>
                      </a:lnTo>
                      <a:lnTo>
                        <a:pt x="0" y="12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7" name="Freeform 90"/>
                <p:cNvSpPr>
                  <a:spLocks/>
                </p:cNvSpPr>
                <p:nvPr/>
              </p:nvSpPr>
              <p:spPr bwMode="auto">
                <a:xfrm>
                  <a:off x="561" y="2946"/>
                  <a:ext cx="91" cy="45"/>
                </a:xfrm>
                <a:custGeom>
                  <a:avLst/>
                  <a:gdLst>
                    <a:gd name="T0" fmla="*/ 0 w 539"/>
                    <a:gd name="T1" fmla="*/ 59 h 275"/>
                    <a:gd name="T2" fmla="*/ 47 w 539"/>
                    <a:gd name="T3" fmla="*/ 60 h 275"/>
                    <a:gd name="T4" fmla="*/ 47 w 539"/>
                    <a:gd name="T5" fmla="*/ 93 h 275"/>
                    <a:gd name="T6" fmla="*/ 83 w 539"/>
                    <a:gd name="T7" fmla="*/ 106 h 275"/>
                    <a:gd name="T8" fmla="*/ 250 w 539"/>
                    <a:gd name="T9" fmla="*/ 68 h 275"/>
                    <a:gd name="T10" fmla="*/ 150 w 539"/>
                    <a:gd name="T11" fmla="*/ 116 h 275"/>
                    <a:gd name="T12" fmla="*/ 95 w 539"/>
                    <a:gd name="T13" fmla="*/ 116 h 275"/>
                    <a:gd name="T14" fmla="*/ 95 w 539"/>
                    <a:gd name="T15" fmla="*/ 133 h 275"/>
                    <a:gd name="T16" fmla="*/ 150 w 539"/>
                    <a:gd name="T17" fmla="*/ 166 h 275"/>
                    <a:gd name="T18" fmla="*/ 184 w 539"/>
                    <a:gd name="T19" fmla="*/ 169 h 275"/>
                    <a:gd name="T20" fmla="*/ 153 w 539"/>
                    <a:gd name="T21" fmla="*/ 178 h 275"/>
                    <a:gd name="T22" fmla="*/ 118 w 539"/>
                    <a:gd name="T23" fmla="*/ 171 h 275"/>
                    <a:gd name="T24" fmla="*/ 90 w 539"/>
                    <a:gd name="T25" fmla="*/ 179 h 275"/>
                    <a:gd name="T26" fmla="*/ 78 w 539"/>
                    <a:gd name="T27" fmla="*/ 202 h 275"/>
                    <a:gd name="T28" fmla="*/ 108 w 539"/>
                    <a:gd name="T29" fmla="*/ 209 h 275"/>
                    <a:gd name="T30" fmla="*/ 62 w 539"/>
                    <a:gd name="T31" fmla="*/ 215 h 275"/>
                    <a:gd name="T32" fmla="*/ 90 w 539"/>
                    <a:gd name="T33" fmla="*/ 238 h 275"/>
                    <a:gd name="T34" fmla="*/ 44 w 539"/>
                    <a:gd name="T35" fmla="*/ 250 h 275"/>
                    <a:gd name="T36" fmla="*/ 49 w 539"/>
                    <a:gd name="T37" fmla="*/ 267 h 275"/>
                    <a:gd name="T38" fmla="*/ 91 w 539"/>
                    <a:gd name="T39" fmla="*/ 260 h 275"/>
                    <a:gd name="T40" fmla="*/ 112 w 539"/>
                    <a:gd name="T41" fmla="*/ 273 h 275"/>
                    <a:gd name="T42" fmla="*/ 117 w 539"/>
                    <a:gd name="T43" fmla="*/ 263 h 275"/>
                    <a:gd name="T44" fmla="*/ 191 w 539"/>
                    <a:gd name="T45" fmla="*/ 275 h 275"/>
                    <a:gd name="T46" fmla="*/ 236 w 539"/>
                    <a:gd name="T47" fmla="*/ 264 h 275"/>
                    <a:gd name="T48" fmla="*/ 250 w 539"/>
                    <a:gd name="T49" fmla="*/ 221 h 275"/>
                    <a:gd name="T50" fmla="*/ 240 w 539"/>
                    <a:gd name="T51" fmla="*/ 208 h 275"/>
                    <a:gd name="T52" fmla="*/ 280 w 539"/>
                    <a:gd name="T53" fmla="*/ 209 h 275"/>
                    <a:gd name="T54" fmla="*/ 304 w 539"/>
                    <a:gd name="T55" fmla="*/ 184 h 275"/>
                    <a:gd name="T56" fmla="*/ 249 w 539"/>
                    <a:gd name="T57" fmla="*/ 171 h 275"/>
                    <a:gd name="T58" fmla="*/ 322 w 539"/>
                    <a:gd name="T59" fmla="*/ 148 h 275"/>
                    <a:gd name="T60" fmla="*/ 303 w 539"/>
                    <a:gd name="T61" fmla="*/ 135 h 275"/>
                    <a:gd name="T62" fmla="*/ 356 w 539"/>
                    <a:gd name="T63" fmla="*/ 140 h 275"/>
                    <a:gd name="T64" fmla="*/ 391 w 539"/>
                    <a:gd name="T65" fmla="*/ 115 h 275"/>
                    <a:gd name="T66" fmla="*/ 481 w 539"/>
                    <a:gd name="T67" fmla="*/ 70 h 275"/>
                    <a:gd name="T68" fmla="*/ 382 w 539"/>
                    <a:gd name="T69" fmla="*/ 84 h 275"/>
                    <a:gd name="T70" fmla="*/ 440 w 539"/>
                    <a:gd name="T71" fmla="*/ 67 h 275"/>
                    <a:gd name="T72" fmla="*/ 397 w 539"/>
                    <a:gd name="T73" fmla="*/ 58 h 275"/>
                    <a:gd name="T74" fmla="*/ 457 w 539"/>
                    <a:gd name="T75" fmla="*/ 59 h 275"/>
                    <a:gd name="T76" fmla="*/ 539 w 539"/>
                    <a:gd name="T77" fmla="*/ 37 h 275"/>
                    <a:gd name="T78" fmla="*/ 496 w 539"/>
                    <a:gd name="T79" fmla="*/ 8 h 275"/>
                    <a:gd name="T80" fmla="*/ 403 w 539"/>
                    <a:gd name="T81" fmla="*/ 18 h 275"/>
                    <a:gd name="T82" fmla="*/ 443 w 539"/>
                    <a:gd name="T83" fmla="*/ 4 h 275"/>
                    <a:gd name="T84" fmla="*/ 243 w 539"/>
                    <a:gd name="T85" fmla="*/ 0 h 275"/>
                    <a:gd name="T86" fmla="*/ 196 w 539"/>
                    <a:gd name="T87" fmla="*/ 4 h 275"/>
                    <a:gd name="T88" fmla="*/ 149 w 539"/>
                    <a:gd name="T89" fmla="*/ 27 h 275"/>
                    <a:gd name="T90" fmla="*/ 103 w 539"/>
                    <a:gd name="T91" fmla="*/ 25 h 275"/>
                    <a:gd name="T92" fmla="*/ 82 w 539"/>
                    <a:gd name="T93" fmla="*/ 38 h 275"/>
                    <a:gd name="T94" fmla="*/ 59 w 539"/>
                    <a:gd name="T95" fmla="*/ 40 h 275"/>
                    <a:gd name="T96" fmla="*/ 0 w 539"/>
                    <a:gd name="T97" fmla="*/ 59 h 2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539" h="275">
                      <a:moveTo>
                        <a:pt x="0" y="59"/>
                      </a:moveTo>
                      <a:lnTo>
                        <a:pt x="47" y="60"/>
                      </a:lnTo>
                      <a:lnTo>
                        <a:pt x="47" y="93"/>
                      </a:lnTo>
                      <a:lnTo>
                        <a:pt x="83" y="106"/>
                      </a:lnTo>
                      <a:lnTo>
                        <a:pt x="250" y="68"/>
                      </a:lnTo>
                      <a:lnTo>
                        <a:pt x="150" y="116"/>
                      </a:lnTo>
                      <a:lnTo>
                        <a:pt x="95" y="116"/>
                      </a:lnTo>
                      <a:lnTo>
                        <a:pt x="95" y="133"/>
                      </a:lnTo>
                      <a:lnTo>
                        <a:pt x="150" y="166"/>
                      </a:lnTo>
                      <a:lnTo>
                        <a:pt x="184" y="169"/>
                      </a:lnTo>
                      <a:lnTo>
                        <a:pt x="153" y="178"/>
                      </a:lnTo>
                      <a:lnTo>
                        <a:pt x="118" y="171"/>
                      </a:lnTo>
                      <a:lnTo>
                        <a:pt x="90" y="179"/>
                      </a:lnTo>
                      <a:lnTo>
                        <a:pt x="78" y="202"/>
                      </a:lnTo>
                      <a:lnTo>
                        <a:pt x="108" y="209"/>
                      </a:lnTo>
                      <a:lnTo>
                        <a:pt x="62" y="215"/>
                      </a:lnTo>
                      <a:lnTo>
                        <a:pt x="90" y="238"/>
                      </a:lnTo>
                      <a:lnTo>
                        <a:pt x="44" y="250"/>
                      </a:lnTo>
                      <a:lnTo>
                        <a:pt x="49" y="267"/>
                      </a:lnTo>
                      <a:lnTo>
                        <a:pt x="91" y="260"/>
                      </a:lnTo>
                      <a:lnTo>
                        <a:pt x="112" y="273"/>
                      </a:lnTo>
                      <a:lnTo>
                        <a:pt x="117" y="263"/>
                      </a:lnTo>
                      <a:lnTo>
                        <a:pt x="191" y="275"/>
                      </a:lnTo>
                      <a:lnTo>
                        <a:pt x="236" y="264"/>
                      </a:lnTo>
                      <a:lnTo>
                        <a:pt x="250" y="221"/>
                      </a:lnTo>
                      <a:lnTo>
                        <a:pt x="240" y="208"/>
                      </a:lnTo>
                      <a:lnTo>
                        <a:pt x="280" y="209"/>
                      </a:lnTo>
                      <a:lnTo>
                        <a:pt x="304" y="184"/>
                      </a:lnTo>
                      <a:lnTo>
                        <a:pt x="249" y="171"/>
                      </a:lnTo>
                      <a:lnTo>
                        <a:pt x="322" y="148"/>
                      </a:lnTo>
                      <a:lnTo>
                        <a:pt x="303" y="135"/>
                      </a:lnTo>
                      <a:lnTo>
                        <a:pt x="356" y="140"/>
                      </a:lnTo>
                      <a:lnTo>
                        <a:pt x="391" y="115"/>
                      </a:lnTo>
                      <a:lnTo>
                        <a:pt x="481" y="70"/>
                      </a:lnTo>
                      <a:lnTo>
                        <a:pt x="382" y="84"/>
                      </a:lnTo>
                      <a:lnTo>
                        <a:pt x="440" y="67"/>
                      </a:lnTo>
                      <a:lnTo>
                        <a:pt x="397" y="58"/>
                      </a:lnTo>
                      <a:lnTo>
                        <a:pt x="457" y="59"/>
                      </a:lnTo>
                      <a:lnTo>
                        <a:pt x="539" y="37"/>
                      </a:lnTo>
                      <a:lnTo>
                        <a:pt x="496" y="8"/>
                      </a:lnTo>
                      <a:lnTo>
                        <a:pt x="403" y="18"/>
                      </a:lnTo>
                      <a:lnTo>
                        <a:pt x="443" y="4"/>
                      </a:lnTo>
                      <a:lnTo>
                        <a:pt x="243" y="0"/>
                      </a:lnTo>
                      <a:lnTo>
                        <a:pt x="196" y="4"/>
                      </a:lnTo>
                      <a:lnTo>
                        <a:pt x="149" y="27"/>
                      </a:lnTo>
                      <a:lnTo>
                        <a:pt x="103" y="25"/>
                      </a:lnTo>
                      <a:lnTo>
                        <a:pt x="82" y="38"/>
                      </a:lnTo>
                      <a:lnTo>
                        <a:pt x="59" y="40"/>
                      </a:lnTo>
                      <a:lnTo>
                        <a:pt x="0" y="59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8" name="Freeform 91"/>
                <p:cNvSpPr>
                  <a:spLocks/>
                </p:cNvSpPr>
                <p:nvPr/>
              </p:nvSpPr>
              <p:spPr bwMode="auto">
                <a:xfrm>
                  <a:off x="547" y="2960"/>
                  <a:ext cx="35" cy="21"/>
                </a:xfrm>
                <a:custGeom>
                  <a:avLst/>
                  <a:gdLst>
                    <a:gd name="T0" fmla="*/ 0 w 198"/>
                    <a:gd name="T1" fmla="*/ 31 h 119"/>
                    <a:gd name="T2" fmla="*/ 50 w 198"/>
                    <a:gd name="T3" fmla="*/ 25 h 119"/>
                    <a:gd name="T4" fmla="*/ 24 w 198"/>
                    <a:gd name="T5" fmla="*/ 7 h 119"/>
                    <a:gd name="T6" fmla="*/ 86 w 198"/>
                    <a:gd name="T7" fmla="*/ 0 h 119"/>
                    <a:gd name="T8" fmla="*/ 99 w 198"/>
                    <a:gd name="T9" fmla="*/ 25 h 119"/>
                    <a:gd name="T10" fmla="*/ 152 w 198"/>
                    <a:gd name="T11" fmla="*/ 31 h 119"/>
                    <a:gd name="T12" fmla="*/ 152 w 198"/>
                    <a:gd name="T13" fmla="*/ 61 h 119"/>
                    <a:gd name="T14" fmla="*/ 185 w 198"/>
                    <a:gd name="T15" fmla="*/ 60 h 119"/>
                    <a:gd name="T16" fmla="*/ 198 w 198"/>
                    <a:gd name="T17" fmla="*/ 75 h 119"/>
                    <a:gd name="T18" fmla="*/ 143 w 198"/>
                    <a:gd name="T19" fmla="*/ 82 h 119"/>
                    <a:gd name="T20" fmla="*/ 134 w 198"/>
                    <a:gd name="T21" fmla="*/ 119 h 119"/>
                    <a:gd name="T22" fmla="*/ 77 w 198"/>
                    <a:gd name="T23" fmla="*/ 117 h 119"/>
                    <a:gd name="T24" fmla="*/ 45 w 198"/>
                    <a:gd name="T25" fmla="*/ 85 h 119"/>
                    <a:gd name="T26" fmla="*/ 108 w 198"/>
                    <a:gd name="T27" fmla="*/ 73 h 119"/>
                    <a:gd name="T28" fmla="*/ 32 w 198"/>
                    <a:gd name="T29" fmla="*/ 75 h 119"/>
                    <a:gd name="T30" fmla="*/ 0 w 198"/>
                    <a:gd name="T31" fmla="*/ 31 h 1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98" h="119">
                      <a:moveTo>
                        <a:pt x="0" y="31"/>
                      </a:moveTo>
                      <a:lnTo>
                        <a:pt x="50" y="25"/>
                      </a:lnTo>
                      <a:lnTo>
                        <a:pt x="24" y="7"/>
                      </a:lnTo>
                      <a:lnTo>
                        <a:pt x="86" y="0"/>
                      </a:lnTo>
                      <a:lnTo>
                        <a:pt x="99" y="25"/>
                      </a:lnTo>
                      <a:lnTo>
                        <a:pt x="152" y="31"/>
                      </a:lnTo>
                      <a:lnTo>
                        <a:pt x="152" y="61"/>
                      </a:lnTo>
                      <a:lnTo>
                        <a:pt x="185" y="60"/>
                      </a:lnTo>
                      <a:lnTo>
                        <a:pt x="198" y="75"/>
                      </a:lnTo>
                      <a:lnTo>
                        <a:pt x="143" y="82"/>
                      </a:lnTo>
                      <a:lnTo>
                        <a:pt x="134" y="119"/>
                      </a:lnTo>
                      <a:lnTo>
                        <a:pt x="77" y="117"/>
                      </a:lnTo>
                      <a:lnTo>
                        <a:pt x="45" y="85"/>
                      </a:lnTo>
                      <a:lnTo>
                        <a:pt x="108" y="73"/>
                      </a:lnTo>
                      <a:lnTo>
                        <a:pt x="32" y="75"/>
                      </a:lnTo>
                      <a:lnTo>
                        <a:pt x="0" y="31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  <p:sp>
              <p:nvSpPr>
                <p:cNvPr id="59" name="Freeform 92"/>
                <p:cNvSpPr>
                  <a:spLocks/>
                </p:cNvSpPr>
                <p:nvPr/>
              </p:nvSpPr>
              <p:spPr bwMode="auto">
                <a:xfrm>
                  <a:off x="568" y="3008"/>
                  <a:ext cx="84" cy="59"/>
                </a:xfrm>
                <a:custGeom>
                  <a:avLst/>
                  <a:gdLst>
                    <a:gd name="T0" fmla="*/ 0 w 505"/>
                    <a:gd name="T1" fmla="*/ 80 h 363"/>
                    <a:gd name="T2" fmla="*/ 3 w 505"/>
                    <a:gd name="T3" fmla="*/ 40 h 363"/>
                    <a:gd name="T4" fmla="*/ 60 w 505"/>
                    <a:gd name="T5" fmla="*/ 0 h 363"/>
                    <a:gd name="T6" fmla="*/ 89 w 505"/>
                    <a:gd name="T7" fmla="*/ 4 h 363"/>
                    <a:gd name="T8" fmla="*/ 64 w 505"/>
                    <a:gd name="T9" fmla="*/ 49 h 363"/>
                    <a:gd name="T10" fmla="*/ 85 w 505"/>
                    <a:gd name="T11" fmla="*/ 74 h 363"/>
                    <a:gd name="T12" fmla="*/ 92 w 505"/>
                    <a:gd name="T13" fmla="*/ 48 h 363"/>
                    <a:gd name="T14" fmla="*/ 112 w 505"/>
                    <a:gd name="T15" fmla="*/ 17 h 363"/>
                    <a:gd name="T16" fmla="*/ 151 w 505"/>
                    <a:gd name="T17" fmla="*/ 2 h 363"/>
                    <a:gd name="T18" fmla="*/ 160 w 505"/>
                    <a:gd name="T19" fmla="*/ 64 h 363"/>
                    <a:gd name="T20" fmla="*/ 217 w 505"/>
                    <a:gd name="T21" fmla="*/ 35 h 363"/>
                    <a:gd name="T22" fmla="*/ 259 w 505"/>
                    <a:gd name="T23" fmla="*/ 44 h 363"/>
                    <a:gd name="T24" fmla="*/ 277 w 505"/>
                    <a:gd name="T25" fmla="*/ 64 h 363"/>
                    <a:gd name="T26" fmla="*/ 296 w 505"/>
                    <a:gd name="T27" fmla="*/ 84 h 363"/>
                    <a:gd name="T28" fmla="*/ 309 w 505"/>
                    <a:gd name="T29" fmla="*/ 71 h 363"/>
                    <a:gd name="T30" fmla="*/ 343 w 505"/>
                    <a:gd name="T31" fmla="*/ 90 h 363"/>
                    <a:gd name="T32" fmla="*/ 346 w 505"/>
                    <a:gd name="T33" fmla="*/ 110 h 363"/>
                    <a:gd name="T34" fmla="*/ 385 w 505"/>
                    <a:gd name="T35" fmla="*/ 116 h 363"/>
                    <a:gd name="T36" fmla="*/ 404 w 505"/>
                    <a:gd name="T37" fmla="*/ 128 h 363"/>
                    <a:gd name="T38" fmla="*/ 373 w 505"/>
                    <a:gd name="T39" fmla="*/ 140 h 363"/>
                    <a:gd name="T40" fmla="*/ 415 w 505"/>
                    <a:gd name="T41" fmla="*/ 146 h 363"/>
                    <a:gd name="T42" fmla="*/ 382 w 505"/>
                    <a:gd name="T43" fmla="*/ 170 h 363"/>
                    <a:gd name="T44" fmla="*/ 424 w 505"/>
                    <a:gd name="T45" fmla="*/ 189 h 363"/>
                    <a:gd name="T46" fmla="*/ 444 w 505"/>
                    <a:gd name="T47" fmla="*/ 185 h 363"/>
                    <a:gd name="T48" fmla="*/ 505 w 505"/>
                    <a:gd name="T49" fmla="*/ 227 h 363"/>
                    <a:gd name="T50" fmla="*/ 469 w 505"/>
                    <a:gd name="T51" fmla="*/ 254 h 363"/>
                    <a:gd name="T52" fmla="*/ 466 w 505"/>
                    <a:gd name="T53" fmla="*/ 278 h 363"/>
                    <a:gd name="T54" fmla="*/ 409 w 505"/>
                    <a:gd name="T55" fmla="*/ 230 h 363"/>
                    <a:gd name="T56" fmla="*/ 387 w 505"/>
                    <a:gd name="T57" fmla="*/ 235 h 363"/>
                    <a:gd name="T58" fmla="*/ 412 w 505"/>
                    <a:gd name="T59" fmla="*/ 281 h 363"/>
                    <a:gd name="T60" fmla="*/ 444 w 505"/>
                    <a:gd name="T61" fmla="*/ 288 h 363"/>
                    <a:gd name="T62" fmla="*/ 445 w 505"/>
                    <a:gd name="T63" fmla="*/ 345 h 363"/>
                    <a:gd name="T64" fmla="*/ 372 w 505"/>
                    <a:gd name="T65" fmla="*/ 313 h 363"/>
                    <a:gd name="T66" fmla="*/ 424 w 505"/>
                    <a:gd name="T67" fmla="*/ 363 h 363"/>
                    <a:gd name="T68" fmla="*/ 331 w 505"/>
                    <a:gd name="T69" fmla="*/ 332 h 363"/>
                    <a:gd name="T70" fmla="*/ 271 w 505"/>
                    <a:gd name="T71" fmla="*/ 291 h 363"/>
                    <a:gd name="T72" fmla="*/ 233 w 505"/>
                    <a:gd name="T73" fmla="*/ 299 h 363"/>
                    <a:gd name="T74" fmla="*/ 223 w 505"/>
                    <a:gd name="T75" fmla="*/ 263 h 363"/>
                    <a:gd name="T76" fmla="*/ 291 w 505"/>
                    <a:gd name="T77" fmla="*/ 263 h 363"/>
                    <a:gd name="T78" fmla="*/ 274 w 505"/>
                    <a:gd name="T79" fmla="*/ 241 h 363"/>
                    <a:gd name="T80" fmla="*/ 312 w 505"/>
                    <a:gd name="T81" fmla="*/ 209 h 363"/>
                    <a:gd name="T82" fmla="*/ 286 w 505"/>
                    <a:gd name="T83" fmla="*/ 167 h 363"/>
                    <a:gd name="T84" fmla="*/ 234 w 505"/>
                    <a:gd name="T85" fmla="*/ 168 h 363"/>
                    <a:gd name="T86" fmla="*/ 233 w 505"/>
                    <a:gd name="T87" fmla="*/ 156 h 363"/>
                    <a:gd name="T88" fmla="*/ 252 w 505"/>
                    <a:gd name="T89" fmla="*/ 146 h 363"/>
                    <a:gd name="T90" fmla="*/ 219 w 505"/>
                    <a:gd name="T91" fmla="*/ 131 h 363"/>
                    <a:gd name="T92" fmla="*/ 190 w 505"/>
                    <a:gd name="T93" fmla="*/ 112 h 363"/>
                    <a:gd name="T94" fmla="*/ 197 w 505"/>
                    <a:gd name="T95" fmla="*/ 130 h 363"/>
                    <a:gd name="T96" fmla="*/ 160 w 505"/>
                    <a:gd name="T97" fmla="*/ 134 h 363"/>
                    <a:gd name="T98" fmla="*/ 31 w 505"/>
                    <a:gd name="T99" fmla="*/ 116 h 363"/>
                    <a:gd name="T100" fmla="*/ 10 w 505"/>
                    <a:gd name="T101" fmla="*/ 90 h 363"/>
                    <a:gd name="T102" fmla="*/ 50 w 505"/>
                    <a:gd name="T103" fmla="*/ 93 h 363"/>
                    <a:gd name="T104" fmla="*/ 0 w 505"/>
                    <a:gd name="T105" fmla="*/ 80 h 3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505" h="363">
                      <a:moveTo>
                        <a:pt x="0" y="80"/>
                      </a:moveTo>
                      <a:lnTo>
                        <a:pt x="3" y="40"/>
                      </a:lnTo>
                      <a:lnTo>
                        <a:pt x="60" y="0"/>
                      </a:lnTo>
                      <a:lnTo>
                        <a:pt x="89" y="4"/>
                      </a:lnTo>
                      <a:lnTo>
                        <a:pt x="64" y="49"/>
                      </a:lnTo>
                      <a:lnTo>
                        <a:pt x="85" y="74"/>
                      </a:lnTo>
                      <a:lnTo>
                        <a:pt x="92" y="48"/>
                      </a:lnTo>
                      <a:lnTo>
                        <a:pt x="112" y="17"/>
                      </a:lnTo>
                      <a:lnTo>
                        <a:pt x="151" y="2"/>
                      </a:lnTo>
                      <a:lnTo>
                        <a:pt x="160" y="64"/>
                      </a:lnTo>
                      <a:lnTo>
                        <a:pt x="217" y="35"/>
                      </a:lnTo>
                      <a:lnTo>
                        <a:pt x="259" y="44"/>
                      </a:lnTo>
                      <a:lnTo>
                        <a:pt x="277" y="64"/>
                      </a:lnTo>
                      <a:lnTo>
                        <a:pt x="296" y="84"/>
                      </a:lnTo>
                      <a:lnTo>
                        <a:pt x="309" y="71"/>
                      </a:lnTo>
                      <a:lnTo>
                        <a:pt x="343" y="90"/>
                      </a:lnTo>
                      <a:lnTo>
                        <a:pt x="346" y="110"/>
                      </a:lnTo>
                      <a:lnTo>
                        <a:pt x="385" y="116"/>
                      </a:lnTo>
                      <a:lnTo>
                        <a:pt x="404" y="128"/>
                      </a:lnTo>
                      <a:lnTo>
                        <a:pt x="373" y="140"/>
                      </a:lnTo>
                      <a:lnTo>
                        <a:pt x="415" y="146"/>
                      </a:lnTo>
                      <a:lnTo>
                        <a:pt x="382" y="170"/>
                      </a:lnTo>
                      <a:lnTo>
                        <a:pt x="424" y="189"/>
                      </a:lnTo>
                      <a:lnTo>
                        <a:pt x="444" y="185"/>
                      </a:lnTo>
                      <a:lnTo>
                        <a:pt x="505" y="227"/>
                      </a:lnTo>
                      <a:lnTo>
                        <a:pt x="469" y="254"/>
                      </a:lnTo>
                      <a:lnTo>
                        <a:pt x="466" y="278"/>
                      </a:lnTo>
                      <a:lnTo>
                        <a:pt x="409" y="230"/>
                      </a:lnTo>
                      <a:lnTo>
                        <a:pt x="387" y="235"/>
                      </a:lnTo>
                      <a:lnTo>
                        <a:pt x="412" y="281"/>
                      </a:lnTo>
                      <a:lnTo>
                        <a:pt x="444" y="288"/>
                      </a:lnTo>
                      <a:lnTo>
                        <a:pt x="445" y="345"/>
                      </a:lnTo>
                      <a:lnTo>
                        <a:pt x="372" y="313"/>
                      </a:lnTo>
                      <a:lnTo>
                        <a:pt x="424" y="363"/>
                      </a:lnTo>
                      <a:lnTo>
                        <a:pt x="331" y="332"/>
                      </a:lnTo>
                      <a:lnTo>
                        <a:pt x="271" y="291"/>
                      </a:lnTo>
                      <a:lnTo>
                        <a:pt x="233" y="299"/>
                      </a:lnTo>
                      <a:lnTo>
                        <a:pt x="223" y="263"/>
                      </a:lnTo>
                      <a:lnTo>
                        <a:pt x="291" y="263"/>
                      </a:lnTo>
                      <a:lnTo>
                        <a:pt x="274" y="241"/>
                      </a:lnTo>
                      <a:lnTo>
                        <a:pt x="312" y="209"/>
                      </a:lnTo>
                      <a:lnTo>
                        <a:pt x="286" y="167"/>
                      </a:lnTo>
                      <a:lnTo>
                        <a:pt x="234" y="168"/>
                      </a:lnTo>
                      <a:lnTo>
                        <a:pt x="233" y="156"/>
                      </a:lnTo>
                      <a:lnTo>
                        <a:pt x="252" y="146"/>
                      </a:lnTo>
                      <a:lnTo>
                        <a:pt x="219" y="131"/>
                      </a:lnTo>
                      <a:lnTo>
                        <a:pt x="190" y="112"/>
                      </a:lnTo>
                      <a:lnTo>
                        <a:pt x="197" y="130"/>
                      </a:lnTo>
                      <a:lnTo>
                        <a:pt x="160" y="134"/>
                      </a:lnTo>
                      <a:lnTo>
                        <a:pt x="31" y="116"/>
                      </a:lnTo>
                      <a:lnTo>
                        <a:pt x="10" y="90"/>
                      </a:lnTo>
                      <a:lnTo>
                        <a:pt x="50" y="93"/>
                      </a:lnTo>
                      <a:lnTo>
                        <a:pt x="0" y="80"/>
                      </a:lnTo>
                      <a:close/>
                    </a:path>
                  </a:pathLst>
                </a:custGeom>
                <a:gradFill rotWithShape="0">
                  <a:gsLst>
                    <a:gs pos="0">
                      <a:schemeClr val="bg1"/>
                    </a:gs>
                    <a:gs pos="50000">
                      <a:srgbClr val="000066"/>
                    </a:gs>
                    <a:gs pos="100000">
                      <a:schemeClr val="bg1"/>
                    </a:gs>
                  </a:gsLst>
                  <a:lin ang="2700000" scaled="1"/>
                </a:gradFill>
                <a:ln w="3175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GB"/>
                </a:p>
              </p:txBody>
            </p:sp>
          </p:grpSp>
        </p:grpSp>
        <p:sp>
          <p:nvSpPr>
            <p:cNvPr id="9" name="Text Box 93"/>
            <p:cNvSpPr txBox="1">
              <a:spLocks noChangeArrowheads="1"/>
            </p:cNvSpPr>
            <p:nvPr/>
          </p:nvSpPr>
          <p:spPr bwMode="auto">
            <a:xfrm>
              <a:off x="4611" y="4069"/>
              <a:ext cx="988" cy="1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nl-NL" altLang="en-US" sz="1200" b="1">
                  <a:latin typeface="Arial" panose="020B0604020202020204" pitchFamily="34" charset="0"/>
                </a:rPr>
                <a:t>www.globplex.com</a:t>
              </a:r>
            </a:p>
          </p:txBody>
        </p:sp>
      </p:grpSp>
      <p:sp>
        <p:nvSpPr>
          <p:cNvPr id="98" name="TextBox 97"/>
          <p:cNvSpPr txBox="1"/>
          <p:nvPr/>
        </p:nvSpPr>
        <p:spPr>
          <a:xfrm>
            <a:off x="114300" y="106403"/>
            <a:ext cx="104323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1200" smtClean="0"/>
              <a:t>iz0109.03.gya</a:t>
            </a:r>
            <a:endParaRPr lang="en-GB" sz="1200"/>
          </a:p>
        </p:txBody>
      </p:sp>
    </p:spTree>
    <p:extLst>
      <p:ext uri="{BB962C8B-B14F-4D97-AF65-F5344CB8AC3E}">
        <p14:creationId xmlns:p14="http://schemas.microsoft.com/office/powerpoint/2010/main" val="2346971115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47</TotalTime>
  <Words>901</Words>
  <Application>Microsoft Office PowerPoint</Application>
  <PresentationFormat>Widescreen</PresentationFormat>
  <Paragraphs>378</Paragraphs>
  <Slides>76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76</vt:i4>
      </vt:variant>
    </vt:vector>
  </HeadingPairs>
  <TitlesOfParts>
    <vt:vector size="81" baseType="lpstr">
      <vt:lpstr>Arial</vt:lpstr>
      <vt:lpstr>Arial Black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Boudewijn De Graeve</dc:creator>
  <cp:lastModifiedBy>Boudewijn De Graeve</cp:lastModifiedBy>
  <cp:revision>7</cp:revision>
  <dcterms:created xsi:type="dcterms:W3CDTF">2014-05-23T11:18:08Z</dcterms:created>
  <dcterms:modified xsi:type="dcterms:W3CDTF">2014-05-23T12:05:37Z</dcterms:modified>
</cp:coreProperties>
</file>