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290017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754842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000889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338787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1736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739241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4435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949335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326040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30977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819173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13F02-833B-4CEE-ADD9-B3BB2EA25E3A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B2027-39BB-4BF4-A4FB-7FDE1657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7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2" name="Group 52"/>
          <p:cNvGrpSpPr>
            <a:grpSpLocks/>
          </p:cNvGrpSpPr>
          <p:nvPr/>
        </p:nvGrpSpPr>
        <p:grpSpPr bwMode="auto">
          <a:xfrm>
            <a:off x="3029315" y="1725722"/>
            <a:ext cx="6955122" cy="4294565"/>
            <a:chOff x="529" y="1979"/>
            <a:chExt cx="1684" cy="1040"/>
          </a:xfrm>
        </p:grpSpPr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1449" y="2611"/>
              <a:ext cx="152" cy="312"/>
            </a:xfrm>
            <a:custGeom>
              <a:avLst/>
              <a:gdLst>
                <a:gd name="T0" fmla="*/ 100 w 152"/>
                <a:gd name="T1" fmla="*/ 260 h 312"/>
                <a:gd name="T2" fmla="*/ 96 w 152"/>
                <a:gd name="T3" fmla="*/ 276 h 312"/>
                <a:gd name="T4" fmla="*/ 100 w 152"/>
                <a:gd name="T5" fmla="*/ 288 h 312"/>
                <a:gd name="T6" fmla="*/ 96 w 152"/>
                <a:gd name="T7" fmla="*/ 304 h 312"/>
                <a:gd name="T8" fmla="*/ 84 w 152"/>
                <a:gd name="T9" fmla="*/ 304 h 312"/>
                <a:gd name="T10" fmla="*/ 76 w 152"/>
                <a:gd name="T11" fmla="*/ 308 h 312"/>
                <a:gd name="T12" fmla="*/ 56 w 152"/>
                <a:gd name="T13" fmla="*/ 308 h 312"/>
                <a:gd name="T14" fmla="*/ 44 w 152"/>
                <a:gd name="T15" fmla="*/ 308 h 312"/>
                <a:gd name="T16" fmla="*/ 48 w 152"/>
                <a:gd name="T17" fmla="*/ 300 h 312"/>
                <a:gd name="T18" fmla="*/ 44 w 152"/>
                <a:gd name="T19" fmla="*/ 296 h 312"/>
                <a:gd name="T20" fmla="*/ 40 w 152"/>
                <a:gd name="T21" fmla="*/ 284 h 312"/>
                <a:gd name="T22" fmla="*/ 44 w 152"/>
                <a:gd name="T23" fmla="*/ 272 h 312"/>
                <a:gd name="T24" fmla="*/ 44 w 152"/>
                <a:gd name="T25" fmla="*/ 248 h 312"/>
                <a:gd name="T26" fmla="*/ 44 w 152"/>
                <a:gd name="T27" fmla="*/ 236 h 312"/>
                <a:gd name="T28" fmla="*/ 40 w 152"/>
                <a:gd name="T29" fmla="*/ 204 h 312"/>
                <a:gd name="T30" fmla="*/ 40 w 152"/>
                <a:gd name="T31" fmla="*/ 184 h 312"/>
                <a:gd name="T32" fmla="*/ 40 w 152"/>
                <a:gd name="T33" fmla="*/ 168 h 312"/>
                <a:gd name="T34" fmla="*/ 36 w 152"/>
                <a:gd name="T35" fmla="*/ 160 h 312"/>
                <a:gd name="T36" fmla="*/ 32 w 152"/>
                <a:gd name="T37" fmla="*/ 152 h 312"/>
                <a:gd name="T38" fmla="*/ 28 w 152"/>
                <a:gd name="T39" fmla="*/ 144 h 312"/>
                <a:gd name="T40" fmla="*/ 28 w 152"/>
                <a:gd name="T41" fmla="*/ 124 h 312"/>
                <a:gd name="T42" fmla="*/ 12 w 152"/>
                <a:gd name="T43" fmla="*/ 112 h 312"/>
                <a:gd name="T44" fmla="*/ 0 w 152"/>
                <a:gd name="T45" fmla="*/ 92 h 312"/>
                <a:gd name="T46" fmla="*/ 4 w 152"/>
                <a:gd name="T47" fmla="*/ 80 h 312"/>
                <a:gd name="T48" fmla="*/ 8 w 152"/>
                <a:gd name="T49" fmla="*/ 68 h 312"/>
                <a:gd name="T50" fmla="*/ 20 w 152"/>
                <a:gd name="T51" fmla="*/ 60 h 312"/>
                <a:gd name="T52" fmla="*/ 32 w 152"/>
                <a:gd name="T53" fmla="*/ 52 h 312"/>
                <a:gd name="T54" fmla="*/ 40 w 152"/>
                <a:gd name="T55" fmla="*/ 48 h 312"/>
                <a:gd name="T56" fmla="*/ 52 w 152"/>
                <a:gd name="T57" fmla="*/ 48 h 312"/>
                <a:gd name="T58" fmla="*/ 60 w 152"/>
                <a:gd name="T59" fmla="*/ 52 h 312"/>
                <a:gd name="T60" fmla="*/ 76 w 152"/>
                <a:gd name="T61" fmla="*/ 36 h 312"/>
                <a:gd name="T62" fmla="*/ 80 w 152"/>
                <a:gd name="T63" fmla="*/ 24 h 312"/>
                <a:gd name="T64" fmla="*/ 80 w 152"/>
                <a:gd name="T65" fmla="*/ 8 h 312"/>
                <a:gd name="T66" fmla="*/ 96 w 152"/>
                <a:gd name="T67" fmla="*/ 8 h 312"/>
                <a:gd name="T68" fmla="*/ 104 w 152"/>
                <a:gd name="T69" fmla="*/ 0 h 312"/>
                <a:gd name="T70" fmla="*/ 120 w 152"/>
                <a:gd name="T71" fmla="*/ 16 h 312"/>
                <a:gd name="T72" fmla="*/ 124 w 152"/>
                <a:gd name="T73" fmla="*/ 28 h 312"/>
                <a:gd name="T74" fmla="*/ 136 w 152"/>
                <a:gd name="T75" fmla="*/ 32 h 312"/>
                <a:gd name="T76" fmla="*/ 140 w 152"/>
                <a:gd name="T77" fmla="*/ 40 h 312"/>
                <a:gd name="T78" fmla="*/ 140 w 152"/>
                <a:gd name="T79" fmla="*/ 60 h 312"/>
                <a:gd name="T80" fmla="*/ 148 w 152"/>
                <a:gd name="T81" fmla="*/ 68 h 312"/>
                <a:gd name="T82" fmla="*/ 148 w 152"/>
                <a:gd name="T83" fmla="*/ 80 h 312"/>
                <a:gd name="T84" fmla="*/ 152 w 152"/>
                <a:gd name="T85" fmla="*/ 92 h 312"/>
                <a:gd name="T86" fmla="*/ 144 w 152"/>
                <a:gd name="T87" fmla="*/ 100 h 312"/>
                <a:gd name="T88" fmla="*/ 144 w 152"/>
                <a:gd name="T89" fmla="*/ 116 h 312"/>
                <a:gd name="T90" fmla="*/ 136 w 152"/>
                <a:gd name="T91" fmla="*/ 128 h 312"/>
                <a:gd name="T92" fmla="*/ 128 w 152"/>
                <a:gd name="T93" fmla="*/ 140 h 312"/>
                <a:gd name="T94" fmla="*/ 120 w 152"/>
                <a:gd name="T95" fmla="*/ 152 h 312"/>
                <a:gd name="T96" fmla="*/ 116 w 152"/>
                <a:gd name="T97" fmla="*/ 168 h 312"/>
                <a:gd name="T98" fmla="*/ 100 w 152"/>
                <a:gd name="T99" fmla="*/ 168 h 312"/>
                <a:gd name="T100" fmla="*/ 96 w 152"/>
                <a:gd name="T101" fmla="*/ 184 h 312"/>
                <a:gd name="T102" fmla="*/ 100 w 152"/>
                <a:gd name="T103" fmla="*/ 196 h 312"/>
                <a:gd name="T104" fmla="*/ 96 w 152"/>
                <a:gd name="T105" fmla="*/ 204 h 312"/>
                <a:gd name="T106" fmla="*/ 96 w 152"/>
                <a:gd name="T107" fmla="*/ 216 h 312"/>
                <a:gd name="T108" fmla="*/ 96 w 152"/>
                <a:gd name="T109" fmla="*/ 23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2" h="312">
                  <a:moveTo>
                    <a:pt x="96" y="240"/>
                  </a:moveTo>
                  <a:lnTo>
                    <a:pt x="96" y="244"/>
                  </a:lnTo>
                  <a:lnTo>
                    <a:pt x="100" y="260"/>
                  </a:lnTo>
                  <a:lnTo>
                    <a:pt x="100" y="264"/>
                  </a:lnTo>
                  <a:lnTo>
                    <a:pt x="100" y="268"/>
                  </a:lnTo>
                  <a:lnTo>
                    <a:pt x="96" y="276"/>
                  </a:lnTo>
                  <a:lnTo>
                    <a:pt x="100" y="276"/>
                  </a:lnTo>
                  <a:lnTo>
                    <a:pt x="100" y="284"/>
                  </a:lnTo>
                  <a:lnTo>
                    <a:pt x="100" y="288"/>
                  </a:lnTo>
                  <a:lnTo>
                    <a:pt x="100" y="296"/>
                  </a:lnTo>
                  <a:lnTo>
                    <a:pt x="96" y="300"/>
                  </a:lnTo>
                  <a:lnTo>
                    <a:pt x="96" y="304"/>
                  </a:lnTo>
                  <a:lnTo>
                    <a:pt x="92" y="304"/>
                  </a:lnTo>
                  <a:lnTo>
                    <a:pt x="88" y="304"/>
                  </a:lnTo>
                  <a:lnTo>
                    <a:pt x="84" y="304"/>
                  </a:lnTo>
                  <a:lnTo>
                    <a:pt x="84" y="308"/>
                  </a:lnTo>
                  <a:lnTo>
                    <a:pt x="80" y="308"/>
                  </a:lnTo>
                  <a:lnTo>
                    <a:pt x="76" y="308"/>
                  </a:lnTo>
                  <a:lnTo>
                    <a:pt x="64" y="308"/>
                  </a:lnTo>
                  <a:lnTo>
                    <a:pt x="60" y="308"/>
                  </a:lnTo>
                  <a:lnTo>
                    <a:pt x="56" y="308"/>
                  </a:lnTo>
                  <a:lnTo>
                    <a:pt x="52" y="308"/>
                  </a:lnTo>
                  <a:lnTo>
                    <a:pt x="44" y="312"/>
                  </a:lnTo>
                  <a:lnTo>
                    <a:pt x="44" y="308"/>
                  </a:lnTo>
                  <a:lnTo>
                    <a:pt x="48" y="308"/>
                  </a:lnTo>
                  <a:lnTo>
                    <a:pt x="52" y="308"/>
                  </a:lnTo>
                  <a:lnTo>
                    <a:pt x="48" y="300"/>
                  </a:lnTo>
                  <a:lnTo>
                    <a:pt x="44" y="296"/>
                  </a:lnTo>
                  <a:lnTo>
                    <a:pt x="44" y="292"/>
                  </a:lnTo>
                  <a:lnTo>
                    <a:pt x="44" y="296"/>
                  </a:lnTo>
                  <a:lnTo>
                    <a:pt x="40" y="292"/>
                  </a:lnTo>
                  <a:lnTo>
                    <a:pt x="40" y="288"/>
                  </a:lnTo>
                  <a:lnTo>
                    <a:pt x="40" y="284"/>
                  </a:lnTo>
                  <a:lnTo>
                    <a:pt x="40" y="276"/>
                  </a:lnTo>
                  <a:lnTo>
                    <a:pt x="40" y="272"/>
                  </a:lnTo>
                  <a:lnTo>
                    <a:pt x="44" y="272"/>
                  </a:lnTo>
                  <a:lnTo>
                    <a:pt x="44" y="256"/>
                  </a:lnTo>
                  <a:lnTo>
                    <a:pt x="44" y="252"/>
                  </a:lnTo>
                  <a:lnTo>
                    <a:pt x="44" y="248"/>
                  </a:lnTo>
                  <a:lnTo>
                    <a:pt x="44" y="244"/>
                  </a:lnTo>
                  <a:lnTo>
                    <a:pt x="44" y="240"/>
                  </a:lnTo>
                  <a:lnTo>
                    <a:pt x="44" y="236"/>
                  </a:lnTo>
                  <a:lnTo>
                    <a:pt x="44" y="224"/>
                  </a:lnTo>
                  <a:lnTo>
                    <a:pt x="44" y="204"/>
                  </a:lnTo>
                  <a:lnTo>
                    <a:pt x="40" y="204"/>
                  </a:lnTo>
                  <a:lnTo>
                    <a:pt x="40" y="200"/>
                  </a:lnTo>
                  <a:lnTo>
                    <a:pt x="40" y="192"/>
                  </a:lnTo>
                  <a:lnTo>
                    <a:pt x="40" y="184"/>
                  </a:lnTo>
                  <a:lnTo>
                    <a:pt x="40" y="180"/>
                  </a:lnTo>
                  <a:lnTo>
                    <a:pt x="40" y="172"/>
                  </a:lnTo>
                  <a:lnTo>
                    <a:pt x="40" y="168"/>
                  </a:lnTo>
                  <a:lnTo>
                    <a:pt x="40" y="164"/>
                  </a:lnTo>
                  <a:lnTo>
                    <a:pt x="36" y="164"/>
                  </a:lnTo>
                  <a:lnTo>
                    <a:pt x="36" y="160"/>
                  </a:lnTo>
                  <a:lnTo>
                    <a:pt x="32" y="160"/>
                  </a:lnTo>
                  <a:lnTo>
                    <a:pt x="32" y="156"/>
                  </a:lnTo>
                  <a:lnTo>
                    <a:pt x="32" y="152"/>
                  </a:lnTo>
                  <a:lnTo>
                    <a:pt x="32" y="148"/>
                  </a:lnTo>
                  <a:lnTo>
                    <a:pt x="28" y="148"/>
                  </a:lnTo>
                  <a:lnTo>
                    <a:pt x="28" y="144"/>
                  </a:lnTo>
                  <a:lnTo>
                    <a:pt x="28" y="140"/>
                  </a:lnTo>
                  <a:lnTo>
                    <a:pt x="28" y="128"/>
                  </a:lnTo>
                  <a:lnTo>
                    <a:pt x="28" y="124"/>
                  </a:lnTo>
                  <a:lnTo>
                    <a:pt x="24" y="120"/>
                  </a:lnTo>
                  <a:lnTo>
                    <a:pt x="20" y="116"/>
                  </a:lnTo>
                  <a:lnTo>
                    <a:pt x="12" y="112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0" y="88"/>
                  </a:lnTo>
                  <a:lnTo>
                    <a:pt x="0" y="84"/>
                  </a:lnTo>
                  <a:lnTo>
                    <a:pt x="4" y="80"/>
                  </a:lnTo>
                  <a:lnTo>
                    <a:pt x="4" y="76"/>
                  </a:lnTo>
                  <a:lnTo>
                    <a:pt x="8" y="72"/>
                  </a:lnTo>
                  <a:lnTo>
                    <a:pt x="8" y="68"/>
                  </a:lnTo>
                  <a:lnTo>
                    <a:pt x="16" y="64"/>
                  </a:lnTo>
                  <a:lnTo>
                    <a:pt x="16" y="60"/>
                  </a:lnTo>
                  <a:lnTo>
                    <a:pt x="20" y="60"/>
                  </a:lnTo>
                  <a:lnTo>
                    <a:pt x="24" y="60"/>
                  </a:lnTo>
                  <a:lnTo>
                    <a:pt x="28" y="56"/>
                  </a:lnTo>
                  <a:lnTo>
                    <a:pt x="32" y="52"/>
                  </a:lnTo>
                  <a:lnTo>
                    <a:pt x="32" y="48"/>
                  </a:lnTo>
                  <a:lnTo>
                    <a:pt x="36" y="48"/>
                  </a:lnTo>
                  <a:lnTo>
                    <a:pt x="40" y="48"/>
                  </a:lnTo>
                  <a:lnTo>
                    <a:pt x="40" y="52"/>
                  </a:lnTo>
                  <a:lnTo>
                    <a:pt x="48" y="52"/>
                  </a:lnTo>
                  <a:lnTo>
                    <a:pt x="52" y="48"/>
                  </a:lnTo>
                  <a:lnTo>
                    <a:pt x="56" y="48"/>
                  </a:lnTo>
                  <a:lnTo>
                    <a:pt x="56" y="52"/>
                  </a:lnTo>
                  <a:lnTo>
                    <a:pt x="60" y="52"/>
                  </a:lnTo>
                  <a:lnTo>
                    <a:pt x="64" y="48"/>
                  </a:lnTo>
                  <a:lnTo>
                    <a:pt x="72" y="40"/>
                  </a:lnTo>
                  <a:lnTo>
                    <a:pt x="76" y="36"/>
                  </a:lnTo>
                  <a:lnTo>
                    <a:pt x="76" y="32"/>
                  </a:lnTo>
                  <a:lnTo>
                    <a:pt x="80" y="28"/>
                  </a:lnTo>
                  <a:lnTo>
                    <a:pt x="80" y="24"/>
                  </a:lnTo>
                  <a:lnTo>
                    <a:pt x="80" y="16"/>
                  </a:lnTo>
                  <a:lnTo>
                    <a:pt x="80" y="12"/>
                  </a:lnTo>
                  <a:lnTo>
                    <a:pt x="80" y="8"/>
                  </a:lnTo>
                  <a:lnTo>
                    <a:pt x="88" y="8"/>
                  </a:lnTo>
                  <a:lnTo>
                    <a:pt x="92" y="8"/>
                  </a:lnTo>
                  <a:lnTo>
                    <a:pt x="96" y="8"/>
                  </a:lnTo>
                  <a:lnTo>
                    <a:pt x="96" y="4"/>
                  </a:lnTo>
                  <a:lnTo>
                    <a:pt x="100" y="4"/>
                  </a:lnTo>
                  <a:lnTo>
                    <a:pt x="104" y="0"/>
                  </a:lnTo>
                  <a:lnTo>
                    <a:pt x="104" y="4"/>
                  </a:lnTo>
                  <a:lnTo>
                    <a:pt x="112" y="8"/>
                  </a:lnTo>
                  <a:lnTo>
                    <a:pt x="120" y="16"/>
                  </a:lnTo>
                  <a:lnTo>
                    <a:pt x="124" y="20"/>
                  </a:lnTo>
                  <a:lnTo>
                    <a:pt x="124" y="24"/>
                  </a:lnTo>
                  <a:lnTo>
                    <a:pt x="124" y="28"/>
                  </a:lnTo>
                  <a:lnTo>
                    <a:pt x="128" y="28"/>
                  </a:lnTo>
                  <a:lnTo>
                    <a:pt x="136" y="28"/>
                  </a:lnTo>
                  <a:lnTo>
                    <a:pt x="136" y="32"/>
                  </a:lnTo>
                  <a:lnTo>
                    <a:pt x="140" y="32"/>
                  </a:lnTo>
                  <a:lnTo>
                    <a:pt x="140" y="36"/>
                  </a:lnTo>
                  <a:lnTo>
                    <a:pt x="140" y="40"/>
                  </a:lnTo>
                  <a:lnTo>
                    <a:pt x="136" y="44"/>
                  </a:lnTo>
                  <a:lnTo>
                    <a:pt x="136" y="52"/>
                  </a:lnTo>
                  <a:lnTo>
                    <a:pt x="140" y="60"/>
                  </a:lnTo>
                  <a:lnTo>
                    <a:pt x="144" y="64"/>
                  </a:lnTo>
                  <a:lnTo>
                    <a:pt x="148" y="64"/>
                  </a:lnTo>
                  <a:lnTo>
                    <a:pt x="148" y="68"/>
                  </a:lnTo>
                  <a:lnTo>
                    <a:pt x="148" y="72"/>
                  </a:lnTo>
                  <a:lnTo>
                    <a:pt x="148" y="76"/>
                  </a:lnTo>
                  <a:lnTo>
                    <a:pt x="148" y="80"/>
                  </a:lnTo>
                  <a:lnTo>
                    <a:pt x="152" y="84"/>
                  </a:lnTo>
                  <a:lnTo>
                    <a:pt x="152" y="88"/>
                  </a:lnTo>
                  <a:lnTo>
                    <a:pt x="152" y="92"/>
                  </a:lnTo>
                  <a:lnTo>
                    <a:pt x="152" y="100"/>
                  </a:lnTo>
                  <a:lnTo>
                    <a:pt x="148" y="100"/>
                  </a:lnTo>
                  <a:lnTo>
                    <a:pt x="144" y="100"/>
                  </a:lnTo>
                  <a:lnTo>
                    <a:pt x="140" y="108"/>
                  </a:lnTo>
                  <a:lnTo>
                    <a:pt x="144" y="112"/>
                  </a:lnTo>
                  <a:lnTo>
                    <a:pt x="144" y="116"/>
                  </a:lnTo>
                  <a:lnTo>
                    <a:pt x="140" y="124"/>
                  </a:lnTo>
                  <a:lnTo>
                    <a:pt x="140" y="128"/>
                  </a:lnTo>
                  <a:lnTo>
                    <a:pt x="136" y="128"/>
                  </a:lnTo>
                  <a:lnTo>
                    <a:pt x="128" y="132"/>
                  </a:lnTo>
                  <a:lnTo>
                    <a:pt x="128" y="136"/>
                  </a:lnTo>
                  <a:lnTo>
                    <a:pt x="128" y="140"/>
                  </a:lnTo>
                  <a:lnTo>
                    <a:pt x="120" y="148"/>
                  </a:lnTo>
                  <a:lnTo>
                    <a:pt x="116" y="152"/>
                  </a:lnTo>
                  <a:lnTo>
                    <a:pt x="120" y="152"/>
                  </a:lnTo>
                  <a:lnTo>
                    <a:pt x="120" y="156"/>
                  </a:lnTo>
                  <a:lnTo>
                    <a:pt x="116" y="164"/>
                  </a:lnTo>
                  <a:lnTo>
                    <a:pt x="116" y="168"/>
                  </a:lnTo>
                  <a:lnTo>
                    <a:pt x="112" y="168"/>
                  </a:lnTo>
                  <a:lnTo>
                    <a:pt x="108" y="168"/>
                  </a:lnTo>
                  <a:lnTo>
                    <a:pt x="100" y="168"/>
                  </a:lnTo>
                  <a:lnTo>
                    <a:pt x="100" y="172"/>
                  </a:lnTo>
                  <a:lnTo>
                    <a:pt x="100" y="184"/>
                  </a:lnTo>
                  <a:lnTo>
                    <a:pt x="96" y="184"/>
                  </a:lnTo>
                  <a:lnTo>
                    <a:pt x="100" y="188"/>
                  </a:lnTo>
                  <a:lnTo>
                    <a:pt x="100" y="192"/>
                  </a:lnTo>
                  <a:lnTo>
                    <a:pt x="100" y="196"/>
                  </a:lnTo>
                  <a:lnTo>
                    <a:pt x="100" y="200"/>
                  </a:lnTo>
                  <a:lnTo>
                    <a:pt x="96" y="200"/>
                  </a:lnTo>
                  <a:lnTo>
                    <a:pt x="96" y="204"/>
                  </a:lnTo>
                  <a:lnTo>
                    <a:pt x="96" y="212"/>
                  </a:lnTo>
                  <a:lnTo>
                    <a:pt x="100" y="212"/>
                  </a:lnTo>
                  <a:lnTo>
                    <a:pt x="96" y="216"/>
                  </a:lnTo>
                  <a:lnTo>
                    <a:pt x="96" y="220"/>
                  </a:lnTo>
                  <a:lnTo>
                    <a:pt x="96" y="228"/>
                  </a:lnTo>
                  <a:lnTo>
                    <a:pt x="96" y="232"/>
                  </a:lnTo>
                  <a:lnTo>
                    <a:pt x="96" y="236"/>
                  </a:lnTo>
                  <a:lnTo>
                    <a:pt x="96" y="24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59" name="Freeform 19"/>
            <p:cNvSpPr>
              <a:spLocks/>
            </p:cNvSpPr>
            <p:nvPr/>
          </p:nvSpPr>
          <p:spPr bwMode="auto">
            <a:xfrm>
              <a:off x="565" y="2539"/>
              <a:ext cx="152" cy="40"/>
            </a:xfrm>
            <a:custGeom>
              <a:avLst/>
              <a:gdLst>
                <a:gd name="T0" fmla="*/ 72 w 152"/>
                <a:gd name="T1" fmla="*/ 20 h 40"/>
                <a:gd name="T2" fmla="*/ 64 w 152"/>
                <a:gd name="T3" fmla="*/ 16 h 40"/>
                <a:gd name="T4" fmla="*/ 56 w 152"/>
                <a:gd name="T5" fmla="*/ 20 h 40"/>
                <a:gd name="T6" fmla="*/ 36 w 152"/>
                <a:gd name="T7" fmla="*/ 20 h 40"/>
                <a:gd name="T8" fmla="*/ 28 w 152"/>
                <a:gd name="T9" fmla="*/ 24 h 40"/>
                <a:gd name="T10" fmla="*/ 20 w 152"/>
                <a:gd name="T11" fmla="*/ 28 h 40"/>
                <a:gd name="T12" fmla="*/ 12 w 152"/>
                <a:gd name="T13" fmla="*/ 16 h 40"/>
                <a:gd name="T14" fmla="*/ 32 w 152"/>
                <a:gd name="T15" fmla="*/ 12 h 40"/>
                <a:gd name="T16" fmla="*/ 44 w 152"/>
                <a:gd name="T17" fmla="*/ 12 h 40"/>
                <a:gd name="T18" fmla="*/ 64 w 152"/>
                <a:gd name="T19" fmla="*/ 12 h 40"/>
                <a:gd name="T20" fmla="*/ 68 w 152"/>
                <a:gd name="T21" fmla="*/ 8 h 40"/>
                <a:gd name="T22" fmla="*/ 72 w 152"/>
                <a:gd name="T23" fmla="*/ 4 h 40"/>
                <a:gd name="T24" fmla="*/ 80 w 152"/>
                <a:gd name="T25" fmla="*/ 8 h 40"/>
                <a:gd name="T26" fmla="*/ 84 w 152"/>
                <a:gd name="T27" fmla="*/ 4 h 40"/>
                <a:gd name="T28" fmla="*/ 96 w 152"/>
                <a:gd name="T29" fmla="*/ 4 h 40"/>
                <a:gd name="T30" fmla="*/ 100 w 152"/>
                <a:gd name="T31" fmla="*/ 8 h 40"/>
                <a:gd name="T32" fmla="*/ 104 w 152"/>
                <a:gd name="T33" fmla="*/ 12 h 40"/>
                <a:gd name="T34" fmla="*/ 112 w 152"/>
                <a:gd name="T35" fmla="*/ 8 h 40"/>
                <a:gd name="T36" fmla="*/ 116 w 152"/>
                <a:gd name="T37" fmla="*/ 12 h 40"/>
                <a:gd name="T38" fmla="*/ 120 w 152"/>
                <a:gd name="T39" fmla="*/ 16 h 40"/>
                <a:gd name="T40" fmla="*/ 124 w 152"/>
                <a:gd name="T41" fmla="*/ 20 h 40"/>
                <a:gd name="T42" fmla="*/ 132 w 152"/>
                <a:gd name="T43" fmla="*/ 20 h 40"/>
                <a:gd name="T44" fmla="*/ 136 w 152"/>
                <a:gd name="T45" fmla="*/ 16 h 40"/>
                <a:gd name="T46" fmla="*/ 148 w 152"/>
                <a:gd name="T47" fmla="*/ 16 h 40"/>
                <a:gd name="T48" fmla="*/ 152 w 152"/>
                <a:gd name="T49" fmla="*/ 20 h 40"/>
                <a:gd name="T50" fmla="*/ 148 w 152"/>
                <a:gd name="T51" fmla="*/ 28 h 40"/>
                <a:gd name="T52" fmla="*/ 136 w 152"/>
                <a:gd name="T53" fmla="*/ 28 h 40"/>
                <a:gd name="T54" fmla="*/ 132 w 152"/>
                <a:gd name="T55" fmla="*/ 32 h 40"/>
                <a:gd name="T56" fmla="*/ 120 w 152"/>
                <a:gd name="T57" fmla="*/ 32 h 40"/>
                <a:gd name="T58" fmla="*/ 112 w 152"/>
                <a:gd name="T59" fmla="*/ 28 h 40"/>
                <a:gd name="T60" fmla="*/ 108 w 152"/>
                <a:gd name="T61" fmla="*/ 24 h 40"/>
                <a:gd name="T62" fmla="*/ 100 w 152"/>
                <a:gd name="T63" fmla="*/ 20 h 40"/>
                <a:gd name="T64" fmla="*/ 92 w 152"/>
                <a:gd name="T65" fmla="*/ 20 h 40"/>
                <a:gd name="T66" fmla="*/ 84 w 152"/>
                <a:gd name="T67" fmla="*/ 12 h 40"/>
                <a:gd name="T68" fmla="*/ 80 w 152"/>
                <a:gd name="T69" fmla="*/ 16 h 40"/>
                <a:gd name="T70" fmla="*/ 80 w 152"/>
                <a:gd name="T71" fmla="*/ 24 h 40"/>
                <a:gd name="T72" fmla="*/ 72 w 152"/>
                <a:gd name="T73" fmla="*/ 24 h 40"/>
                <a:gd name="T74" fmla="*/ 52 w 152"/>
                <a:gd name="T75" fmla="*/ 32 h 40"/>
                <a:gd name="T76" fmla="*/ 48 w 152"/>
                <a:gd name="T77" fmla="*/ 36 h 40"/>
                <a:gd name="T78" fmla="*/ 12 w 152"/>
                <a:gd name="T79" fmla="*/ 36 h 40"/>
                <a:gd name="T80" fmla="*/ 4 w 152"/>
                <a:gd name="T81" fmla="*/ 40 h 40"/>
                <a:gd name="T82" fmla="*/ 0 w 152"/>
                <a:gd name="T83" fmla="*/ 28 h 40"/>
                <a:gd name="T84" fmla="*/ 4 w 152"/>
                <a:gd name="T85" fmla="*/ 24 h 40"/>
                <a:gd name="T86" fmla="*/ 8 w 152"/>
                <a:gd name="T87" fmla="*/ 20 h 40"/>
                <a:gd name="T88" fmla="*/ 8 w 152"/>
                <a:gd name="T89" fmla="*/ 20 h 40"/>
                <a:gd name="T90" fmla="*/ 12 w 152"/>
                <a:gd name="T91" fmla="*/ 24 h 40"/>
                <a:gd name="T92" fmla="*/ 20 w 152"/>
                <a:gd name="T93" fmla="*/ 32 h 40"/>
                <a:gd name="T94" fmla="*/ 28 w 152"/>
                <a:gd name="T95" fmla="*/ 28 h 40"/>
                <a:gd name="T96" fmla="*/ 32 w 152"/>
                <a:gd name="T97" fmla="*/ 32 h 40"/>
                <a:gd name="T98" fmla="*/ 32 w 152"/>
                <a:gd name="T99" fmla="*/ 32 h 40"/>
                <a:gd name="T100" fmla="*/ 28 w 152"/>
                <a:gd name="T101" fmla="*/ 24 h 40"/>
                <a:gd name="T102" fmla="*/ 36 w 152"/>
                <a:gd name="T103" fmla="*/ 24 h 40"/>
                <a:gd name="T104" fmla="*/ 52 w 152"/>
                <a:gd name="T105" fmla="*/ 20 h 40"/>
                <a:gd name="T106" fmla="*/ 64 w 152"/>
                <a:gd name="T107" fmla="*/ 16 h 40"/>
                <a:gd name="T108" fmla="*/ 72 w 152"/>
                <a:gd name="T10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2" h="40">
                  <a:moveTo>
                    <a:pt x="76" y="20"/>
                  </a:moveTo>
                  <a:lnTo>
                    <a:pt x="72" y="20"/>
                  </a:lnTo>
                  <a:lnTo>
                    <a:pt x="68" y="20"/>
                  </a:lnTo>
                  <a:lnTo>
                    <a:pt x="64" y="16"/>
                  </a:lnTo>
                  <a:lnTo>
                    <a:pt x="60" y="20"/>
                  </a:lnTo>
                  <a:lnTo>
                    <a:pt x="56" y="20"/>
                  </a:lnTo>
                  <a:lnTo>
                    <a:pt x="52" y="20"/>
                  </a:lnTo>
                  <a:lnTo>
                    <a:pt x="36" y="20"/>
                  </a:lnTo>
                  <a:lnTo>
                    <a:pt x="32" y="20"/>
                  </a:lnTo>
                  <a:lnTo>
                    <a:pt x="28" y="24"/>
                  </a:lnTo>
                  <a:lnTo>
                    <a:pt x="24" y="28"/>
                  </a:lnTo>
                  <a:lnTo>
                    <a:pt x="20" y="28"/>
                  </a:lnTo>
                  <a:lnTo>
                    <a:pt x="16" y="24"/>
                  </a:lnTo>
                  <a:lnTo>
                    <a:pt x="12" y="16"/>
                  </a:lnTo>
                  <a:lnTo>
                    <a:pt x="12" y="12"/>
                  </a:lnTo>
                  <a:lnTo>
                    <a:pt x="32" y="12"/>
                  </a:lnTo>
                  <a:lnTo>
                    <a:pt x="36" y="12"/>
                  </a:lnTo>
                  <a:lnTo>
                    <a:pt x="44" y="12"/>
                  </a:lnTo>
                  <a:lnTo>
                    <a:pt x="60" y="12"/>
                  </a:lnTo>
                  <a:lnTo>
                    <a:pt x="64" y="12"/>
                  </a:lnTo>
                  <a:lnTo>
                    <a:pt x="68" y="12"/>
                  </a:lnTo>
                  <a:lnTo>
                    <a:pt x="68" y="8"/>
                  </a:lnTo>
                  <a:lnTo>
                    <a:pt x="72" y="8"/>
                  </a:lnTo>
                  <a:lnTo>
                    <a:pt x="72" y="4"/>
                  </a:lnTo>
                  <a:lnTo>
                    <a:pt x="76" y="4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4" y="4"/>
                  </a:lnTo>
                  <a:lnTo>
                    <a:pt x="88" y="0"/>
                  </a:lnTo>
                  <a:lnTo>
                    <a:pt x="96" y="4"/>
                  </a:lnTo>
                  <a:lnTo>
                    <a:pt x="100" y="4"/>
                  </a:lnTo>
                  <a:lnTo>
                    <a:pt x="100" y="8"/>
                  </a:lnTo>
                  <a:lnTo>
                    <a:pt x="100" y="12"/>
                  </a:lnTo>
                  <a:lnTo>
                    <a:pt x="104" y="12"/>
                  </a:lnTo>
                  <a:lnTo>
                    <a:pt x="108" y="12"/>
                  </a:lnTo>
                  <a:lnTo>
                    <a:pt x="112" y="8"/>
                  </a:lnTo>
                  <a:lnTo>
                    <a:pt x="112" y="12"/>
                  </a:lnTo>
                  <a:lnTo>
                    <a:pt x="116" y="12"/>
                  </a:lnTo>
                  <a:lnTo>
                    <a:pt x="116" y="16"/>
                  </a:lnTo>
                  <a:lnTo>
                    <a:pt x="120" y="16"/>
                  </a:lnTo>
                  <a:lnTo>
                    <a:pt x="120" y="20"/>
                  </a:lnTo>
                  <a:lnTo>
                    <a:pt x="124" y="20"/>
                  </a:lnTo>
                  <a:lnTo>
                    <a:pt x="128" y="20"/>
                  </a:lnTo>
                  <a:lnTo>
                    <a:pt x="132" y="20"/>
                  </a:lnTo>
                  <a:lnTo>
                    <a:pt x="132" y="16"/>
                  </a:lnTo>
                  <a:lnTo>
                    <a:pt x="136" y="16"/>
                  </a:lnTo>
                  <a:lnTo>
                    <a:pt x="144" y="16"/>
                  </a:lnTo>
                  <a:lnTo>
                    <a:pt x="148" y="16"/>
                  </a:lnTo>
                  <a:lnTo>
                    <a:pt x="148" y="20"/>
                  </a:lnTo>
                  <a:lnTo>
                    <a:pt x="152" y="20"/>
                  </a:lnTo>
                  <a:lnTo>
                    <a:pt x="152" y="24"/>
                  </a:lnTo>
                  <a:lnTo>
                    <a:pt x="148" y="28"/>
                  </a:lnTo>
                  <a:lnTo>
                    <a:pt x="140" y="28"/>
                  </a:lnTo>
                  <a:lnTo>
                    <a:pt x="136" y="28"/>
                  </a:lnTo>
                  <a:lnTo>
                    <a:pt x="136" y="32"/>
                  </a:lnTo>
                  <a:lnTo>
                    <a:pt x="132" y="32"/>
                  </a:lnTo>
                  <a:lnTo>
                    <a:pt x="124" y="32"/>
                  </a:lnTo>
                  <a:lnTo>
                    <a:pt x="120" y="32"/>
                  </a:lnTo>
                  <a:lnTo>
                    <a:pt x="116" y="28"/>
                  </a:lnTo>
                  <a:lnTo>
                    <a:pt x="112" y="28"/>
                  </a:lnTo>
                  <a:lnTo>
                    <a:pt x="108" y="28"/>
                  </a:lnTo>
                  <a:lnTo>
                    <a:pt x="108" y="24"/>
                  </a:lnTo>
                  <a:lnTo>
                    <a:pt x="104" y="24"/>
                  </a:lnTo>
                  <a:lnTo>
                    <a:pt x="100" y="20"/>
                  </a:lnTo>
                  <a:lnTo>
                    <a:pt x="96" y="20"/>
                  </a:lnTo>
                  <a:lnTo>
                    <a:pt x="92" y="20"/>
                  </a:lnTo>
                  <a:lnTo>
                    <a:pt x="88" y="16"/>
                  </a:lnTo>
                  <a:lnTo>
                    <a:pt x="84" y="12"/>
                  </a:lnTo>
                  <a:lnTo>
                    <a:pt x="84" y="16"/>
                  </a:lnTo>
                  <a:lnTo>
                    <a:pt x="80" y="16"/>
                  </a:lnTo>
                  <a:lnTo>
                    <a:pt x="80" y="20"/>
                  </a:lnTo>
                  <a:lnTo>
                    <a:pt x="80" y="24"/>
                  </a:lnTo>
                  <a:lnTo>
                    <a:pt x="76" y="24"/>
                  </a:lnTo>
                  <a:lnTo>
                    <a:pt x="72" y="24"/>
                  </a:lnTo>
                  <a:lnTo>
                    <a:pt x="52" y="28"/>
                  </a:lnTo>
                  <a:lnTo>
                    <a:pt x="52" y="32"/>
                  </a:lnTo>
                  <a:lnTo>
                    <a:pt x="52" y="36"/>
                  </a:lnTo>
                  <a:lnTo>
                    <a:pt x="48" y="36"/>
                  </a:lnTo>
                  <a:lnTo>
                    <a:pt x="40" y="36"/>
                  </a:lnTo>
                  <a:lnTo>
                    <a:pt x="12" y="36"/>
                  </a:lnTo>
                  <a:lnTo>
                    <a:pt x="4" y="36"/>
                  </a:lnTo>
                  <a:lnTo>
                    <a:pt x="4" y="40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4" y="24"/>
                  </a:lnTo>
                  <a:lnTo>
                    <a:pt x="4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2" y="24"/>
                  </a:lnTo>
                  <a:lnTo>
                    <a:pt x="12" y="28"/>
                  </a:lnTo>
                  <a:lnTo>
                    <a:pt x="20" y="32"/>
                  </a:lnTo>
                  <a:lnTo>
                    <a:pt x="24" y="28"/>
                  </a:lnTo>
                  <a:lnTo>
                    <a:pt x="28" y="28"/>
                  </a:lnTo>
                  <a:lnTo>
                    <a:pt x="28" y="32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2" y="32"/>
                  </a:lnTo>
                  <a:lnTo>
                    <a:pt x="28" y="28"/>
                  </a:lnTo>
                  <a:lnTo>
                    <a:pt x="28" y="24"/>
                  </a:lnTo>
                  <a:lnTo>
                    <a:pt x="32" y="24"/>
                  </a:lnTo>
                  <a:lnTo>
                    <a:pt x="36" y="24"/>
                  </a:lnTo>
                  <a:lnTo>
                    <a:pt x="40" y="24"/>
                  </a:lnTo>
                  <a:lnTo>
                    <a:pt x="52" y="20"/>
                  </a:lnTo>
                  <a:lnTo>
                    <a:pt x="60" y="20"/>
                  </a:lnTo>
                  <a:lnTo>
                    <a:pt x="64" y="16"/>
                  </a:lnTo>
                  <a:lnTo>
                    <a:pt x="68" y="20"/>
                  </a:lnTo>
                  <a:lnTo>
                    <a:pt x="72" y="20"/>
                  </a:lnTo>
                  <a:lnTo>
                    <a:pt x="76" y="2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61" name="Freeform 21"/>
            <p:cNvSpPr>
              <a:spLocks/>
            </p:cNvSpPr>
            <p:nvPr/>
          </p:nvSpPr>
          <p:spPr bwMode="auto">
            <a:xfrm>
              <a:off x="1245" y="2675"/>
              <a:ext cx="224" cy="324"/>
            </a:xfrm>
            <a:custGeom>
              <a:avLst/>
              <a:gdLst>
                <a:gd name="T0" fmla="*/ 192 w 224"/>
                <a:gd name="T1" fmla="*/ 260 h 324"/>
                <a:gd name="T2" fmla="*/ 196 w 224"/>
                <a:gd name="T3" fmla="*/ 272 h 324"/>
                <a:gd name="T4" fmla="*/ 180 w 224"/>
                <a:gd name="T5" fmla="*/ 272 h 324"/>
                <a:gd name="T6" fmla="*/ 160 w 224"/>
                <a:gd name="T7" fmla="*/ 280 h 324"/>
                <a:gd name="T8" fmla="*/ 140 w 224"/>
                <a:gd name="T9" fmla="*/ 292 h 324"/>
                <a:gd name="T10" fmla="*/ 128 w 224"/>
                <a:gd name="T11" fmla="*/ 296 h 324"/>
                <a:gd name="T12" fmla="*/ 112 w 224"/>
                <a:gd name="T13" fmla="*/ 300 h 324"/>
                <a:gd name="T14" fmla="*/ 100 w 224"/>
                <a:gd name="T15" fmla="*/ 304 h 324"/>
                <a:gd name="T16" fmla="*/ 76 w 224"/>
                <a:gd name="T17" fmla="*/ 312 h 324"/>
                <a:gd name="T18" fmla="*/ 52 w 224"/>
                <a:gd name="T19" fmla="*/ 316 h 324"/>
                <a:gd name="T20" fmla="*/ 40 w 224"/>
                <a:gd name="T21" fmla="*/ 312 h 324"/>
                <a:gd name="T22" fmla="*/ 16 w 224"/>
                <a:gd name="T23" fmla="*/ 308 h 324"/>
                <a:gd name="T24" fmla="*/ 16 w 224"/>
                <a:gd name="T25" fmla="*/ 304 h 324"/>
                <a:gd name="T26" fmla="*/ 24 w 224"/>
                <a:gd name="T27" fmla="*/ 296 h 324"/>
                <a:gd name="T28" fmla="*/ 20 w 224"/>
                <a:gd name="T29" fmla="*/ 276 h 324"/>
                <a:gd name="T30" fmla="*/ 12 w 224"/>
                <a:gd name="T31" fmla="*/ 272 h 324"/>
                <a:gd name="T32" fmla="*/ 8 w 224"/>
                <a:gd name="T33" fmla="*/ 248 h 324"/>
                <a:gd name="T34" fmla="*/ 0 w 224"/>
                <a:gd name="T35" fmla="*/ 228 h 324"/>
                <a:gd name="T36" fmla="*/ 8 w 224"/>
                <a:gd name="T37" fmla="*/ 208 h 324"/>
                <a:gd name="T38" fmla="*/ 16 w 224"/>
                <a:gd name="T39" fmla="*/ 180 h 324"/>
                <a:gd name="T40" fmla="*/ 32 w 224"/>
                <a:gd name="T41" fmla="*/ 156 h 324"/>
                <a:gd name="T42" fmla="*/ 40 w 224"/>
                <a:gd name="T43" fmla="*/ 144 h 324"/>
                <a:gd name="T44" fmla="*/ 32 w 224"/>
                <a:gd name="T45" fmla="*/ 120 h 324"/>
                <a:gd name="T46" fmla="*/ 28 w 224"/>
                <a:gd name="T47" fmla="*/ 108 h 324"/>
                <a:gd name="T48" fmla="*/ 32 w 224"/>
                <a:gd name="T49" fmla="*/ 88 h 324"/>
                <a:gd name="T50" fmla="*/ 24 w 224"/>
                <a:gd name="T51" fmla="*/ 76 h 324"/>
                <a:gd name="T52" fmla="*/ 24 w 224"/>
                <a:gd name="T53" fmla="*/ 56 h 324"/>
                <a:gd name="T54" fmla="*/ 20 w 224"/>
                <a:gd name="T55" fmla="*/ 32 h 324"/>
                <a:gd name="T56" fmla="*/ 20 w 224"/>
                <a:gd name="T57" fmla="*/ 12 h 324"/>
                <a:gd name="T58" fmla="*/ 64 w 224"/>
                <a:gd name="T59" fmla="*/ 8 h 324"/>
                <a:gd name="T60" fmla="*/ 96 w 224"/>
                <a:gd name="T61" fmla="*/ 8 h 324"/>
                <a:gd name="T62" fmla="*/ 124 w 224"/>
                <a:gd name="T63" fmla="*/ 8 h 324"/>
                <a:gd name="T64" fmla="*/ 148 w 224"/>
                <a:gd name="T65" fmla="*/ 0 h 324"/>
                <a:gd name="T66" fmla="*/ 164 w 224"/>
                <a:gd name="T67" fmla="*/ 8 h 324"/>
                <a:gd name="T68" fmla="*/ 160 w 224"/>
                <a:gd name="T69" fmla="*/ 28 h 324"/>
                <a:gd name="T70" fmla="*/ 176 w 224"/>
                <a:gd name="T71" fmla="*/ 36 h 324"/>
                <a:gd name="T72" fmla="*/ 184 w 224"/>
                <a:gd name="T73" fmla="*/ 48 h 324"/>
                <a:gd name="T74" fmla="*/ 180 w 224"/>
                <a:gd name="T75" fmla="*/ 68 h 324"/>
                <a:gd name="T76" fmla="*/ 176 w 224"/>
                <a:gd name="T77" fmla="*/ 88 h 324"/>
                <a:gd name="T78" fmla="*/ 188 w 224"/>
                <a:gd name="T79" fmla="*/ 84 h 324"/>
                <a:gd name="T80" fmla="*/ 188 w 224"/>
                <a:gd name="T81" fmla="*/ 100 h 324"/>
                <a:gd name="T82" fmla="*/ 188 w 224"/>
                <a:gd name="T83" fmla="*/ 116 h 324"/>
                <a:gd name="T84" fmla="*/ 188 w 224"/>
                <a:gd name="T85" fmla="*/ 128 h 324"/>
                <a:gd name="T86" fmla="*/ 200 w 224"/>
                <a:gd name="T87" fmla="*/ 140 h 324"/>
                <a:gd name="T88" fmla="*/ 196 w 224"/>
                <a:gd name="T89" fmla="*/ 152 h 324"/>
                <a:gd name="T90" fmla="*/ 188 w 224"/>
                <a:gd name="T91" fmla="*/ 180 h 324"/>
                <a:gd name="T92" fmla="*/ 196 w 224"/>
                <a:gd name="T93" fmla="*/ 192 h 324"/>
                <a:gd name="T94" fmla="*/ 192 w 224"/>
                <a:gd name="T95" fmla="*/ 208 h 324"/>
                <a:gd name="T96" fmla="*/ 196 w 224"/>
                <a:gd name="T97" fmla="*/ 224 h 324"/>
                <a:gd name="T98" fmla="*/ 204 w 224"/>
                <a:gd name="T99" fmla="*/ 236 h 324"/>
                <a:gd name="T100" fmla="*/ 220 w 224"/>
                <a:gd name="T101" fmla="*/ 252 h 324"/>
                <a:gd name="T102" fmla="*/ 216 w 224"/>
                <a:gd name="T103" fmla="*/ 260 h 324"/>
                <a:gd name="T104" fmla="*/ 212 w 224"/>
                <a:gd name="T105" fmla="*/ 272 h 324"/>
                <a:gd name="T106" fmla="*/ 196 w 224"/>
                <a:gd name="T107" fmla="*/ 264 h 324"/>
                <a:gd name="T108" fmla="*/ 184 w 224"/>
                <a:gd name="T109" fmla="*/ 256 h 324"/>
                <a:gd name="T110" fmla="*/ 180 w 224"/>
                <a:gd name="T111" fmla="*/ 25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4" h="324">
                  <a:moveTo>
                    <a:pt x="180" y="256"/>
                  </a:moveTo>
                  <a:lnTo>
                    <a:pt x="184" y="256"/>
                  </a:lnTo>
                  <a:lnTo>
                    <a:pt x="188" y="256"/>
                  </a:lnTo>
                  <a:lnTo>
                    <a:pt x="192" y="260"/>
                  </a:lnTo>
                  <a:lnTo>
                    <a:pt x="196" y="260"/>
                  </a:lnTo>
                  <a:lnTo>
                    <a:pt x="196" y="264"/>
                  </a:lnTo>
                  <a:lnTo>
                    <a:pt x="196" y="268"/>
                  </a:lnTo>
                  <a:lnTo>
                    <a:pt x="196" y="272"/>
                  </a:lnTo>
                  <a:lnTo>
                    <a:pt x="188" y="272"/>
                  </a:lnTo>
                  <a:lnTo>
                    <a:pt x="184" y="272"/>
                  </a:lnTo>
                  <a:lnTo>
                    <a:pt x="184" y="268"/>
                  </a:lnTo>
                  <a:lnTo>
                    <a:pt x="180" y="272"/>
                  </a:lnTo>
                  <a:lnTo>
                    <a:pt x="176" y="272"/>
                  </a:lnTo>
                  <a:lnTo>
                    <a:pt x="172" y="272"/>
                  </a:lnTo>
                  <a:lnTo>
                    <a:pt x="168" y="276"/>
                  </a:lnTo>
                  <a:lnTo>
                    <a:pt x="160" y="280"/>
                  </a:lnTo>
                  <a:lnTo>
                    <a:pt x="152" y="284"/>
                  </a:lnTo>
                  <a:lnTo>
                    <a:pt x="148" y="284"/>
                  </a:lnTo>
                  <a:lnTo>
                    <a:pt x="144" y="288"/>
                  </a:lnTo>
                  <a:lnTo>
                    <a:pt x="140" y="292"/>
                  </a:lnTo>
                  <a:lnTo>
                    <a:pt x="136" y="292"/>
                  </a:lnTo>
                  <a:lnTo>
                    <a:pt x="132" y="292"/>
                  </a:lnTo>
                  <a:lnTo>
                    <a:pt x="128" y="292"/>
                  </a:lnTo>
                  <a:lnTo>
                    <a:pt x="128" y="296"/>
                  </a:lnTo>
                  <a:lnTo>
                    <a:pt x="124" y="300"/>
                  </a:lnTo>
                  <a:lnTo>
                    <a:pt x="120" y="300"/>
                  </a:lnTo>
                  <a:lnTo>
                    <a:pt x="116" y="300"/>
                  </a:lnTo>
                  <a:lnTo>
                    <a:pt x="112" y="300"/>
                  </a:lnTo>
                  <a:lnTo>
                    <a:pt x="108" y="300"/>
                  </a:lnTo>
                  <a:lnTo>
                    <a:pt x="108" y="304"/>
                  </a:lnTo>
                  <a:lnTo>
                    <a:pt x="104" y="304"/>
                  </a:lnTo>
                  <a:lnTo>
                    <a:pt x="100" y="304"/>
                  </a:lnTo>
                  <a:lnTo>
                    <a:pt x="92" y="304"/>
                  </a:lnTo>
                  <a:lnTo>
                    <a:pt x="88" y="308"/>
                  </a:lnTo>
                  <a:lnTo>
                    <a:pt x="84" y="308"/>
                  </a:lnTo>
                  <a:lnTo>
                    <a:pt x="76" y="312"/>
                  </a:lnTo>
                  <a:lnTo>
                    <a:pt x="68" y="320"/>
                  </a:lnTo>
                  <a:lnTo>
                    <a:pt x="60" y="324"/>
                  </a:lnTo>
                  <a:lnTo>
                    <a:pt x="60" y="320"/>
                  </a:lnTo>
                  <a:lnTo>
                    <a:pt x="52" y="316"/>
                  </a:lnTo>
                  <a:lnTo>
                    <a:pt x="48" y="316"/>
                  </a:lnTo>
                  <a:lnTo>
                    <a:pt x="48" y="312"/>
                  </a:lnTo>
                  <a:lnTo>
                    <a:pt x="44" y="312"/>
                  </a:lnTo>
                  <a:lnTo>
                    <a:pt x="40" y="312"/>
                  </a:lnTo>
                  <a:lnTo>
                    <a:pt x="36" y="312"/>
                  </a:lnTo>
                  <a:lnTo>
                    <a:pt x="28" y="308"/>
                  </a:lnTo>
                  <a:lnTo>
                    <a:pt x="20" y="308"/>
                  </a:lnTo>
                  <a:lnTo>
                    <a:pt x="16" y="308"/>
                  </a:lnTo>
                  <a:lnTo>
                    <a:pt x="12" y="304"/>
                  </a:lnTo>
                  <a:lnTo>
                    <a:pt x="8" y="304"/>
                  </a:lnTo>
                  <a:lnTo>
                    <a:pt x="12" y="304"/>
                  </a:lnTo>
                  <a:lnTo>
                    <a:pt x="16" y="304"/>
                  </a:lnTo>
                  <a:lnTo>
                    <a:pt x="28" y="304"/>
                  </a:lnTo>
                  <a:lnTo>
                    <a:pt x="28" y="300"/>
                  </a:lnTo>
                  <a:lnTo>
                    <a:pt x="24" y="300"/>
                  </a:lnTo>
                  <a:lnTo>
                    <a:pt x="24" y="296"/>
                  </a:lnTo>
                  <a:lnTo>
                    <a:pt x="24" y="292"/>
                  </a:lnTo>
                  <a:lnTo>
                    <a:pt x="28" y="288"/>
                  </a:lnTo>
                  <a:lnTo>
                    <a:pt x="24" y="280"/>
                  </a:lnTo>
                  <a:lnTo>
                    <a:pt x="20" y="276"/>
                  </a:lnTo>
                  <a:lnTo>
                    <a:pt x="20" y="280"/>
                  </a:lnTo>
                  <a:lnTo>
                    <a:pt x="16" y="280"/>
                  </a:lnTo>
                  <a:lnTo>
                    <a:pt x="16" y="276"/>
                  </a:lnTo>
                  <a:lnTo>
                    <a:pt x="12" y="272"/>
                  </a:lnTo>
                  <a:lnTo>
                    <a:pt x="12" y="264"/>
                  </a:lnTo>
                  <a:lnTo>
                    <a:pt x="12" y="260"/>
                  </a:lnTo>
                  <a:lnTo>
                    <a:pt x="8" y="252"/>
                  </a:lnTo>
                  <a:lnTo>
                    <a:pt x="8" y="248"/>
                  </a:lnTo>
                  <a:lnTo>
                    <a:pt x="4" y="244"/>
                  </a:lnTo>
                  <a:lnTo>
                    <a:pt x="4" y="236"/>
                  </a:lnTo>
                  <a:lnTo>
                    <a:pt x="4" y="232"/>
                  </a:lnTo>
                  <a:lnTo>
                    <a:pt x="0" y="228"/>
                  </a:lnTo>
                  <a:lnTo>
                    <a:pt x="4" y="224"/>
                  </a:lnTo>
                  <a:lnTo>
                    <a:pt x="4" y="220"/>
                  </a:lnTo>
                  <a:lnTo>
                    <a:pt x="4" y="216"/>
                  </a:lnTo>
                  <a:lnTo>
                    <a:pt x="8" y="208"/>
                  </a:lnTo>
                  <a:lnTo>
                    <a:pt x="12" y="204"/>
                  </a:lnTo>
                  <a:lnTo>
                    <a:pt x="16" y="196"/>
                  </a:lnTo>
                  <a:lnTo>
                    <a:pt x="16" y="188"/>
                  </a:lnTo>
                  <a:lnTo>
                    <a:pt x="16" y="180"/>
                  </a:lnTo>
                  <a:lnTo>
                    <a:pt x="20" y="172"/>
                  </a:lnTo>
                  <a:lnTo>
                    <a:pt x="24" y="164"/>
                  </a:lnTo>
                  <a:lnTo>
                    <a:pt x="24" y="160"/>
                  </a:lnTo>
                  <a:lnTo>
                    <a:pt x="32" y="156"/>
                  </a:lnTo>
                  <a:lnTo>
                    <a:pt x="32" y="152"/>
                  </a:lnTo>
                  <a:lnTo>
                    <a:pt x="36" y="152"/>
                  </a:lnTo>
                  <a:lnTo>
                    <a:pt x="40" y="148"/>
                  </a:lnTo>
                  <a:lnTo>
                    <a:pt x="40" y="144"/>
                  </a:lnTo>
                  <a:lnTo>
                    <a:pt x="36" y="128"/>
                  </a:lnTo>
                  <a:lnTo>
                    <a:pt x="36" y="124"/>
                  </a:lnTo>
                  <a:lnTo>
                    <a:pt x="36" y="120"/>
                  </a:lnTo>
                  <a:lnTo>
                    <a:pt x="32" y="120"/>
                  </a:lnTo>
                  <a:lnTo>
                    <a:pt x="32" y="116"/>
                  </a:lnTo>
                  <a:lnTo>
                    <a:pt x="32" y="112"/>
                  </a:lnTo>
                  <a:lnTo>
                    <a:pt x="32" y="108"/>
                  </a:lnTo>
                  <a:lnTo>
                    <a:pt x="28" y="108"/>
                  </a:lnTo>
                  <a:lnTo>
                    <a:pt x="24" y="104"/>
                  </a:lnTo>
                  <a:lnTo>
                    <a:pt x="28" y="100"/>
                  </a:lnTo>
                  <a:lnTo>
                    <a:pt x="28" y="96"/>
                  </a:lnTo>
                  <a:lnTo>
                    <a:pt x="32" y="88"/>
                  </a:lnTo>
                  <a:lnTo>
                    <a:pt x="28" y="84"/>
                  </a:lnTo>
                  <a:lnTo>
                    <a:pt x="28" y="80"/>
                  </a:lnTo>
                  <a:lnTo>
                    <a:pt x="24" y="80"/>
                  </a:lnTo>
                  <a:lnTo>
                    <a:pt x="24" y="76"/>
                  </a:lnTo>
                  <a:lnTo>
                    <a:pt x="28" y="76"/>
                  </a:lnTo>
                  <a:lnTo>
                    <a:pt x="24" y="72"/>
                  </a:lnTo>
                  <a:lnTo>
                    <a:pt x="24" y="68"/>
                  </a:lnTo>
                  <a:lnTo>
                    <a:pt x="24" y="56"/>
                  </a:lnTo>
                  <a:lnTo>
                    <a:pt x="24" y="48"/>
                  </a:lnTo>
                  <a:lnTo>
                    <a:pt x="24" y="44"/>
                  </a:lnTo>
                  <a:lnTo>
                    <a:pt x="20" y="40"/>
                  </a:lnTo>
                  <a:lnTo>
                    <a:pt x="20" y="32"/>
                  </a:lnTo>
                  <a:lnTo>
                    <a:pt x="16" y="28"/>
                  </a:lnTo>
                  <a:lnTo>
                    <a:pt x="16" y="24"/>
                  </a:lnTo>
                  <a:lnTo>
                    <a:pt x="20" y="20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28" y="8"/>
                  </a:lnTo>
                  <a:lnTo>
                    <a:pt x="48" y="8"/>
                  </a:lnTo>
                  <a:lnTo>
                    <a:pt x="64" y="8"/>
                  </a:lnTo>
                  <a:lnTo>
                    <a:pt x="76" y="8"/>
                  </a:lnTo>
                  <a:lnTo>
                    <a:pt x="84" y="8"/>
                  </a:lnTo>
                  <a:lnTo>
                    <a:pt x="92" y="8"/>
                  </a:lnTo>
                  <a:lnTo>
                    <a:pt x="96" y="8"/>
                  </a:lnTo>
                  <a:lnTo>
                    <a:pt x="108" y="8"/>
                  </a:lnTo>
                  <a:lnTo>
                    <a:pt x="116" y="8"/>
                  </a:lnTo>
                  <a:lnTo>
                    <a:pt x="120" y="8"/>
                  </a:lnTo>
                  <a:lnTo>
                    <a:pt x="124" y="8"/>
                  </a:lnTo>
                  <a:lnTo>
                    <a:pt x="132" y="8"/>
                  </a:lnTo>
                  <a:lnTo>
                    <a:pt x="132" y="12"/>
                  </a:lnTo>
                  <a:lnTo>
                    <a:pt x="144" y="4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60" y="4"/>
                  </a:lnTo>
                  <a:lnTo>
                    <a:pt x="164" y="4"/>
                  </a:lnTo>
                  <a:lnTo>
                    <a:pt x="164" y="8"/>
                  </a:lnTo>
                  <a:lnTo>
                    <a:pt x="164" y="16"/>
                  </a:lnTo>
                  <a:lnTo>
                    <a:pt x="160" y="20"/>
                  </a:lnTo>
                  <a:lnTo>
                    <a:pt x="160" y="24"/>
                  </a:lnTo>
                  <a:lnTo>
                    <a:pt x="160" y="28"/>
                  </a:lnTo>
                  <a:lnTo>
                    <a:pt x="164" y="28"/>
                  </a:lnTo>
                  <a:lnTo>
                    <a:pt x="168" y="28"/>
                  </a:lnTo>
                  <a:lnTo>
                    <a:pt x="172" y="32"/>
                  </a:lnTo>
                  <a:lnTo>
                    <a:pt x="176" y="36"/>
                  </a:lnTo>
                  <a:lnTo>
                    <a:pt x="180" y="36"/>
                  </a:lnTo>
                  <a:lnTo>
                    <a:pt x="180" y="40"/>
                  </a:lnTo>
                  <a:lnTo>
                    <a:pt x="184" y="44"/>
                  </a:lnTo>
                  <a:lnTo>
                    <a:pt x="184" y="48"/>
                  </a:lnTo>
                  <a:lnTo>
                    <a:pt x="180" y="52"/>
                  </a:lnTo>
                  <a:lnTo>
                    <a:pt x="184" y="52"/>
                  </a:lnTo>
                  <a:lnTo>
                    <a:pt x="184" y="56"/>
                  </a:lnTo>
                  <a:lnTo>
                    <a:pt x="180" y="68"/>
                  </a:lnTo>
                  <a:lnTo>
                    <a:pt x="176" y="76"/>
                  </a:lnTo>
                  <a:lnTo>
                    <a:pt x="176" y="80"/>
                  </a:lnTo>
                  <a:lnTo>
                    <a:pt x="176" y="84"/>
                  </a:lnTo>
                  <a:lnTo>
                    <a:pt x="176" y="88"/>
                  </a:lnTo>
                  <a:lnTo>
                    <a:pt x="180" y="88"/>
                  </a:lnTo>
                  <a:lnTo>
                    <a:pt x="180" y="84"/>
                  </a:lnTo>
                  <a:lnTo>
                    <a:pt x="184" y="84"/>
                  </a:lnTo>
                  <a:lnTo>
                    <a:pt x="188" y="84"/>
                  </a:lnTo>
                  <a:lnTo>
                    <a:pt x="192" y="88"/>
                  </a:lnTo>
                  <a:lnTo>
                    <a:pt x="192" y="96"/>
                  </a:lnTo>
                  <a:lnTo>
                    <a:pt x="192" y="100"/>
                  </a:lnTo>
                  <a:lnTo>
                    <a:pt x="188" y="100"/>
                  </a:lnTo>
                  <a:lnTo>
                    <a:pt x="188" y="104"/>
                  </a:lnTo>
                  <a:lnTo>
                    <a:pt x="188" y="108"/>
                  </a:lnTo>
                  <a:lnTo>
                    <a:pt x="192" y="112"/>
                  </a:lnTo>
                  <a:lnTo>
                    <a:pt x="188" y="116"/>
                  </a:lnTo>
                  <a:lnTo>
                    <a:pt x="188" y="120"/>
                  </a:lnTo>
                  <a:lnTo>
                    <a:pt x="184" y="120"/>
                  </a:lnTo>
                  <a:lnTo>
                    <a:pt x="184" y="124"/>
                  </a:lnTo>
                  <a:lnTo>
                    <a:pt x="188" y="128"/>
                  </a:lnTo>
                  <a:lnTo>
                    <a:pt x="192" y="132"/>
                  </a:lnTo>
                  <a:lnTo>
                    <a:pt x="196" y="132"/>
                  </a:lnTo>
                  <a:lnTo>
                    <a:pt x="196" y="136"/>
                  </a:lnTo>
                  <a:lnTo>
                    <a:pt x="200" y="140"/>
                  </a:lnTo>
                  <a:lnTo>
                    <a:pt x="200" y="144"/>
                  </a:lnTo>
                  <a:lnTo>
                    <a:pt x="196" y="144"/>
                  </a:lnTo>
                  <a:lnTo>
                    <a:pt x="196" y="148"/>
                  </a:lnTo>
                  <a:lnTo>
                    <a:pt x="196" y="152"/>
                  </a:lnTo>
                  <a:lnTo>
                    <a:pt x="196" y="164"/>
                  </a:lnTo>
                  <a:lnTo>
                    <a:pt x="196" y="172"/>
                  </a:lnTo>
                  <a:lnTo>
                    <a:pt x="192" y="180"/>
                  </a:lnTo>
                  <a:lnTo>
                    <a:pt x="188" y="180"/>
                  </a:lnTo>
                  <a:lnTo>
                    <a:pt x="188" y="184"/>
                  </a:lnTo>
                  <a:lnTo>
                    <a:pt x="192" y="188"/>
                  </a:lnTo>
                  <a:lnTo>
                    <a:pt x="196" y="188"/>
                  </a:lnTo>
                  <a:lnTo>
                    <a:pt x="196" y="192"/>
                  </a:lnTo>
                  <a:lnTo>
                    <a:pt x="196" y="196"/>
                  </a:lnTo>
                  <a:lnTo>
                    <a:pt x="196" y="200"/>
                  </a:lnTo>
                  <a:lnTo>
                    <a:pt x="196" y="208"/>
                  </a:lnTo>
                  <a:lnTo>
                    <a:pt x="192" y="208"/>
                  </a:lnTo>
                  <a:lnTo>
                    <a:pt x="192" y="212"/>
                  </a:lnTo>
                  <a:lnTo>
                    <a:pt x="192" y="216"/>
                  </a:lnTo>
                  <a:lnTo>
                    <a:pt x="196" y="220"/>
                  </a:lnTo>
                  <a:lnTo>
                    <a:pt x="196" y="224"/>
                  </a:lnTo>
                  <a:lnTo>
                    <a:pt x="196" y="228"/>
                  </a:lnTo>
                  <a:lnTo>
                    <a:pt x="200" y="228"/>
                  </a:lnTo>
                  <a:lnTo>
                    <a:pt x="200" y="232"/>
                  </a:lnTo>
                  <a:lnTo>
                    <a:pt x="204" y="236"/>
                  </a:lnTo>
                  <a:lnTo>
                    <a:pt x="208" y="244"/>
                  </a:lnTo>
                  <a:lnTo>
                    <a:pt x="216" y="244"/>
                  </a:lnTo>
                  <a:lnTo>
                    <a:pt x="216" y="248"/>
                  </a:lnTo>
                  <a:lnTo>
                    <a:pt x="220" y="252"/>
                  </a:lnTo>
                  <a:lnTo>
                    <a:pt x="224" y="252"/>
                  </a:lnTo>
                  <a:lnTo>
                    <a:pt x="224" y="256"/>
                  </a:lnTo>
                  <a:lnTo>
                    <a:pt x="220" y="256"/>
                  </a:lnTo>
                  <a:lnTo>
                    <a:pt x="216" y="260"/>
                  </a:lnTo>
                  <a:lnTo>
                    <a:pt x="216" y="264"/>
                  </a:lnTo>
                  <a:lnTo>
                    <a:pt x="216" y="268"/>
                  </a:lnTo>
                  <a:lnTo>
                    <a:pt x="212" y="268"/>
                  </a:lnTo>
                  <a:lnTo>
                    <a:pt x="212" y="272"/>
                  </a:lnTo>
                  <a:lnTo>
                    <a:pt x="204" y="272"/>
                  </a:lnTo>
                  <a:lnTo>
                    <a:pt x="200" y="272"/>
                  </a:lnTo>
                  <a:lnTo>
                    <a:pt x="196" y="268"/>
                  </a:lnTo>
                  <a:lnTo>
                    <a:pt x="196" y="264"/>
                  </a:lnTo>
                  <a:lnTo>
                    <a:pt x="196" y="260"/>
                  </a:lnTo>
                  <a:lnTo>
                    <a:pt x="192" y="260"/>
                  </a:lnTo>
                  <a:lnTo>
                    <a:pt x="188" y="256"/>
                  </a:lnTo>
                  <a:lnTo>
                    <a:pt x="184" y="256"/>
                  </a:lnTo>
                  <a:lnTo>
                    <a:pt x="180" y="256"/>
                  </a:lnTo>
                  <a:lnTo>
                    <a:pt x="176" y="252"/>
                  </a:lnTo>
                  <a:lnTo>
                    <a:pt x="176" y="256"/>
                  </a:lnTo>
                  <a:lnTo>
                    <a:pt x="180" y="25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62" name="Freeform 22"/>
            <p:cNvSpPr>
              <a:spLocks/>
            </p:cNvSpPr>
            <p:nvPr/>
          </p:nvSpPr>
          <p:spPr bwMode="auto">
            <a:xfrm>
              <a:off x="653" y="2599"/>
              <a:ext cx="372" cy="276"/>
            </a:xfrm>
            <a:custGeom>
              <a:avLst/>
              <a:gdLst>
                <a:gd name="T0" fmla="*/ 108 w 372"/>
                <a:gd name="T1" fmla="*/ 168 h 276"/>
                <a:gd name="T2" fmla="*/ 96 w 372"/>
                <a:gd name="T3" fmla="*/ 180 h 276"/>
                <a:gd name="T4" fmla="*/ 88 w 372"/>
                <a:gd name="T5" fmla="*/ 172 h 276"/>
                <a:gd name="T6" fmla="*/ 72 w 372"/>
                <a:gd name="T7" fmla="*/ 148 h 276"/>
                <a:gd name="T8" fmla="*/ 68 w 372"/>
                <a:gd name="T9" fmla="*/ 140 h 276"/>
                <a:gd name="T10" fmla="*/ 52 w 372"/>
                <a:gd name="T11" fmla="*/ 132 h 276"/>
                <a:gd name="T12" fmla="*/ 24 w 372"/>
                <a:gd name="T13" fmla="*/ 112 h 276"/>
                <a:gd name="T14" fmla="*/ 24 w 372"/>
                <a:gd name="T15" fmla="*/ 92 h 276"/>
                <a:gd name="T16" fmla="*/ 12 w 372"/>
                <a:gd name="T17" fmla="*/ 92 h 276"/>
                <a:gd name="T18" fmla="*/ 12 w 372"/>
                <a:gd name="T19" fmla="*/ 84 h 276"/>
                <a:gd name="T20" fmla="*/ 4 w 372"/>
                <a:gd name="T21" fmla="*/ 84 h 276"/>
                <a:gd name="T22" fmla="*/ 20 w 372"/>
                <a:gd name="T23" fmla="*/ 60 h 276"/>
                <a:gd name="T24" fmla="*/ 32 w 372"/>
                <a:gd name="T25" fmla="*/ 56 h 276"/>
                <a:gd name="T26" fmla="*/ 68 w 372"/>
                <a:gd name="T27" fmla="*/ 48 h 276"/>
                <a:gd name="T28" fmla="*/ 56 w 372"/>
                <a:gd name="T29" fmla="*/ 24 h 276"/>
                <a:gd name="T30" fmla="*/ 72 w 372"/>
                <a:gd name="T31" fmla="*/ 8 h 276"/>
                <a:gd name="T32" fmla="*/ 88 w 372"/>
                <a:gd name="T33" fmla="*/ 0 h 276"/>
                <a:gd name="T34" fmla="*/ 108 w 372"/>
                <a:gd name="T35" fmla="*/ 8 h 276"/>
                <a:gd name="T36" fmla="*/ 132 w 372"/>
                <a:gd name="T37" fmla="*/ 16 h 276"/>
                <a:gd name="T38" fmla="*/ 160 w 372"/>
                <a:gd name="T39" fmla="*/ 12 h 276"/>
                <a:gd name="T40" fmla="*/ 180 w 372"/>
                <a:gd name="T41" fmla="*/ 12 h 276"/>
                <a:gd name="T42" fmla="*/ 184 w 372"/>
                <a:gd name="T43" fmla="*/ 28 h 276"/>
                <a:gd name="T44" fmla="*/ 208 w 372"/>
                <a:gd name="T45" fmla="*/ 24 h 276"/>
                <a:gd name="T46" fmla="*/ 236 w 372"/>
                <a:gd name="T47" fmla="*/ 24 h 276"/>
                <a:gd name="T48" fmla="*/ 272 w 372"/>
                <a:gd name="T49" fmla="*/ 24 h 276"/>
                <a:gd name="T50" fmla="*/ 284 w 372"/>
                <a:gd name="T51" fmla="*/ 12 h 276"/>
                <a:gd name="T52" fmla="*/ 308 w 372"/>
                <a:gd name="T53" fmla="*/ 16 h 276"/>
                <a:gd name="T54" fmla="*/ 316 w 372"/>
                <a:gd name="T55" fmla="*/ 40 h 276"/>
                <a:gd name="T56" fmla="*/ 328 w 372"/>
                <a:gd name="T57" fmla="*/ 60 h 276"/>
                <a:gd name="T58" fmla="*/ 324 w 372"/>
                <a:gd name="T59" fmla="*/ 76 h 276"/>
                <a:gd name="T60" fmla="*/ 340 w 372"/>
                <a:gd name="T61" fmla="*/ 84 h 276"/>
                <a:gd name="T62" fmla="*/ 356 w 372"/>
                <a:gd name="T63" fmla="*/ 116 h 276"/>
                <a:gd name="T64" fmla="*/ 348 w 372"/>
                <a:gd name="T65" fmla="*/ 132 h 276"/>
                <a:gd name="T66" fmla="*/ 348 w 372"/>
                <a:gd name="T67" fmla="*/ 160 h 276"/>
                <a:gd name="T68" fmla="*/ 364 w 372"/>
                <a:gd name="T69" fmla="*/ 176 h 276"/>
                <a:gd name="T70" fmla="*/ 356 w 372"/>
                <a:gd name="T71" fmla="*/ 196 h 276"/>
                <a:gd name="T72" fmla="*/ 372 w 372"/>
                <a:gd name="T73" fmla="*/ 212 h 276"/>
                <a:gd name="T74" fmla="*/ 356 w 372"/>
                <a:gd name="T75" fmla="*/ 208 h 276"/>
                <a:gd name="T76" fmla="*/ 352 w 372"/>
                <a:gd name="T77" fmla="*/ 228 h 276"/>
                <a:gd name="T78" fmla="*/ 348 w 372"/>
                <a:gd name="T79" fmla="*/ 240 h 276"/>
                <a:gd name="T80" fmla="*/ 340 w 372"/>
                <a:gd name="T81" fmla="*/ 256 h 276"/>
                <a:gd name="T82" fmla="*/ 320 w 372"/>
                <a:gd name="T83" fmla="*/ 248 h 276"/>
                <a:gd name="T84" fmla="*/ 312 w 372"/>
                <a:gd name="T85" fmla="*/ 272 h 276"/>
                <a:gd name="T86" fmla="*/ 292 w 372"/>
                <a:gd name="T87" fmla="*/ 264 h 276"/>
                <a:gd name="T88" fmla="*/ 284 w 372"/>
                <a:gd name="T89" fmla="*/ 260 h 276"/>
                <a:gd name="T90" fmla="*/ 284 w 372"/>
                <a:gd name="T91" fmla="*/ 240 h 276"/>
                <a:gd name="T92" fmla="*/ 272 w 372"/>
                <a:gd name="T93" fmla="*/ 208 h 276"/>
                <a:gd name="T94" fmla="*/ 240 w 372"/>
                <a:gd name="T95" fmla="*/ 208 h 276"/>
                <a:gd name="T96" fmla="*/ 220 w 372"/>
                <a:gd name="T97" fmla="*/ 220 h 276"/>
                <a:gd name="T98" fmla="*/ 224 w 372"/>
                <a:gd name="T99" fmla="*/ 192 h 276"/>
                <a:gd name="T100" fmla="*/ 216 w 372"/>
                <a:gd name="T101" fmla="*/ 176 h 276"/>
                <a:gd name="T102" fmla="*/ 204 w 372"/>
                <a:gd name="T103" fmla="*/ 148 h 276"/>
                <a:gd name="T104" fmla="*/ 180 w 372"/>
                <a:gd name="T105" fmla="*/ 136 h 276"/>
                <a:gd name="T106" fmla="*/ 132 w 372"/>
                <a:gd name="T107" fmla="*/ 14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72" h="276">
                  <a:moveTo>
                    <a:pt x="124" y="152"/>
                  </a:moveTo>
                  <a:lnTo>
                    <a:pt x="124" y="156"/>
                  </a:lnTo>
                  <a:lnTo>
                    <a:pt x="120" y="160"/>
                  </a:lnTo>
                  <a:lnTo>
                    <a:pt x="120" y="164"/>
                  </a:lnTo>
                  <a:lnTo>
                    <a:pt x="112" y="168"/>
                  </a:lnTo>
                  <a:lnTo>
                    <a:pt x="108" y="168"/>
                  </a:lnTo>
                  <a:lnTo>
                    <a:pt x="108" y="172"/>
                  </a:lnTo>
                  <a:lnTo>
                    <a:pt x="104" y="172"/>
                  </a:lnTo>
                  <a:lnTo>
                    <a:pt x="104" y="176"/>
                  </a:lnTo>
                  <a:lnTo>
                    <a:pt x="104" y="180"/>
                  </a:lnTo>
                  <a:lnTo>
                    <a:pt x="100" y="180"/>
                  </a:lnTo>
                  <a:lnTo>
                    <a:pt x="96" y="180"/>
                  </a:lnTo>
                  <a:lnTo>
                    <a:pt x="92" y="180"/>
                  </a:lnTo>
                  <a:lnTo>
                    <a:pt x="88" y="184"/>
                  </a:lnTo>
                  <a:lnTo>
                    <a:pt x="88" y="180"/>
                  </a:lnTo>
                  <a:lnTo>
                    <a:pt x="92" y="176"/>
                  </a:lnTo>
                  <a:lnTo>
                    <a:pt x="88" y="176"/>
                  </a:lnTo>
                  <a:lnTo>
                    <a:pt x="88" y="172"/>
                  </a:lnTo>
                  <a:lnTo>
                    <a:pt x="84" y="168"/>
                  </a:lnTo>
                  <a:lnTo>
                    <a:pt x="76" y="160"/>
                  </a:lnTo>
                  <a:lnTo>
                    <a:pt x="80" y="156"/>
                  </a:lnTo>
                  <a:lnTo>
                    <a:pt x="76" y="160"/>
                  </a:lnTo>
                  <a:lnTo>
                    <a:pt x="68" y="156"/>
                  </a:lnTo>
                  <a:lnTo>
                    <a:pt x="72" y="148"/>
                  </a:lnTo>
                  <a:lnTo>
                    <a:pt x="72" y="144"/>
                  </a:lnTo>
                  <a:lnTo>
                    <a:pt x="68" y="148"/>
                  </a:lnTo>
                  <a:lnTo>
                    <a:pt x="68" y="144"/>
                  </a:lnTo>
                  <a:lnTo>
                    <a:pt x="64" y="144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8" y="136"/>
                  </a:lnTo>
                  <a:lnTo>
                    <a:pt x="68" y="140"/>
                  </a:lnTo>
                  <a:lnTo>
                    <a:pt x="64" y="140"/>
                  </a:lnTo>
                  <a:lnTo>
                    <a:pt x="60" y="140"/>
                  </a:lnTo>
                  <a:lnTo>
                    <a:pt x="56" y="136"/>
                  </a:lnTo>
                  <a:lnTo>
                    <a:pt x="52" y="132"/>
                  </a:lnTo>
                  <a:lnTo>
                    <a:pt x="48" y="132"/>
                  </a:lnTo>
                  <a:lnTo>
                    <a:pt x="44" y="128"/>
                  </a:lnTo>
                  <a:lnTo>
                    <a:pt x="32" y="120"/>
                  </a:lnTo>
                  <a:lnTo>
                    <a:pt x="28" y="112"/>
                  </a:lnTo>
                  <a:lnTo>
                    <a:pt x="28" y="108"/>
                  </a:lnTo>
                  <a:lnTo>
                    <a:pt x="24" y="112"/>
                  </a:lnTo>
                  <a:lnTo>
                    <a:pt x="20" y="112"/>
                  </a:lnTo>
                  <a:lnTo>
                    <a:pt x="20" y="108"/>
                  </a:lnTo>
                  <a:lnTo>
                    <a:pt x="24" y="100"/>
                  </a:lnTo>
                  <a:lnTo>
                    <a:pt x="24" y="96"/>
                  </a:lnTo>
                  <a:lnTo>
                    <a:pt x="28" y="92"/>
                  </a:lnTo>
                  <a:lnTo>
                    <a:pt x="24" y="92"/>
                  </a:lnTo>
                  <a:lnTo>
                    <a:pt x="24" y="96"/>
                  </a:lnTo>
                  <a:lnTo>
                    <a:pt x="20" y="100"/>
                  </a:lnTo>
                  <a:lnTo>
                    <a:pt x="16" y="100"/>
                  </a:lnTo>
                  <a:lnTo>
                    <a:pt x="16" y="96"/>
                  </a:lnTo>
                  <a:lnTo>
                    <a:pt x="16" y="92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6" y="88"/>
                  </a:lnTo>
                  <a:lnTo>
                    <a:pt x="16" y="84"/>
                  </a:lnTo>
                  <a:lnTo>
                    <a:pt x="20" y="84"/>
                  </a:lnTo>
                  <a:lnTo>
                    <a:pt x="16" y="84"/>
                  </a:lnTo>
                  <a:lnTo>
                    <a:pt x="12" y="84"/>
                  </a:lnTo>
                  <a:lnTo>
                    <a:pt x="8" y="88"/>
                  </a:lnTo>
                  <a:lnTo>
                    <a:pt x="4" y="96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0" y="88"/>
                  </a:lnTo>
                  <a:lnTo>
                    <a:pt x="4" y="84"/>
                  </a:lnTo>
                  <a:lnTo>
                    <a:pt x="8" y="80"/>
                  </a:lnTo>
                  <a:lnTo>
                    <a:pt x="8" y="76"/>
                  </a:lnTo>
                  <a:lnTo>
                    <a:pt x="12" y="72"/>
                  </a:lnTo>
                  <a:lnTo>
                    <a:pt x="12" y="68"/>
                  </a:lnTo>
                  <a:lnTo>
                    <a:pt x="16" y="64"/>
                  </a:lnTo>
                  <a:lnTo>
                    <a:pt x="20" y="60"/>
                  </a:lnTo>
                  <a:lnTo>
                    <a:pt x="20" y="56"/>
                  </a:lnTo>
                  <a:lnTo>
                    <a:pt x="24" y="56"/>
                  </a:lnTo>
                  <a:lnTo>
                    <a:pt x="24" y="60"/>
                  </a:lnTo>
                  <a:lnTo>
                    <a:pt x="28" y="60"/>
                  </a:lnTo>
                  <a:lnTo>
                    <a:pt x="28" y="56"/>
                  </a:lnTo>
                  <a:lnTo>
                    <a:pt x="32" y="56"/>
                  </a:lnTo>
                  <a:lnTo>
                    <a:pt x="36" y="52"/>
                  </a:lnTo>
                  <a:lnTo>
                    <a:pt x="40" y="48"/>
                  </a:lnTo>
                  <a:lnTo>
                    <a:pt x="48" y="52"/>
                  </a:lnTo>
                  <a:lnTo>
                    <a:pt x="52" y="52"/>
                  </a:lnTo>
                  <a:lnTo>
                    <a:pt x="64" y="48"/>
                  </a:lnTo>
                  <a:lnTo>
                    <a:pt x="68" y="48"/>
                  </a:lnTo>
                  <a:lnTo>
                    <a:pt x="68" y="44"/>
                  </a:lnTo>
                  <a:lnTo>
                    <a:pt x="68" y="32"/>
                  </a:lnTo>
                  <a:lnTo>
                    <a:pt x="64" y="32"/>
                  </a:lnTo>
                  <a:lnTo>
                    <a:pt x="60" y="28"/>
                  </a:lnTo>
                  <a:lnTo>
                    <a:pt x="56" y="28"/>
                  </a:lnTo>
                  <a:lnTo>
                    <a:pt x="56" y="24"/>
                  </a:lnTo>
                  <a:lnTo>
                    <a:pt x="60" y="20"/>
                  </a:lnTo>
                  <a:lnTo>
                    <a:pt x="64" y="20"/>
                  </a:lnTo>
                  <a:lnTo>
                    <a:pt x="68" y="20"/>
                  </a:lnTo>
                  <a:lnTo>
                    <a:pt x="72" y="16"/>
                  </a:lnTo>
                  <a:lnTo>
                    <a:pt x="72" y="12"/>
                  </a:lnTo>
                  <a:lnTo>
                    <a:pt x="72" y="8"/>
                  </a:lnTo>
                  <a:lnTo>
                    <a:pt x="68" y="8"/>
                  </a:lnTo>
                  <a:lnTo>
                    <a:pt x="68" y="4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2" y="0"/>
                  </a:lnTo>
                  <a:lnTo>
                    <a:pt x="100" y="0"/>
                  </a:lnTo>
                  <a:lnTo>
                    <a:pt x="100" y="4"/>
                  </a:lnTo>
                  <a:lnTo>
                    <a:pt x="100" y="8"/>
                  </a:lnTo>
                  <a:lnTo>
                    <a:pt x="104" y="8"/>
                  </a:lnTo>
                  <a:lnTo>
                    <a:pt x="108" y="8"/>
                  </a:lnTo>
                  <a:lnTo>
                    <a:pt x="112" y="8"/>
                  </a:lnTo>
                  <a:lnTo>
                    <a:pt x="116" y="12"/>
                  </a:lnTo>
                  <a:lnTo>
                    <a:pt x="124" y="12"/>
                  </a:lnTo>
                  <a:lnTo>
                    <a:pt x="124" y="16"/>
                  </a:lnTo>
                  <a:lnTo>
                    <a:pt x="128" y="12"/>
                  </a:lnTo>
                  <a:lnTo>
                    <a:pt x="132" y="16"/>
                  </a:lnTo>
                  <a:lnTo>
                    <a:pt x="136" y="16"/>
                  </a:lnTo>
                  <a:lnTo>
                    <a:pt x="136" y="20"/>
                  </a:lnTo>
                  <a:lnTo>
                    <a:pt x="144" y="16"/>
                  </a:lnTo>
                  <a:lnTo>
                    <a:pt x="148" y="16"/>
                  </a:lnTo>
                  <a:lnTo>
                    <a:pt x="152" y="12"/>
                  </a:lnTo>
                  <a:lnTo>
                    <a:pt x="160" y="12"/>
                  </a:lnTo>
                  <a:lnTo>
                    <a:pt x="160" y="16"/>
                  </a:lnTo>
                  <a:lnTo>
                    <a:pt x="168" y="16"/>
                  </a:lnTo>
                  <a:lnTo>
                    <a:pt x="168" y="12"/>
                  </a:lnTo>
                  <a:lnTo>
                    <a:pt x="172" y="12"/>
                  </a:lnTo>
                  <a:lnTo>
                    <a:pt x="176" y="12"/>
                  </a:lnTo>
                  <a:lnTo>
                    <a:pt x="180" y="12"/>
                  </a:lnTo>
                  <a:lnTo>
                    <a:pt x="184" y="12"/>
                  </a:lnTo>
                  <a:lnTo>
                    <a:pt x="184" y="16"/>
                  </a:lnTo>
                  <a:lnTo>
                    <a:pt x="180" y="20"/>
                  </a:lnTo>
                  <a:lnTo>
                    <a:pt x="180" y="24"/>
                  </a:lnTo>
                  <a:lnTo>
                    <a:pt x="180" y="28"/>
                  </a:lnTo>
                  <a:lnTo>
                    <a:pt x="184" y="28"/>
                  </a:lnTo>
                  <a:lnTo>
                    <a:pt x="188" y="32"/>
                  </a:lnTo>
                  <a:lnTo>
                    <a:pt x="192" y="32"/>
                  </a:lnTo>
                  <a:lnTo>
                    <a:pt x="196" y="32"/>
                  </a:lnTo>
                  <a:lnTo>
                    <a:pt x="200" y="28"/>
                  </a:lnTo>
                  <a:lnTo>
                    <a:pt x="200" y="24"/>
                  </a:lnTo>
                  <a:lnTo>
                    <a:pt x="208" y="24"/>
                  </a:lnTo>
                  <a:lnTo>
                    <a:pt x="212" y="28"/>
                  </a:lnTo>
                  <a:lnTo>
                    <a:pt x="216" y="36"/>
                  </a:lnTo>
                  <a:lnTo>
                    <a:pt x="220" y="40"/>
                  </a:lnTo>
                  <a:lnTo>
                    <a:pt x="228" y="32"/>
                  </a:lnTo>
                  <a:lnTo>
                    <a:pt x="232" y="28"/>
                  </a:lnTo>
                  <a:lnTo>
                    <a:pt x="236" y="24"/>
                  </a:lnTo>
                  <a:lnTo>
                    <a:pt x="248" y="24"/>
                  </a:lnTo>
                  <a:lnTo>
                    <a:pt x="260" y="28"/>
                  </a:lnTo>
                  <a:lnTo>
                    <a:pt x="260" y="32"/>
                  </a:lnTo>
                  <a:lnTo>
                    <a:pt x="268" y="32"/>
                  </a:lnTo>
                  <a:lnTo>
                    <a:pt x="272" y="28"/>
                  </a:lnTo>
                  <a:lnTo>
                    <a:pt x="272" y="24"/>
                  </a:lnTo>
                  <a:lnTo>
                    <a:pt x="276" y="24"/>
                  </a:lnTo>
                  <a:lnTo>
                    <a:pt x="284" y="20"/>
                  </a:lnTo>
                  <a:lnTo>
                    <a:pt x="288" y="20"/>
                  </a:lnTo>
                  <a:lnTo>
                    <a:pt x="288" y="16"/>
                  </a:lnTo>
                  <a:lnTo>
                    <a:pt x="288" y="12"/>
                  </a:lnTo>
                  <a:lnTo>
                    <a:pt x="284" y="12"/>
                  </a:lnTo>
                  <a:lnTo>
                    <a:pt x="288" y="8"/>
                  </a:lnTo>
                  <a:lnTo>
                    <a:pt x="292" y="8"/>
                  </a:lnTo>
                  <a:lnTo>
                    <a:pt x="296" y="8"/>
                  </a:lnTo>
                  <a:lnTo>
                    <a:pt x="300" y="12"/>
                  </a:lnTo>
                  <a:lnTo>
                    <a:pt x="304" y="12"/>
                  </a:lnTo>
                  <a:lnTo>
                    <a:pt x="308" y="16"/>
                  </a:lnTo>
                  <a:lnTo>
                    <a:pt x="304" y="20"/>
                  </a:lnTo>
                  <a:lnTo>
                    <a:pt x="304" y="24"/>
                  </a:lnTo>
                  <a:lnTo>
                    <a:pt x="308" y="24"/>
                  </a:lnTo>
                  <a:lnTo>
                    <a:pt x="316" y="32"/>
                  </a:lnTo>
                  <a:lnTo>
                    <a:pt x="316" y="36"/>
                  </a:lnTo>
                  <a:lnTo>
                    <a:pt x="316" y="40"/>
                  </a:lnTo>
                  <a:lnTo>
                    <a:pt x="312" y="52"/>
                  </a:lnTo>
                  <a:lnTo>
                    <a:pt x="316" y="52"/>
                  </a:lnTo>
                  <a:lnTo>
                    <a:pt x="320" y="52"/>
                  </a:lnTo>
                  <a:lnTo>
                    <a:pt x="320" y="56"/>
                  </a:lnTo>
                  <a:lnTo>
                    <a:pt x="324" y="60"/>
                  </a:lnTo>
                  <a:lnTo>
                    <a:pt x="328" y="60"/>
                  </a:lnTo>
                  <a:lnTo>
                    <a:pt x="328" y="64"/>
                  </a:lnTo>
                  <a:lnTo>
                    <a:pt x="332" y="64"/>
                  </a:lnTo>
                  <a:lnTo>
                    <a:pt x="336" y="64"/>
                  </a:lnTo>
                  <a:lnTo>
                    <a:pt x="336" y="68"/>
                  </a:lnTo>
                  <a:lnTo>
                    <a:pt x="332" y="68"/>
                  </a:lnTo>
                  <a:lnTo>
                    <a:pt x="324" y="76"/>
                  </a:lnTo>
                  <a:lnTo>
                    <a:pt x="320" y="84"/>
                  </a:lnTo>
                  <a:lnTo>
                    <a:pt x="324" y="84"/>
                  </a:lnTo>
                  <a:lnTo>
                    <a:pt x="328" y="84"/>
                  </a:lnTo>
                  <a:lnTo>
                    <a:pt x="332" y="80"/>
                  </a:lnTo>
                  <a:lnTo>
                    <a:pt x="336" y="80"/>
                  </a:lnTo>
                  <a:lnTo>
                    <a:pt x="340" y="84"/>
                  </a:lnTo>
                  <a:lnTo>
                    <a:pt x="340" y="92"/>
                  </a:lnTo>
                  <a:lnTo>
                    <a:pt x="340" y="96"/>
                  </a:lnTo>
                  <a:lnTo>
                    <a:pt x="340" y="108"/>
                  </a:lnTo>
                  <a:lnTo>
                    <a:pt x="344" y="112"/>
                  </a:lnTo>
                  <a:lnTo>
                    <a:pt x="348" y="112"/>
                  </a:lnTo>
                  <a:lnTo>
                    <a:pt x="356" y="116"/>
                  </a:lnTo>
                  <a:lnTo>
                    <a:pt x="356" y="120"/>
                  </a:lnTo>
                  <a:lnTo>
                    <a:pt x="356" y="124"/>
                  </a:lnTo>
                  <a:lnTo>
                    <a:pt x="356" y="128"/>
                  </a:lnTo>
                  <a:lnTo>
                    <a:pt x="352" y="128"/>
                  </a:lnTo>
                  <a:lnTo>
                    <a:pt x="352" y="132"/>
                  </a:lnTo>
                  <a:lnTo>
                    <a:pt x="348" y="132"/>
                  </a:lnTo>
                  <a:lnTo>
                    <a:pt x="348" y="136"/>
                  </a:lnTo>
                  <a:lnTo>
                    <a:pt x="348" y="140"/>
                  </a:lnTo>
                  <a:lnTo>
                    <a:pt x="348" y="144"/>
                  </a:lnTo>
                  <a:lnTo>
                    <a:pt x="348" y="152"/>
                  </a:lnTo>
                  <a:lnTo>
                    <a:pt x="348" y="156"/>
                  </a:lnTo>
                  <a:lnTo>
                    <a:pt x="348" y="160"/>
                  </a:lnTo>
                  <a:lnTo>
                    <a:pt x="352" y="164"/>
                  </a:lnTo>
                  <a:lnTo>
                    <a:pt x="356" y="164"/>
                  </a:lnTo>
                  <a:lnTo>
                    <a:pt x="360" y="168"/>
                  </a:lnTo>
                  <a:lnTo>
                    <a:pt x="360" y="172"/>
                  </a:lnTo>
                  <a:lnTo>
                    <a:pt x="360" y="176"/>
                  </a:lnTo>
                  <a:lnTo>
                    <a:pt x="364" y="176"/>
                  </a:lnTo>
                  <a:lnTo>
                    <a:pt x="368" y="180"/>
                  </a:lnTo>
                  <a:lnTo>
                    <a:pt x="364" y="180"/>
                  </a:lnTo>
                  <a:lnTo>
                    <a:pt x="360" y="184"/>
                  </a:lnTo>
                  <a:lnTo>
                    <a:pt x="356" y="188"/>
                  </a:lnTo>
                  <a:lnTo>
                    <a:pt x="356" y="192"/>
                  </a:lnTo>
                  <a:lnTo>
                    <a:pt x="356" y="196"/>
                  </a:lnTo>
                  <a:lnTo>
                    <a:pt x="360" y="196"/>
                  </a:lnTo>
                  <a:lnTo>
                    <a:pt x="364" y="196"/>
                  </a:lnTo>
                  <a:lnTo>
                    <a:pt x="368" y="200"/>
                  </a:lnTo>
                  <a:lnTo>
                    <a:pt x="372" y="204"/>
                  </a:lnTo>
                  <a:lnTo>
                    <a:pt x="372" y="208"/>
                  </a:lnTo>
                  <a:lnTo>
                    <a:pt x="372" y="212"/>
                  </a:lnTo>
                  <a:lnTo>
                    <a:pt x="372" y="216"/>
                  </a:lnTo>
                  <a:lnTo>
                    <a:pt x="368" y="216"/>
                  </a:lnTo>
                  <a:lnTo>
                    <a:pt x="368" y="212"/>
                  </a:lnTo>
                  <a:lnTo>
                    <a:pt x="364" y="212"/>
                  </a:lnTo>
                  <a:lnTo>
                    <a:pt x="364" y="208"/>
                  </a:lnTo>
                  <a:lnTo>
                    <a:pt x="356" y="208"/>
                  </a:lnTo>
                  <a:lnTo>
                    <a:pt x="344" y="208"/>
                  </a:lnTo>
                  <a:lnTo>
                    <a:pt x="344" y="212"/>
                  </a:lnTo>
                  <a:lnTo>
                    <a:pt x="344" y="220"/>
                  </a:lnTo>
                  <a:lnTo>
                    <a:pt x="344" y="224"/>
                  </a:lnTo>
                  <a:lnTo>
                    <a:pt x="348" y="224"/>
                  </a:lnTo>
                  <a:lnTo>
                    <a:pt x="352" y="228"/>
                  </a:lnTo>
                  <a:lnTo>
                    <a:pt x="352" y="224"/>
                  </a:lnTo>
                  <a:lnTo>
                    <a:pt x="356" y="228"/>
                  </a:lnTo>
                  <a:lnTo>
                    <a:pt x="356" y="232"/>
                  </a:lnTo>
                  <a:lnTo>
                    <a:pt x="352" y="232"/>
                  </a:lnTo>
                  <a:lnTo>
                    <a:pt x="352" y="236"/>
                  </a:lnTo>
                  <a:lnTo>
                    <a:pt x="348" y="240"/>
                  </a:lnTo>
                  <a:lnTo>
                    <a:pt x="348" y="244"/>
                  </a:lnTo>
                  <a:lnTo>
                    <a:pt x="352" y="244"/>
                  </a:lnTo>
                  <a:lnTo>
                    <a:pt x="348" y="244"/>
                  </a:lnTo>
                  <a:lnTo>
                    <a:pt x="344" y="252"/>
                  </a:lnTo>
                  <a:lnTo>
                    <a:pt x="344" y="256"/>
                  </a:lnTo>
                  <a:lnTo>
                    <a:pt x="340" y="256"/>
                  </a:lnTo>
                  <a:lnTo>
                    <a:pt x="336" y="252"/>
                  </a:lnTo>
                  <a:lnTo>
                    <a:pt x="332" y="256"/>
                  </a:lnTo>
                  <a:lnTo>
                    <a:pt x="328" y="252"/>
                  </a:lnTo>
                  <a:lnTo>
                    <a:pt x="328" y="248"/>
                  </a:lnTo>
                  <a:lnTo>
                    <a:pt x="324" y="248"/>
                  </a:lnTo>
                  <a:lnTo>
                    <a:pt x="320" y="248"/>
                  </a:lnTo>
                  <a:lnTo>
                    <a:pt x="320" y="252"/>
                  </a:lnTo>
                  <a:lnTo>
                    <a:pt x="320" y="256"/>
                  </a:lnTo>
                  <a:lnTo>
                    <a:pt x="320" y="260"/>
                  </a:lnTo>
                  <a:lnTo>
                    <a:pt x="316" y="264"/>
                  </a:lnTo>
                  <a:lnTo>
                    <a:pt x="312" y="268"/>
                  </a:lnTo>
                  <a:lnTo>
                    <a:pt x="312" y="272"/>
                  </a:lnTo>
                  <a:lnTo>
                    <a:pt x="308" y="272"/>
                  </a:lnTo>
                  <a:lnTo>
                    <a:pt x="304" y="272"/>
                  </a:lnTo>
                  <a:lnTo>
                    <a:pt x="300" y="276"/>
                  </a:lnTo>
                  <a:lnTo>
                    <a:pt x="300" y="272"/>
                  </a:lnTo>
                  <a:lnTo>
                    <a:pt x="296" y="268"/>
                  </a:lnTo>
                  <a:lnTo>
                    <a:pt x="292" y="264"/>
                  </a:lnTo>
                  <a:lnTo>
                    <a:pt x="288" y="264"/>
                  </a:lnTo>
                  <a:lnTo>
                    <a:pt x="284" y="264"/>
                  </a:lnTo>
                  <a:lnTo>
                    <a:pt x="280" y="264"/>
                  </a:lnTo>
                  <a:lnTo>
                    <a:pt x="280" y="268"/>
                  </a:lnTo>
                  <a:lnTo>
                    <a:pt x="280" y="264"/>
                  </a:lnTo>
                  <a:lnTo>
                    <a:pt x="284" y="260"/>
                  </a:lnTo>
                  <a:lnTo>
                    <a:pt x="284" y="256"/>
                  </a:lnTo>
                  <a:lnTo>
                    <a:pt x="288" y="252"/>
                  </a:lnTo>
                  <a:lnTo>
                    <a:pt x="284" y="252"/>
                  </a:lnTo>
                  <a:lnTo>
                    <a:pt x="288" y="248"/>
                  </a:lnTo>
                  <a:lnTo>
                    <a:pt x="284" y="244"/>
                  </a:lnTo>
                  <a:lnTo>
                    <a:pt x="284" y="240"/>
                  </a:lnTo>
                  <a:lnTo>
                    <a:pt x="284" y="236"/>
                  </a:lnTo>
                  <a:lnTo>
                    <a:pt x="284" y="232"/>
                  </a:lnTo>
                  <a:lnTo>
                    <a:pt x="280" y="228"/>
                  </a:lnTo>
                  <a:lnTo>
                    <a:pt x="280" y="216"/>
                  </a:lnTo>
                  <a:lnTo>
                    <a:pt x="272" y="212"/>
                  </a:lnTo>
                  <a:lnTo>
                    <a:pt x="272" y="208"/>
                  </a:lnTo>
                  <a:lnTo>
                    <a:pt x="264" y="208"/>
                  </a:lnTo>
                  <a:lnTo>
                    <a:pt x="260" y="208"/>
                  </a:lnTo>
                  <a:lnTo>
                    <a:pt x="256" y="212"/>
                  </a:lnTo>
                  <a:lnTo>
                    <a:pt x="244" y="208"/>
                  </a:lnTo>
                  <a:lnTo>
                    <a:pt x="244" y="212"/>
                  </a:lnTo>
                  <a:lnTo>
                    <a:pt x="240" y="208"/>
                  </a:lnTo>
                  <a:lnTo>
                    <a:pt x="236" y="208"/>
                  </a:lnTo>
                  <a:lnTo>
                    <a:pt x="232" y="212"/>
                  </a:lnTo>
                  <a:lnTo>
                    <a:pt x="232" y="216"/>
                  </a:lnTo>
                  <a:lnTo>
                    <a:pt x="228" y="216"/>
                  </a:lnTo>
                  <a:lnTo>
                    <a:pt x="228" y="220"/>
                  </a:lnTo>
                  <a:lnTo>
                    <a:pt x="220" y="220"/>
                  </a:lnTo>
                  <a:lnTo>
                    <a:pt x="220" y="216"/>
                  </a:lnTo>
                  <a:lnTo>
                    <a:pt x="224" y="208"/>
                  </a:lnTo>
                  <a:lnTo>
                    <a:pt x="224" y="204"/>
                  </a:lnTo>
                  <a:lnTo>
                    <a:pt x="228" y="204"/>
                  </a:lnTo>
                  <a:lnTo>
                    <a:pt x="228" y="200"/>
                  </a:lnTo>
                  <a:lnTo>
                    <a:pt x="224" y="192"/>
                  </a:lnTo>
                  <a:lnTo>
                    <a:pt x="224" y="188"/>
                  </a:lnTo>
                  <a:lnTo>
                    <a:pt x="224" y="184"/>
                  </a:lnTo>
                  <a:lnTo>
                    <a:pt x="224" y="180"/>
                  </a:lnTo>
                  <a:lnTo>
                    <a:pt x="220" y="180"/>
                  </a:lnTo>
                  <a:lnTo>
                    <a:pt x="216" y="180"/>
                  </a:lnTo>
                  <a:lnTo>
                    <a:pt x="216" y="176"/>
                  </a:lnTo>
                  <a:lnTo>
                    <a:pt x="220" y="172"/>
                  </a:lnTo>
                  <a:lnTo>
                    <a:pt x="220" y="168"/>
                  </a:lnTo>
                  <a:lnTo>
                    <a:pt x="216" y="164"/>
                  </a:lnTo>
                  <a:lnTo>
                    <a:pt x="212" y="160"/>
                  </a:lnTo>
                  <a:lnTo>
                    <a:pt x="208" y="152"/>
                  </a:lnTo>
                  <a:lnTo>
                    <a:pt x="204" y="148"/>
                  </a:lnTo>
                  <a:lnTo>
                    <a:pt x="204" y="144"/>
                  </a:lnTo>
                  <a:lnTo>
                    <a:pt x="200" y="144"/>
                  </a:lnTo>
                  <a:lnTo>
                    <a:pt x="200" y="140"/>
                  </a:lnTo>
                  <a:lnTo>
                    <a:pt x="196" y="136"/>
                  </a:lnTo>
                  <a:lnTo>
                    <a:pt x="192" y="136"/>
                  </a:lnTo>
                  <a:lnTo>
                    <a:pt x="180" y="136"/>
                  </a:lnTo>
                  <a:lnTo>
                    <a:pt x="176" y="136"/>
                  </a:lnTo>
                  <a:lnTo>
                    <a:pt x="160" y="136"/>
                  </a:lnTo>
                  <a:lnTo>
                    <a:pt x="148" y="140"/>
                  </a:lnTo>
                  <a:lnTo>
                    <a:pt x="144" y="140"/>
                  </a:lnTo>
                  <a:lnTo>
                    <a:pt x="144" y="136"/>
                  </a:lnTo>
                  <a:lnTo>
                    <a:pt x="132" y="140"/>
                  </a:lnTo>
                  <a:lnTo>
                    <a:pt x="128" y="140"/>
                  </a:lnTo>
                  <a:lnTo>
                    <a:pt x="124" y="15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63" name="Freeform 23"/>
            <p:cNvSpPr>
              <a:spLocks noEditPoints="1"/>
            </p:cNvSpPr>
            <p:nvPr/>
          </p:nvSpPr>
          <p:spPr bwMode="auto">
            <a:xfrm>
              <a:off x="977" y="2695"/>
              <a:ext cx="308" cy="320"/>
            </a:xfrm>
            <a:custGeom>
              <a:avLst/>
              <a:gdLst>
                <a:gd name="T0" fmla="*/ 172 w 308"/>
                <a:gd name="T1" fmla="*/ 280 h 320"/>
                <a:gd name="T2" fmla="*/ 160 w 308"/>
                <a:gd name="T3" fmla="*/ 280 h 320"/>
                <a:gd name="T4" fmla="*/ 180 w 308"/>
                <a:gd name="T5" fmla="*/ 280 h 320"/>
                <a:gd name="T6" fmla="*/ 136 w 308"/>
                <a:gd name="T7" fmla="*/ 288 h 320"/>
                <a:gd name="T8" fmla="*/ 104 w 308"/>
                <a:gd name="T9" fmla="*/ 300 h 320"/>
                <a:gd name="T10" fmla="*/ 84 w 308"/>
                <a:gd name="T11" fmla="*/ 308 h 320"/>
                <a:gd name="T12" fmla="*/ 56 w 308"/>
                <a:gd name="T13" fmla="*/ 320 h 320"/>
                <a:gd name="T14" fmla="*/ 52 w 308"/>
                <a:gd name="T15" fmla="*/ 296 h 320"/>
                <a:gd name="T16" fmla="*/ 60 w 308"/>
                <a:gd name="T17" fmla="*/ 268 h 320"/>
                <a:gd name="T18" fmla="*/ 60 w 308"/>
                <a:gd name="T19" fmla="*/ 248 h 320"/>
                <a:gd name="T20" fmla="*/ 44 w 308"/>
                <a:gd name="T21" fmla="*/ 240 h 320"/>
                <a:gd name="T22" fmla="*/ 32 w 308"/>
                <a:gd name="T23" fmla="*/ 224 h 320"/>
                <a:gd name="T24" fmla="*/ 0 w 308"/>
                <a:gd name="T25" fmla="*/ 212 h 320"/>
                <a:gd name="T26" fmla="*/ 8 w 308"/>
                <a:gd name="T27" fmla="*/ 204 h 320"/>
                <a:gd name="T28" fmla="*/ 16 w 308"/>
                <a:gd name="T29" fmla="*/ 180 h 320"/>
                <a:gd name="T30" fmla="*/ 8 w 308"/>
                <a:gd name="T31" fmla="*/ 160 h 320"/>
                <a:gd name="T32" fmla="*/ 28 w 308"/>
                <a:gd name="T33" fmla="*/ 148 h 320"/>
                <a:gd name="T34" fmla="*/ 32 w 308"/>
                <a:gd name="T35" fmla="*/ 132 h 320"/>
                <a:gd name="T36" fmla="*/ 20 w 308"/>
                <a:gd name="T37" fmla="*/ 116 h 320"/>
                <a:gd name="T38" fmla="*/ 44 w 308"/>
                <a:gd name="T39" fmla="*/ 120 h 320"/>
                <a:gd name="T40" fmla="*/ 40 w 308"/>
                <a:gd name="T41" fmla="*/ 100 h 320"/>
                <a:gd name="T42" fmla="*/ 40 w 308"/>
                <a:gd name="T43" fmla="*/ 84 h 320"/>
                <a:gd name="T44" fmla="*/ 32 w 308"/>
                <a:gd name="T45" fmla="*/ 68 h 320"/>
                <a:gd name="T46" fmla="*/ 24 w 308"/>
                <a:gd name="T47" fmla="*/ 44 h 320"/>
                <a:gd name="T48" fmla="*/ 32 w 308"/>
                <a:gd name="T49" fmla="*/ 28 h 320"/>
                <a:gd name="T50" fmla="*/ 44 w 308"/>
                <a:gd name="T51" fmla="*/ 20 h 320"/>
                <a:gd name="T52" fmla="*/ 72 w 308"/>
                <a:gd name="T53" fmla="*/ 28 h 320"/>
                <a:gd name="T54" fmla="*/ 84 w 308"/>
                <a:gd name="T55" fmla="*/ 20 h 320"/>
                <a:gd name="T56" fmla="*/ 96 w 308"/>
                <a:gd name="T57" fmla="*/ 8 h 320"/>
                <a:gd name="T58" fmla="*/ 112 w 308"/>
                <a:gd name="T59" fmla="*/ 4 h 320"/>
                <a:gd name="T60" fmla="*/ 120 w 308"/>
                <a:gd name="T61" fmla="*/ 28 h 320"/>
                <a:gd name="T62" fmla="*/ 140 w 308"/>
                <a:gd name="T63" fmla="*/ 16 h 320"/>
                <a:gd name="T64" fmla="*/ 160 w 308"/>
                <a:gd name="T65" fmla="*/ 24 h 320"/>
                <a:gd name="T66" fmla="*/ 188 w 308"/>
                <a:gd name="T67" fmla="*/ 44 h 320"/>
                <a:gd name="T68" fmla="*/ 212 w 308"/>
                <a:gd name="T69" fmla="*/ 56 h 320"/>
                <a:gd name="T70" fmla="*/ 228 w 308"/>
                <a:gd name="T71" fmla="*/ 48 h 320"/>
                <a:gd name="T72" fmla="*/ 276 w 308"/>
                <a:gd name="T73" fmla="*/ 48 h 320"/>
                <a:gd name="T74" fmla="*/ 296 w 308"/>
                <a:gd name="T75" fmla="*/ 68 h 320"/>
                <a:gd name="T76" fmla="*/ 296 w 308"/>
                <a:gd name="T77" fmla="*/ 88 h 320"/>
                <a:gd name="T78" fmla="*/ 304 w 308"/>
                <a:gd name="T79" fmla="*/ 104 h 320"/>
                <a:gd name="T80" fmla="*/ 300 w 308"/>
                <a:gd name="T81" fmla="*/ 136 h 320"/>
                <a:gd name="T82" fmla="*/ 284 w 308"/>
                <a:gd name="T83" fmla="*/ 176 h 320"/>
                <a:gd name="T84" fmla="*/ 268 w 308"/>
                <a:gd name="T85" fmla="*/ 208 h 320"/>
                <a:gd name="T86" fmla="*/ 280 w 308"/>
                <a:gd name="T87" fmla="*/ 240 h 320"/>
                <a:gd name="T88" fmla="*/ 288 w 308"/>
                <a:gd name="T89" fmla="*/ 256 h 320"/>
                <a:gd name="T90" fmla="*/ 296 w 308"/>
                <a:gd name="T91" fmla="*/ 280 h 320"/>
                <a:gd name="T92" fmla="*/ 280 w 308"/>
                <a:gd name="T93" fmla="*/ 284 h 320"/>
                <a:gd name="T94" fmla="*/ 268 w 308"/>
                <a:gd name="T95" fmla="*/ 272 h 320"/>
                <a:gd name="T96" fmla="*/ 256 w 308"/>
                <a:gd name="T97" fmla="*/ 280 h 320"/>
                <a:gd name="T98" fmla="*/ 240 w 308"/>
                <a:gd name="T99" fmla="*/ 276 h 320"/>
                <a:gd name="T100" fmla="*/ 240 w 308"/>
                <a:gd name="T101" fmla="*/ 276 h 320"/>
                <a:gd name="T102" fmla="*/ 200 w 308"/>
                <a:gd name="T103" fmla="*/ 276 h 320"/>
                <a:gd name="T104" fmla="*/ 208 w 308"/>
                <a:gd name="T105" fmla="*/ 276 h 320"/>
                <a:gd name="T106" fmla="*/ 228 w 308"/>
                <a:gd name="T107" fmla="*/ 276 h 320"/>
                <a:gd name="T108" fmla="*/ 192 w 308"/>
                <a:gd name="T109" fmla="*/ 28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8" h="320">
                  <a:moveTo>
                    <a:pt x="192" y="280"/>
                  </a:moveTo>
                  <a:lnTo>
                    <a:pt x="188" y="284"/>
                  </a:lnTo>
                  <a:lnTo>
                    <a:pt x="184" y="284"/>
                  </a:lnTo>
                  <a:lnTo>
                    <a:pt x="180" y="280"/>
                  </a:lnTo>
                  <a:lnTo>
                    <a:pt x="176" y="280"/>
                  </a:lnTo>
                  <a:lnTo>
                    <a:pt x="172" y="280"/>
                  </a:lnTo>
                  <a:lnTo>
                    <a:pt x="168" y="280"/>
                  </a:lnTo>
                  <a:lnTo>
                    <a:pt x="164" y="276"/>
                  </a:lnTo>
                  <a:lnTo>
                    <a:pt x="164" y="280"/>
                  </a:lnTo>
                  <a:lnTo>
                    <a:pt x="168" y="280"/>
                  </a:lnTo>
                  <a:lnTo>
                    <a:pt x="164" y="280"/>
                  </a:lnTo>
                  <a:lnTo>
                    <a:pt x="160" y="280"/>
                  </a:lnTo>
                  <a:lnTo>
                    <a:pt x="164" y="284"/>
                  </a:lnTo>
                  <a:lnTo>
                    <a:pt x="168" y="284"/>
                  </a:lnTo>
                  <a:lnTo>
                    <a:pt x="168" y="280"/>
                  </a:lnTo>
                  <a:lnTo>
                    <a:pt x="172" y="280"/>
                  </a:lnTo>
                  <a:lnTo>
                    <a:pt x="176" y="280"/>
                  </a:lnTo>
                  <a:lnTo>
                    <a:pt x="180" y="280"/>
                  </a:lnTo>
                  <a:lnTo>
                    <a:pt x="180" y="284"/>
                  </a:lnTo>
                  <a:lnTo>
                    <a:pt x="164" y="284"/>
                  </a:lnTo>
                  <a:lnTo>
                    <a:pt x="160" y="284"/>
                  </a:lnTo>
                  <a:lnTo>
                    <a:pt x="156" y="284"/>
                  </a:lnTo>
                  <a:lnTo>
                    <a:pt x="140" y="288"/>
                  </a:lnTo>
                  <a:lnTo>
                    <a:pt x="136" y="288"/>
                  </a:lnTo>
                  <a:lnTo>
                    <a:pt x="132" y="288"/>
                  </a:lnTo>
                  <a:lnTo>
                    <a:pt x="128" y="292"/>
                  </a:lnTo>
                  <a:lnTo>
                    <a:pt x="120" y="296"/>
                  </a:lnTo>
                  <a:lnTo>
                    <a:pt x="116" y="296"/>
                  </a:lnTo>
                  <a:lnTo>
                    <a:pt x="112" y="296"/>
                  </a:lnTo>
                  <a:lnTo>
                    <a:pt x="104" y="300"/>
                  </a:lnTo>
                  <a:lnTo>
                    <a:pt x="100" y="300"/>
                  </a:lnTo>
                  <a:lnTo>
                    <a:pt x="100" y="304"/>
                  </a:lnTo>
                  <a:lnTo>
                    <a:pt x="96" y="304"/>
                  </a:lnTo>
                  <a:lnTo>
                    <a:pt x="92" y="304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0" y="312"/>
                  </a:lnTo>
                  <a:lnTo>
                    <a:pt x="76" y="312"/>
                  </a:lnTo>
                  <a:lnTo>
                    <a:pt x="72" y="312"/>
                  </a:lnTo>
                  <a:lnTo>
                    <a:pt x="64" y="316"/>
                  </a:lnTo>
                  <a:lnTo>
                    <a:pt x="60" y="320"/>
                  </a:lnTo>
                  <a:lnTo>
                    <a:pt x="56" y="320"/>
                  </a:lnTo>
                  <a:lnTo>
                    <a:pt x="52" y="320"/>
                  </a:lnTo>
                  <a:lnTo>
                    <a:pt x="52" y="316"/>
                  </a:lnTo>
                  <a:lnTo>
                    <a:pt x="52" y="312"/>
                  </a:lnTo>
                  <a:lnTo>
                    <a:pt x="52" y="308"/>
                  </a:lnTo>
                  <a:lnTo>
                    <a:pt x="52" y="300"/>
                  </a:lnTo>
                  <a:lnTo>
                    <a:pt x="52" y="296"/>
                  </a:lnTo>
                  <a:lnTo>
                    <a:pt x="52" y="292"/>
                  </a:lnTo>
                  <a:lnTo>
                    <a:pt x="52" y="288"/>
                  </a:lnTo>
                  <a:lnTo>
                    <a:pt x="56" y="284"/>
                  </a:lnTo>
                  <a:lnTo>
                    <a:pt x="64" y="272"/>
                  </a:lnTo>
                  <a:lnTo>
                    <a:pt x="60" y="272"/>
                  </a:lnTo>
                  <a:lnTo>
                    <a:pt x="60" y="268"/>
                  </a:lnTo>
                  <a:lnTo>
                    <a:pt x="60" y="264"/>
                  </a:lnTo>
                  <a:lnTo>
                    <a:pt x="60" y="260"/>
                  </a:lnTo>
                  <a:lnTo>
                    <a:pt x="64" y="260"/>
                  </a:lnTo>
                  <a:lnTo>
                    <a:pt x="60" y="256"/>
                  </a:lnTo>
                  <a:lnTo>
                    <a:pt x="60" y="252"/>
                  </a:lnTo>
                  <a:lnTo>
                    <a:pt x="60" y="248"/>
                  </a:lnTo>
                  <a:lnTo>
                    <a:pt x="60" y="244"/>
                  </a:lnTo>
                  <a:lnTo>
                    <a:pt x="56" y="248"/>
                  </a:lnTo>
                  <a:lnTo>
                    <a:pt x="52" y="244"/>
                  </a:lnTo>
                  <a:lnTo>
                    <a:pt x="48" y="240"/>
                  </a:lnTo>
                  <a:lnTo>
                    <a:pt x="48" y="244"/>
                  </a:lnTo>
                  <a:lnTo>
                    <a:pt x="44" y="240"/>
                  </a:lnTo>
                  <a:lnTo>
                    <a:pt x="40" y="240"/>
                  </a:lnTo>
                  <a:lnTo>
                    <a:pt x="40" y="236"/>
                  </a:lnTo>
                  <a:lnTo>
                    <a:pt x="40" y="228"/>
                  </a:lnTo>
                  <a:lnTo>
                    <a:pt x="36" y="228"/>
                  </a:lnTo>
                  <a:lnTo>
                    <a:pt x="36" y="224"/>
                  </a:lnTo>
                  <a:lnTo>
                    <a:pt x="32" y="224"/>
                  </a:lnTo>
                  <a:lnTo>
                    <a:pt x="28" y="224"/>
                  </a:lnTo>
                  <a:lnTo>
                    <a:pt x="24" y="224"/>
                  </a:lnTo>
                  <a:lnTo>
                    <a:pt x="12" y="220"/>
                  </a:lnTo>
                  <a:lnTo>
                    <a:pt x="8" y="216"/>
                  </a:lnTo>
                  <a:lnTo>
                    <a:pt x="4" y="216"/>
                  </a:lnTo>
                  <a:lnTo>
                    <a:pt x="0" y="212"/>
                  </a:lnTo>
                  <a:lnTo>
                    <a:pt x="4" y="212"/>
                  </a:lnTo>
                  <a:lnTo>
                    <a:pt x="4" y="208"/>
                  </a:lnTo>
                  <a:lnTo>
                    <a:pt x="8" y="208"/>
                  </a:lnTo>
                  <a:lnTo>
                    <a:pt x="8" y="204"/>
                  </a:lnTo>
                  <a:lnTo>
                    <a:pt x="8" y="208"/>
                  </a:lnTo>
                  <a:lnTo>
                    <a:pt x="8" y="204"/>
                  </a:lnTo>
                  <a:lnTo>
                    <a:pt x="12" y="204"/>
                  </a:lnTo>
                  <a:lnTo>
                    <a:pt x="12" y="200"/>
                  </a:lnTo>
                  <a:lnTo>
                    <a:pt x="16" y="200"/>
                  </a:lnTo>
                  <a:lnTo>
                    <a:pt x="16" y="196"/>
                  </a:lnTo>
                  <a:lnTo>
                    <a:pt x="16" y="188"/>
                  </a:lnTo>
                  <a:lnTo>
                    <a:pt x="16" y="180"/>
                  </a:lnTo>
                  <a:lnTo>
                    <a:pt x="12" y="176"/>
                  </a:lnTo>
                  <a:lnTo>
                    <a:pt x="12" y="172"/>
                  </a:lnTo>
                  <a:lnTo>
                    <a:pt x="12" y="168"/>
                  </a:lnTo>
                  <a:lnTo>
                    <a:pt x="12" y="164"/>
                  </a:lnTo>
                  <a:lnTo>
                    <a:pt x="8" y="164"/>
                  </a:lnTo>
                  <a:lnTo>
                    <a:pt x="8" y="160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0"/>
                  </a:lnTo>
                  <a:lnTo>
                    <a:pt x="20" y="156"/>
                  </a:lnTo>
                  <a:lnTo>
                    <a:pt x="24" y="148"/>
                  </a:lnTo>
                  <a:lnTo>
                    <a:pt x="28" y="148"/>
                  </a:lnTo>
                  <a:lnTo>
                    <a:pt x="24" y="148"/>
                  </a:lnTo>
                  <a:lnTo>
                    <a:pt x="24" y="144"/>
                  </a:lnTo>
                  <a:lnTo>
                    <a:pt x="28" y="140"/>
                  </a:lnTo>
                  <a:lnTo>
                    <a:pt x="28" y="136"/>
                  </a:lnTo>
                  <a:lnTo>
                    <a:pt x="32" y="136"/>
                  </a:lnTo>
                  <a:lnTo>
                    <a:pt x="32" y="132"/>
                  </a:lnTo>
                  <a:lnTo>
                    <a:pt x="28" y="128"/>
                  </a:lnTo>
                  <a:lnTo>
                    <a:pt x="28" y="132"/>
                  </a:lnTo>
                  <a:lnTo>
                    <a:pt x="24" y="128"/>
                  </a:lnTo>
                  <a:lnTo>
                    <a:pt x="20" y="128"/>
                  </a:lnTo>
                  <a:lnTo>
                    <a:pt x="20" y="124"/>
                  </a:lnTo>
                  <a:lnTo>
                    <a:pt x="20" y="116"/>
                  </a:lnTo>
                  <a:lnTo>
                    <a:pt x="20" y="112"/>
                  </a:lnTo>
                  <a:lnTo>
                    <a:pt x="32" y="112"/>
                  </a:lnTo>
                  <a:lnTo>
                    <a:pt x="40" y="112"/>
                  </a:lnTo>
                  <a:lnTo>
                    <a:pt x="40" y="116"/>
                  </a:lnTo>
                  <a:lnTo>
                    <a:pt x="44" y="116"/>
                  </a:lnTo>
                  <a:lnTo>
                    <a:pt x="44" y="120"/>
                  </a:lnTo>
                  <a:lnTo>
                    <a:pt x="48" y="120"/>
                  </a:lnTo>
                  <a:lnTo>
                    <a:pt x="48" y="116"/>
                  </a:lnTo>
                  <a:lnTo>
                    <a:pt x="48" y="112"/>
                  </a:lnTo>
                  <a:lnTo>
                    <a:pt x="48" y="108"/>
                  </a:lnTo>
                  <a:lnTo>
                    <a:pt x="44" y="104"/>
                  </a:lnTo>
                  <a:lnTo>
                    <a:pt x="40" y="100"/>
                  </a:lnTo>
                  <a:lnTo>
                    <a:pt x="36" y="100"/>
                  </a:lnTo>
                  <a:lnTo>
                    <a:pt x="32" y="100"/>
                  </a:lnTo>
                  <a:lnTo>
                    <a:pt x="32" y="96"/>
                  </a:lnTo>
                  <a:lnTo>
                    <a:pt x="32" y="92"/>
                  </a:lnTo>
                  <a:lnTo>
                    <a:pt x="36" y="88"/>
                  </a:lnTo>
                  <a:lnTo>
                    <a:pt x="40" y="84"/>
                  </a:lnTo>
                  <a:lnTo>
                    <a:pt x="44" y="84"/>
                  </a:lnTo>
                  <a:lnTo>
                    <a:pt x="40" y="80"/>
                  </a:lnTo>
                  <a:lnTo>
                    <a:pt x="36" y="80"/>
                  </a:lnTo>
                  <a:lnTo>
                    <a:pt x="36" y="76"/>
                  </a:lnTo>
                  <a:lnTo>
                    <a:pt x="36" y="72"/>
                  </a:lnTo>
                  <a:lnTo>
                    <a:pt x="32" y="68"/>
                  </a:lnTo>
                  <a:lnTo>
                    <a:pt x="28" y="68"/>
                  </a:lnTo>
                  <a:lnTo>
                    <a:pt x="24" y="64"/>
                  </a:lnTo>
                  <a:lnTo>
                    <a:pt x="24" y="60"/>
                  </a:lnTo>
                  <a:lnTo>
                    <a:pt x="24" y="56"/>
                  </a:lnTo>
                  <a:lnTo>
                    <a:pt x="24" y="48"/>
                  </a:lnTo>
                  <a:lnTo>
                    <a:pt x="24" y="44"/>
                  </a:lnTo>
                  <a:lnTo>
                    <a:pt x="24" y="40"/>
                  </a:lnTo>
                  <a:lnTo>
                    <a:pt x="24" y="36"/>
                  </a:lnTo>
                  <a:lnTo>
                    <a:pt x="28" y="36"/>
                  </a:lnTo>
                  <a:lnTo>
                    <a:pt x="28" y="32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2" y="32"/>
                  </a:lnTo>
                  <a:lnTo>
                    <a:pt x="36" y="28"/>
                  </a:lnTo>
                  <a:lnTo>
                    <a:pt x="40" y="28"/>
                  </a:lnTo>
                  <a:lnTo>
                    <a:pt x="40" y="24"/>
                  </a:lnTo>
                  <a:lnTo>
                    <a:pt x="44" y="24"/>
                  </a:lnTo>
                  <a:lnTo>
                    <a:pt x="44" y="20"/>
                  </a:lnTo>
                  <a:lnTo>
                    <a:pt x="44" y="16"/>
                  </a:lnTo>
                  <a:lnTo>
                    <a:pt x="48" y="16"/>
                  </a:lnTo>
                  <a:lnTo>
                    <a:pt x="60" y="20"/>
                  </a:lnTo>
                  <a:lnTo>
                    <a:pt x="64" y="20"/>
                  </a:lnTo>
                  <a:lnTo>
                    <a:pt x="68" y="24"/>
                  </a:lnTo>
                  <a:lnTo>
                    <a:pt x="72" y="28"/>
                  </a:lnTo>
                  <a:lnTo>
                    <a:pt x="76" y="28"/>
                  </a:lnTo>
                  <a:lnTo>
                    <a:pt x="80" y="32"/>
                  </a:lnTo>
                  <a:lnTo>
                    <a:pt x="84" y="32"/>
                  </a:lnTo>
                  <a:lnTo>
                    <a:pt x="84" y="28"/>
                  </a:lnTo>
                  <a:lnTo>
                    <a:pt x="80" y="24"/>
                  </a:lnTo>
                  <a:lnTo>
                    <a:pt x="84" y="20"/>
                  </a:lnTo>
                  <a:lnTo>
                    <a:pt x="96" y="20"/>
                  </a:lnTo>
                  <a:lnTo>
                    <a:pt x="100" y="20"/>
                  </a:lnTo>
                  <a:lnTo>
                    <a:pt x="100" y="16"/>
                  </a:lnTo>
                  <a:lnTo>
                    <a:pt x="96" y="16"/>
                  </a:lnTo>
                  <a:lnTo>
                    <a:pt x="96" y="12"/>
                  </a:lnTo>
                  <a:lnTo>
                    <a:pt x="96" y="8"/>
                  </a:lnTo>
                  <a:lnTo>
                    <a:pt x="100" y="4"/>
                  </a:lnTo>
                  <a:lnTo>
                    <a:pt x="100" y="8"/>
                  </a:lnTo>
                  <a:lnTo>
                    <a:pt x="104" y="8"/>
                  </a:lnTo>
                  <a:lnTo>
                    <a:pt x="108" y="12"/>
                  </a:lnTo>
                  <a:lnTo>
                    <a:pt x="112" y="8"/>
                  </a:lnTo>
                  <a:lnTo>
                    <a:pt x="112" y="4"/>
                  </a:lnTo>
                  <a:lnTo>
                    <a:pt x="120" y="0"/>
                  </a:lnTo>
                  <a:lnTo>
                    <a:pt x="120" y="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4" y="20"/>
                  </a:lnTo>
                  <a:lnTo>
                    <a:pt x="120" y="28"/>
                  </a:lnTo>
                  <a:lnTo>
                    <a:pt x="124" y="28"/>
                  </a:lnTo>
                  <a:lnTo>
                    <a:pt x="128" y="28"/>
                  </a:lnTo>
                  <a:lnTo>
                    <a:pt x="132" y="28"/>
                  </a:lnTo>
                  <a:lnTo>
                    <a:pt x="136" y="24"/>
                  </a:lnTo>
                  <a:lnTo>
                    <a:pt x="136" y="20"/>
                  </a:lnTo>
                  <a:lnTo>
                    <a:pt x="140" y="16"/>
                  </a:lnTo>
                  <a:lnTo>
                    <a:pt x="144" y="16"/>
                  </a:lnTo>
                  <a:lnTo>
                    <a:pt x="148" y="16"/>
                  </a:lnTo>
                  <a:lnTo>
                    <a:pt x="152" y="16"/>
                  </a:lnTo>
                  <a:lnTo>
                    <a:pt x="156" y="16"/>
                  </a:lnTo>
                  <a:lnTo>
                    <a:pt x="156" y="20"/>
                  </a:lnTo>
                  <a:lnTo>
                    <a:pt x="160" y="24"/>
                  </a:lnTo>
                  <a:lnTo>
                    <a:pt x="164" y="24"/>
                  </a:lnTo>
                  <a:lnTo>
                    <a:pt x="168" y="20"/>
                  </a:lnTo>
                  <a:lnTo>
                    <a:pt x="176" y="24"/>
                  </a:lnTo>
                  <a:lnTo>
                    <a:pt x="180" y="36"/>
                  </a:lnTo>
                  <a:lnTo>
                    <a:pt x="184" y="40"/>
                  </a:lnTo>
                  <a:lnTo>
                    <a:pt x="188" y="44"/>
                  </a:lnTo>
                  <a:lnTo>
                    <a:pt x="192" y="48"/>
                  </a:lnTo>
                  <a:lnTo>
                    <a:pt x="192" y="52"/>
                  </a:lnTo>
                  <a:lnTo>
                    <a:pt x="196" y="52"/>
                  </a:lnTo>
                  <a:lnTo>
                    <a:pt x="200" y="52"/>
                  </a:lnTo>
                  <a:lnTo>
                    <a:pt x="204" y="52"/>
                  </a:lnTo>
                  <a:lnTo>
                    <a:pt x="212" y="56"/>
                  </a:lnTo>
                  <a:lnTo>
                    <a:pt x="216" y="56"/>
                  </a:lnTo>
                  <a:lnTo>
                    <a:pt x="216" y="60"/>
                  </a:lnTo>
                  <a:lnTo>
                    <a:pt x="216" y="56"/>
                  </a:lnTo>
                  <a:lnTo>
                    <a:pt x="220" y="52"/>
                  </a:lnTo>
                  <a:lnTo>
                    <a:pt x="224" y="48"/>
                  </a:lnTo>
                  <a:lnTo>
                    <a:pt x="228" y="48"/>
                  </a:lnTo>
                  <a:lnTo>
                    <a:pt x="236" y="44"/>
                  </a:lnTo>
                  <a:lnTo>
                    <a:pt x="244" y="40"/>
                  </a:lnTo>
                  <a:lnTo>
                    <a:pt x="248" y="40"/>
                  </a:lnTo>
                  <a:lnTo>
                    <a:pt x="260" y="44"/>
                  </a:lnTo>
                  <a:lnTo>
                    <a:pt x="272" y="44"/>
                  </a:lnTo>
                  <a:lnTo>
                    <a:pt x="276" y="48"/>
                  </a:lnTo>
                  <a:lnTo>
                    <a:pt x="284" y="52"/>
                  </a:lnTo>
                  <a:lnTo>
                    <a:pt x="284" y="56"/>
                  </a:lnTo>
                  <a:lnTo>
                    <a:pt x="284" y="60"/>
                  </a:lnTo>
                  <a:lnTo>
                    <a:pt x="288" y="64"/>
                  </a:lnTo>
                  <a:lnTo>
                    <a:pt x="292" y="68"/>
                  </a:lnTo>
                  <a:lnTo>
                    <a:pt x="296" y="68"/>
                  </a:lnTo>
                  <a:lnTo>
                    <a:pt x="296" y="64"/>
                  </a:lnTo>
                  <a:lnTo>
                    <a:pt x="300" y="68"/>
                  </a:lnTo>
                  <a:lnTo>
                    <a:pt x="296" y="76"/>
                  </a:lnTo>
                  <a:lnTo>
                    <a:pt x="296" y="80"/>
                  </a:lnTo>
                  <a:lnTo>
                    <a:pt x="292" y="84"/>
                  </a:lnTo>
                  <a:lnTo>
                    <a:pt x="296" y="88"/>
                  </a:lnTo>
                  <a:lnTo>
                    <a:pt x="300" y="88"/>
                  </a:lnTo>
                  <a:lnTo>
                    <a:pt x="300" y="92"/>
                  </a:lnTo>
                  <a:lnTo>
                    <a:pt x="300" y="96"/>
                  </a:lnTo>
                  <a:lnTo>
                    <a:pt x="300" y="100"/>
                  </a:lnTo>
                  <a:lnTo>
                    <a:pt x="304" y="100"/>
                  </a:lnTo>
                  <a:lnTo>
                    <a:pt x="304" y="104"/>
                  </a:lnTo>
                  <a:lnTo>
                    <a:pt x="304" y="108"/>
                  </a:lnTo>
                  <a:lnTo>
                    <a:pt x="308" y="124"/>
                  </a:lnTo>
                  <a:lnTo>
                    <a:pt x="308" y="128"/>
                  </a:lnTo>
                  <a:lnTo>
                    <a:pt x="304" y="132"/>
                  </a:lnTo>
                  <a:lnTo>
                    <a:pt x="300" y="132"/>
                  </a:lnTo>
                  <a:lnTo>
                    <a:pt x="300" y="136"/>
                  </a:lnTo>
                  <a:lnTo>
                    <a:pt x="292" y="140"/>
                  </a:lnTo>
                  <a:lnTo>
                    <a:pt x="292" y="144"/>
                  </a:lnTo>
                  <a:lnTo>
                    <a:pt x="288" y="152"/>
                  </a:lnTo>
                  <a:lnTo>
                    <a:pt x="284" y="160"/>
                  </a:lnTo>
                  <a:lnTo>
                    <a:pt x="284" y="168"/>
                  </a:lnTo>
                  <a:lnTo>
                    <a:pt x="284" y="176"/>
                  </a:lnTo>
                  <a:lnTo>
                    <a:pt x="280" y="184"/>
                  </a:lnTo>
                  <a:lnTo>
                    <a:pt x="276" y="188"/>
                  </a:lnTo>
                  <a:lnTo>
                    <a:pt x="272" y="196"/>
                  </a:lnTo>
                  <a:lnTo>
                    <a:pt x="272" y="200"/>
                  </a:lnTo>
                  <a:lnTo>
                    <a:pt x="272" y="204"/>
                  </a:lnTo>
                  <a:lnTo>
                    <a:pt x="268" y="208"/>
                  </a:lnTo>
                  <a:lnTo>
                    <a:pt x="272" y="212"/>
                  </a:lnTo>
                  <a:lnTo>
                    <a:pt x="272" y="216"/>
                  </a:lnTo>
                  <a:lnTo>
                    <a:pt x="272" y="224"/>
                  </a:lnTo>
                  <a:lnTo>
                    <a:pt x="276" y="228"/>
                  </a:lnTo>
                  <a:lnTo>
                    <a:pt x="276" y="232"/>
                  </a:lnTo>
                  <a:lnTo>
                    <a:pt x="280" y="240"/>
                  </a:lnTo>
                  <a:lnTo>
                    <a:pt x="280" y="244"/>
                  </a:lnTo>
                  <a:lnTo>
                    <a:pt x="280" y="252"/>
                  </a:lnTo>
                  <a:lnTo>
                    <a:pt x="284" y="256"/>
                  </a:lnTo>
                  <a:lnTo>
                    <a:pt x="284" y="260"/>
                  </a:lnTo>
                  <a:lnTo>
                    <a:pt x="288" y="260"/>
                  </a:lnTo>
                  <a:lnTo>
                    <a:pt x="288" y="256"/>
                  </a:lnTo>
                  <a:lnTo>
                    <a:pt x="292" y="260"/>
                  </a:lnTo>
                  <a:lnTo>
                    <a:pt x="296" y="268"/>
                  </a:lnTo>
                  <a:lnTo>
                    <a:pt x="292" y="272"/>
                  </a:lnTo>
                  <a:lnTo>
                    <a:pt x="292" y="276"/>
                  </a:lnTo>
                  <a:lnTo>
                    <a:pt x="292" y="280"/>
                  </a:lnTo>
                  <a:lnTo>
                    <a:pt x="296" y="280"/>
                  </a:lnTo>
                  <a:lnTo>
                    <a:pt x="296" y="284"/>
                  </a:lnTo>
                  <a:lnTo>
                    <a:pt x="284" y="284"/>
                  </a:lnTo>
                  <a:lnTo>
                    <a:pt x="288" y="284"/>
                  </a:lnTo>
                  <a:lnTo>
                    <a:pt x="288" y="280"/>
                  </a:lnTo>
                  <a:lnTo>
                    <a:pt x="284" y="280"/>
                  </a:lnTo>
                  <a:lnTo>
                    <a:pt x="280" y="284"/>
                  </a:lnTo>
                  <a:lnTo>
                    <a:pt x="276" y="280"/>
                  </a:lnTo>
                  <a:lnTo>
                    <a:pt x="272" y="280"/>
                  </a:lnTo>
                  <a:lnTo>
                    <a:pt x="272" y="276"/>
                  </a:lnTo>
                  <a:lnTo>
                    <a:pt x="276" y="272"/>
                  </a:lnTo>
                  <a:lnTo>
                    <a:pt x="272" y="272"/>
                  </a:lnTo>
                  <a:lnTo>
                    <a:pt x="268" y="272"/>
                  </a:lnTo>
                  <a:lnTo>
                    <a:pt x="268" y="276"/>
                  </a:lnTo>
                  <a:lnTo>
                    <a:pt x="268" y="284"/>
                  </a:lnTo>
                  <a:lnTo>
                    <a:pt x="264" y="284"/>
                  </a:lnTo>
                  <a:lnTo>
                    <a:pt x="260" y="284"/>
                  </a:lnTo>
                  <a:lnTo>
                    <a:pt x="260" y="280"/>
                  </a:lnTo>
                  <a:lnTo>
                    <a:pt x="256" y="280"/>
                  </a:lnTo>
                  <a:lnTo>
                    <a:pt x="248" y="280"/>
                  </a:lnTo>
                  <a:lnTo>
                    <a:pt x="244" y="280"/>
                  </a:lnTo>
                  <a:lnTo>
                    <a:pt x="240" y="280"/>
                  </a:lnTo>
                  <a:lnTo>
                    <a:pt x="232" y="276"/>
                  </a:lnTo>
                  <a:lnTo>
                    <a:pt x="236" y="276"/>
                  </a:lnTo>
                  <a:lnTo>
                    <a:pt x="240" y="276"/>
                  </a:lnTo>
                  <a:lnTo>
                    <a:pt x="244" y="276"/>
                  </a:lnTo>
                  <a:lnTo>
                    <a:pt x="244" y="272"/>
                  </a:lnTo>
                  <a:lnTo>
                    <a:pt x="240" y="272"/>
                  </a:lnTo>
                  <a:lnTo>
                    <a:pt x="244" y="272"/>
                  </a:lnTo>
                  <a:lnTo>
                    <a:pt x="244" y="276"/>
                  </a:lnTo>
                  <a:lnTo>
                    <a:pt x="240" y="276"/>
                  </a:lnTo>
                  <a:lnTo>
                    <a:pt x="236" y="272"/>
                  </a:lnTo>
                  <a:lnTo>
                    <a:pt x="228" y="276"/>
                  </a:lnTo>
                  <a:lnTo>
                    <a:pt x="216" y="272"/>
                  </a:lnTo>
                  <a:lnTo>
                    <a:pt x="208" y="276"/>
                  </a:lnTo>
                  <a:lnTo>
                    <a:pt x="204" y="276"/>
                  </a:lnTo>
                  <a:lnTo>
                    <a:pt x="200" y="276"/>
                  </a:lnTo>
                  <a:lnTo>
                    <a:pt x="196" y="276"/>
                  </a:lnTo>
                  <a:lnTo>
                    <a:pt x="192" y="280"/>
                  </a:lnTo>
                  <a:close/>
                  <a:moveTo>
                    <a:pt x="192" y="280"/>
                  </a:moveTo>
                  <a:lnTo>
                    <a:pt x="196" y="280"/>
                  </a:lnTo>
                  <a:lnTo>
                    <a:pt x="204" y="276"/>
                  </a:lnTo>
                  <a:lnTo>
                    <a:pt x="208" y="276"/>
                  </a:lnTo>
                  <a:lnTo>
                    <a:pt x="208" y="280"/>
                  </a:lnTo>
                  <a:lnTo>
                    <a:pt x="212" y="276"/>
                  </a:lnTo>
                  <a:lnTo>
                    <a:pt x="216" y="276"/>
                  </a:lnTo>
                  <a:lnTo>
                    <a:pt x="220" y="276"/>
                  </a:lnTo>
                  <a:lnTo>
                    <a:pt x="224" y="276"/>
                  </a:lnTo>
                  <a:lnTo>
                    <a:pt x="228" y="276"/>
                  </a:lnTo>
                  <a:lnTo>
                    <a:pt x="232" y="276"/>
                  </a:lnTo>
                  <a:lnTo>
                    <a:pt x="220" y="280"/>
                  </a:lnTo>
                  <a:lnTo>
                    <a:pt x="212" y="280"/>
                  </a:lnTo>
                  <a:lnTo>
                    <a:pt x="200" y="280"/>
                  </a:lnTo>
                  <a:lnTo>
                    <a:pt x="196" y="280"/>
                  </a:lnTo>
                  <a:lnTo>
                    <a:pt x="192" y="28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65" name="Freeform 25"/>
            <p:cNvSpPr>
              <a:spLocks/>
            </p:cNvSpPr>
            <p:nvPr/>
          </p:nvSpPr>
          <p:spPr bwMode="auto">
            <a:xfrm>
              <a:off x="833" y="2807"/>
              <a:ext cx="208" cy="208"/>
            </a:xfrm>
            <a:custGeom>
              <a:avLst/>
              <a:gdLst>
                <a:gd name="T0" fmla="*/ 36 w 208"/>
                <a:gd name="T1" fmla="*/ 112 h 208"/>
                <a:gd name="T2" fmla="*/ 32 w 208"/>
                <a:gd name="T3" fmla="*/ 108 h 208"/>
                <a:gd name="T4" fmla="*/ 24 w 208"/>
                <a:gd name="T5" fmla="*/ 100 h 208"/>
                <a:gd name="T6" fmla="*/ 4 w 208"/>
                <a:gd name="T7" fmla="*/ 88 h 208"/>
                <a:gd name="T8" fmla="*/ 4 w 208"/>
                <a:gd name="T9" fmla="*/ 80 h 208"/>
                <a:gd name="T10" fmla="*/ 8 w 208"/>
                <a:gd name="T11" fmla="*/ 68 h 208"/>
                <a:gd name="T12" fmla="*/ 16 w 208"/>
                <a:gd name="T13" fmla="*/ 64 h 208"/>
                <a:gd name="T14" fmla="*/ 28 w 208"/>
                <a:gd name="T15" fmla="*/ 52 h 208"/>
                <a:gd name="T16" fmla="*/ 36 w 208"/>
                <a:gd name="T17" fmla="*/ 44 h 208"/>
                <a:gd name="T18" fmla="*/ 44 w 208"/>
                <a:gd name="T19" fmla="*/ 36 h 208"/>
                <a:gd name="T20" fmla="*/ 48 w 208"/>
                <a:gd name="T21" fmla="*/ 20 h 208"/>
                <a:gd name="T22" fmla="*/ 60 w 208"/>
                <a:gd name="T23" fmla="*/ 16 h 208"/>
                <a:gd name="T24" fmla="*/ 64 w 208"/>
                <a:gd name="T25" fmla="*/ 4 h 208"/>
                <a:gd name="T26" fmla="*/ 80 w 208"/>
                <a:gd name="T27" fmla="*/ 0 h 208"/>
                <a:gd name="T28" fmla="*/ 92 w 208"/>
                <a:gd name="T29" fmla="*/ 4 h 208"/>
                <a:gd name="T30" fmla="*/ 104 w 208"/>
                <a:gd name="T31" fmla="*/ 24 h 208"/>
                <a:gd name="T32" fmla="*/ 104 w 208"/>
                <a:gd name="T33" fmla="*/ 36 h 208"/>
                <a:gd name="T34" fmla="*/ 108 w 208"/>
                <a:gd name="T35" fmla="*/ 44 h 208"/>
                <a:gd name="T36" fmla="*/ 100 w 208"/>
                <a:gd name="T37" fmla="*/ 56 h 208"/>
                <a:gd name="T38" fmla="*/ 104 w 208"/>
                <a:gd name="T39" fmla="*/ 56 h 208"/>
                <a:gd name="T40" fmla="*/ 116 w 208"/>
                <a:gd name="T41" fmla="*/ 60 h 208"/>
                <a:gd name="T42" fmla="*/ 124 w 208"/>
                <a:gd name="T43" fmla="*/ 64 h 208"/>
                <a:gd name="T44" fmla="*/ 132 w 208"/>
                <a:gd name="T45" fmla="*/ 60 h 208"/>
                <a:gd name="T46" fmla="*/ 140 w 208"/>
                <a:gd name="T47" fmla="*/ 48 h 208"/>
                <a:gd name="T48" fmla="*/ 144 w 208"/>
                <a:gd name="T49" fmla="*/ 40 h 208"/>
                <a:gd name="T50" fmla="*/ 152 w 208"/>
                <a:gd name="T51" fmla="*/ 48 h 208"/>
                <a:gd name="T52" fmla="*/ 156 w 208"/>
                <a:gd name="T53" fmla="*/ 56 h 208"/>
                <a:gd name="T54" fmla="*/ 160 w 208"/>
                <a:gd name="T55" fmla="*/ 68 h 208"/>
                <a:gd name="T56" fmla="*/ 160 w 208"/>
                <a:gd name="T57" fmla="*/ 88 h 208"/>
                <a:gd name="T58" fmla="*/ 152 w 208"/>
                <a:gd name="T59" fmla="*/ 92 h 208"/>
                <a:gd name="T60" fmla="*/ 152 w 208"/>
                <a:gd name="T61" fmla="*/ 96 h 208"/>
                <a:gd name="T62" fmla="*/ 144 w 208"/>
                <a:gd name="T63" fmla="*/ 100 h 208"/>
                <a:gd name="T64" fmla="*/ 156 w 208"/>
                <a:gd name="T65" fmla="*/ 108 h 208"/>
                <a:gd name="T66" fmla="*/ 176 w 208"/>
                <a:gd name="T67" fmla="*/ 112 h 208"/>
                <a:gd name="T68" fmla="*/ 184 w 208"/>
                <a:gd name="T69" fmla="*/ 116 h 208"/>
                <a:gd name="T70" fmla="*/ 188 w 208"/>
                <a:gd name="T71" fmla="*/ 128 h 208"/>
                <a:gd name="T72" fmla="*/ 196 w 208"/>
                <a:gd name="T73" fmla="*/ 132 h 208"/>
                <a:gd name="T74" fmla="*/ 204 w 208"/>
                <a:gd name="T75" fmla="*/ 136 h 208"/>
                <a:gd name="T76" fmla="*/ 208 w 208"/>
                <a:gd name="T77" fmla="*/ 148 h 208"/>
                <a:gd name="T78" fmla="*/ 204 w 208"/>
                <a:gd name="T79" fmla="*/ 156 h 208"/>
                <a:gd name="T80" fmla="*/ 200 w 208"/>
                <a:gd name="T81" fmla="*/ 172 h 208"/>
                <a:gd name="T82" fmla="*/ 196 w 208"/>
                <a:gd name="T83" fmla="*/ 184 h 208"/>
                <a:gd name="T84" fmla="*/ 196 w 208"/>
                <a:gd name="T85" fmla="*/ 200 h 208"/>
                <a:gd name="T86" fmla="*/ 200 w 208"/>
                <a:gd name="T87" fmla="*/ 208 h 208"/>
                <a:gd name="T88" fmla="*/ 184 w 208"/>
                <a:gd name="T89" fmla="*/ 208 h 208"/>
                <a:gd name="T90" fmla="*/ 176 w 208"/>
                <a:gd name="T91" fmla="*/ 204 h 208"/>
                <a:gd name="T92" fmla="*/ 156 w 208"/>
                <a:gd name="T93" fmla="*/ 196 h 208"/>
                <a:gd name="T94" fmla="*/ 140 w 208"/>
                <a:gd name="T95" fmla="*/ 188 h 208"/>
                <a:gd name="T96" fmla="*/ 124 w 208"/>
                <a:gd name="T97" fmla="*/ 176 h 208"/>
                <a:gd name="T98" fmla="*/ 112 w 208"/>
                <a:gd name="T99" fmla="*/ 172 h 208"/>
                <a:gd name="T100" fmla="*/ 100 w 208"/>
                <a:gd name="T101" fmla="*/ 160 h 208"/>
                <a:gd name="T102" fmla="*/ 88 w 208"/>
                <a:gd name="T103" fmla="*/ 148 h 208"/>
                <a:gd name="T104" fmla="*/ 68 w 208"/>
                <a:gd name="T105" fmla="*/ 132 h 208"/>
                <a:gd name="T106" fmla="*/ 56 w 208"/>
                <a:gd name="T107" fmla="*/ 124 h 208"/>
                <a:gd name="T108" fmla="*/ 52 w 208"/>
                <a:gd name="T109" fmla="*/ 12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8" h="208">
                  <a:moveTo>
                    <a:pt x="44" y="116"/>
                  </a:moveTo>
                  <a:lnTo>
                    <a:pt x="40" y="116"/>
                  </a:lnTo>
                  <a:lnTo>
                    <a:pt x="36" y="112"/>
                  </a:lnTo>
                  <a:lnTo>
                    <a:pt x="32" y="112"/>
                  </a:lnTo>
                  <a:lnTo>
                    <a:pt x="36" y="108"/>
                  </a:lnTo>
                  <a:lnTo>
                    <a:pt x="32" y="108"/>
                  </a:lnTo>
                  <a:lnTo>
                    <a:pt x="32" y="104"/>
                  </a:lnTo>
                  <a:lnTo>
                    <a:pt x="28" y="100"/>
                  </a:lnTo>
                  <a:lnTo>
                    <a:pt x="24" y="100"/>
                  </a:lnTo>
                  <a:lnTo>
                    <a:pt x="20" y="96"/>
                  </a:lnTo>
                  <a:lnTo>
                    <a:pt x="8" y="92"/>
                  </a:lnTo>
                  <a:lnTo>
                    <a:pt x="4" y="88"/>
                  </a:lnTo>
                  <a:lnTo>
                    <a:pt x="4" y="84"/>
                  </a:lnTo>
                  <a:lnTo>
                    <a:pt x="0" y="80"/>
                  </a:lnTo>
                  <a:lnTo>
                    <a:pt x="4" y="80"/>
                  </a:lnTo>
                  <a:lnTo>
                    <a:pt x="4" y="76"/>
                  </a:lnTo>
                  <a:lnTo>
                    <a:pt x="8" y="72"/>
                  </a:lnTo>
                  <a:lnTo>
                    <a:pt x="8" y="68"/>
                  </a:lnTo>
                  <a:lnTo>
                    <a:pt x="8" y="64"/>
                  </a:lnTo>
                  <a:lnTo>
                    <a:pt x="12" y="64"/>
                  </a:lnTo>
                  <a:lnTo>
                    <a:pt x="16" y="64"/>
                  </a:lnTo>
                  <a:lnTo>
                    <a:pt x="16" y="60"/>
                  </a:lnTo>
                  <a:lnTo>
                    <a:pt x="20" y="56"/>
                  </a:lnTo>
                  <a:lnTo>
                    <a:pt x="28" y="52"/>
                  </a:lnTo>
                  <a:lnTo>
                    <a:pt x="32" y="52"/>
                  </a:lnTo>
                  <a:lnTo>
                    <a:pt x="32" y="48"/>
                  </a:lnTo>
                  <a:lnTo>
                    <a:pt x="36" y="44"/>
                  </a:lnTo>
                  <a:lnTo>
                    <a:pt x="36" y="40"/>
                  </a:lnTo>
                  <a:lnTo>
                    <a:pt x="40" y="40"/>
                  </a:lnTo>
                  <a:lnTo>
                    <a:pt x="44" y="36"/>
                  </a:lnTo>
                  <a:lnTo>
                    <a:pt x="44" y="32"/>
                  </a:lnTo>
                  <a:lnTo>
                    <a:pt x="44" y="24"/>
                  </a:lnTo>
                  <a:lnTo>
                    <a:pt x="48" y="20"/>
                  </a:lnTo>
                  <a:lnTo>
                    <a:pt x="52" y="20"/>
                  </a:lnTo>
                  <a:lnTo>
                    <a:pt x="56" y="20"/>
                  </a:lnTo>
                  <a:lnTo>
                    <a:pt x="60" y="16"/>
                  </a:lnTo>
                  <a:lnTo>
                    <a:pt x="60" y="4"/>
                  </a:lnTo>
                  <a:lnTo>
                    <a:pt x="60" y="0"/>
                  </a:lnTo>
                  <a:lnTo>
                    <a:pt x="64" y="4"/>
                  </a:lnTo>
                  <a:lnTo>
                    <a:pt x="64" y="0"/>
                  </a:lnTo>
                  <a:lnTo>
                    <a:pt x="76" y="4"/>
                  </a:lnTo>
                  <a:lnTo>
                    <a:pt x="80" y="0"/>
                  </a:lnTo>
                  <a:lnTo>
                    <a:pt x="84" y="0"/>
                  </a:lnTo>
                  <a:lnTo>
                    <a:pt x="92" y="0"/>
                  </a:lnTo>
                  <a:lnTo>
                    <a:pt x="92" y="4"/>
                  </a:lnTo>
                  <a:lnTo>
                    <a:pt x="100" y="8"/>
                  </a:lnTo>
                  <a:lnTo>
                    <a:pt x="100" y="20"/>
                  </a:lnTo>
                  <a:lnTo>
                    <a:pt x="104" y="24"/>
                  </a:lnTo>
                  <a:lnTo>
                    <a:pt x="104" y="28"/>
                  </a:lnTo>
                  <a:lnTo>
                    <a:pt x="104" y="32"/>
                  </a:lnTo>
                  <a:lnTo>
                    <a:pt x="104" y="36"/>
                  </a:lnTo>
                  <a:lnTo>
                    <a:pt x="108" y="40"/>
                  </a:lnTo>
                  <a:lnTo>
                    <a:pt x="104" y="44"/>
                  </a:lnTo>
                  <a:lnTo>
                    <a:pt x="108" y="44"/>
                  </a:lnTo>
                  <a:lnTo>
                    <a:pt x="104" y="48"/>
                  </a:lnTo>
                  <a:lnTo>
                    <a:pt x="104" y="52"/>
                  </a:lnTo>
                  <a:lnTo>
                    <a:pt x="100" y="56"/>
                  </a:lnTo>
                  <a:lnTo>
                    <a:pt x="100" y="60"/>
                  </a:lnTo>
                  <a:lnTo>
                    <a:pt x="100" y="56"/>
                  </a:lnTo>
                  <a:lnTo>
                    <a:pt x="104" y="56"/>
                  </a:lnTo>
                  <a:lnTo>
                    <a:pt x="108" y="56"/>
                  </a:lnTo>
                  <a:lnTo>
                    <a:pt x="112" y="56"/>
                  </a:lnTo>
                  <a:lnTo>
                    <a:pt x="116" y="60"/>
                  </a:lnTo>
                  <a:lnTo>
                    <a:pt x="120" y="64"/>
                  </a:lnTo>
                  <a:lnTo>
                    <a:pt x="120" y="68"/>
                  </a:lnTo>
                  <a:lnTo>
                    <a:pt x="124" y="64"/>
                  </a:lnTo>
                  <a:lnTo>
                    <a:pt x="128" y="64"/>
                  </a:lnTo>
                  <a:lnTo>
                    <a:pt x="132" y="64"/>
                  </a:lnTo>
                  <a:lnTo>
                    <a:pt x="132" y="60"/>
                  </a:lnTo>
                  <a:lnTo>
                    <a:pt x="136" y="56"/>
                  </a:lnTo>
                  <a:lnTo>
                    <a:pt x="140" y="52"/>
                  </a:lnTo>
                  <a:lnTo>
                    <a:pt x="140" y="48"/>
                  </a:lnTo>
                  <a:lnTo>
                    <a:pt x="140" y="44"/>
                  </a:lnTo>
                  <a:lnTo>
                    <a:pt x="140" y="40"/>
                  </a:lnTo>
                  <a:lnTo>
                    <a:pt x="144" y="40"/>
                  </a:lnTo>
                  <a:lnTo>
                    <a:pt x="148" y="40"/>
                  </a:lnTo>
                  <a:lnTo>
                    <a:pt x="148" y="44"/>
                  </a:lnTo>
                  <a:lnTo>
                    <a:pt x="152" y="48"/>
                  </a:lnTo>
                  <a:lnTo>
                    <a:pt x="152" y="52"/>
                  </a:lnTo>
                  <a:lnTo>
                    <a:pt x="156" y="52"/>
                  </a:lnTo>
                  <a:lnTo>
                    <a:pt x="156" y="56"/>
                  </a:lnTo>
                  <a:lnTo>
                    <a:pt x="156" y="60"/>
                  </a:lnTo>
                  <a:lnTo>
                    <a:pt x="156" y="64"/>
                  </a:lnTo>
                  <a:lnTo>
                    <a:pt x="160" y="68"/>
                  </a:lnTo>
                  <a:lnTo>
                    <a:pt x="160" y="76"/>
                  </a:lnTo>
                  <a:lnTo>
                    <a:pt x="160" y="84"/>
                  </a:lnTo>
                  <a:lnTo>
                    <a:pt x="160" y="88"/>
                  </a:lnTo>
                  <a:lnTo>
                    <a:pt x="156" y="88"/>
                  </a:lnTo>
                  <a:lnTo>
                    <a:pt x="156" y="92"/>
                  </a:lnTo>
                  <a:lnTo>
                    <a:pt x="152" y="92"/>
                  </a:lnTo>
                  <a:lnTo>
                    <a:pt x="152" y="96"/>
                  </a:lnTo>
                  <a:lnTo>
                    <a:pt x="152" y="92"/>
                  </a:lnTo>
                  <a:lnTo>
                    <a:pt x="152" y="96"/>
                  </a:lnTo>
                  <a:lnTo>
                    <a:pt x="148" y="96"/>
                  </a:lnTo>
                  <a:lnTo>
                    <a:pt x="148" y="100"/>
                  </a:lnTo>
                  <a:lnTo>
                    <a:pt x="144" y="100"/>
                  </a:lnTo>
                  <a:lnTo>
                    <a:pt x="148" y="104"/>
                  </a:lnTo>
                  <a:lnTo>
                    <a:pt x="152" y="104"/>
                  </a:lnTo>
                  <a:lnTo>
                    <a:pt x="156" y="108"/>
                  </a:lnTo>
                  <a:lnTo>
                    <a:pt x="168" y="112"/>
                  </a:lnTo>
                  <a:lnTo>
                    <a:pt x="172" y="112"/>
                  </a:lnTo>
                  <a:lnTo>
                    <a:pt x="176" y="112"/>
                  </a:lnTo>
                  <a:lnTo>
                    <a:pt x="180" y="112"/>
                  </a:lnTo>
                  <a:lnTo>
                    <a:pt x="180" y="116"/>
                  </a:lnTo>
                  <a:lnTo>
                    <a:pt x="184" y="116"/>
                  </a:lnTo>
                  <a:lnTo>
                    <a:pt x="184" y="124"/>
                  </a:lnTo>
                  <a:lnTo>
                    <a:pt x="184" y="128"/>
                  </a:lnTo>
                  <a:lnTo>
                    <a:pt x="188" y="128"/>
                  </a:lnTo>
                  <a:lnTo>
                    <a:pt x="192" y="132"/>
                  </a:lnTo>
                  <a:lnTo>
                    <a:pt x="192" y="128"/>
                  </a:lnTo>
                  <a:lnTo>
                    <a:pt x="196" y="132"/>
                  </a:lnTo>
                  <a:lnTo>
                    <a:pt x="200" y="136"/>
                  </a:lnTo>
                  <a:lnTo>
                    <a:pt x="204" y="132"/>
                  </a:lnTo>
                  <a:lnTo>
                    <a:pt x="204" y="136"/>
                  </a:lnTo>
                  <a:lnTo>
                    <a:pt x="204" y="140"/>
                  </a:lnTo>
                  <a:lnTo>
                    <a:pt x="204" y="144"/>
                  </a:lnTo>
                  <a:lnTo>
                    <a:pt x="208" y="148"/>
                  </a:lnTo>
                  <a:lnTo>
                    <a:pt x="204" y="148"/>
                  </a:lnTo>
                  <a:lnTo>
                    <a:pt x="204" y="152"/>
                  </a:lnTo>
                  <a:lnTo>
                    <a:pt x="204" y="156"/>
                  </a:lnTo>
                  <a:lnTo>
                    <a:pt x="204" y="160"/>
                  </a:lnTo>
                  <a:lnTo>
                    <a:pt x="208" y="160"/>
                  </a:lnTo>
                  <a:lnTo>
                    <a:pt x="200" y="172"/>
                  </a:lnTo>
                  <a:lnTo>
                    <a:pt x="196" y="176"/>
                  </a:lnTo>
                  <a:lnTo>
                    <a:pt x="196" y="180"/>
                  </a:lnTo>
                  <a:lnTo>
                    <a:pt x="196" y="184"/>
                  </a:lnTo>
                  <a:lnTo>
                    <a:pt x="196" y="188"/>
                  </a:lnTo>
                  <a:lnTo>
                    <a:pt x="196" y="196"/>
                  </a:lnTo>
                  <a:lnTo>
                    <a:pt x="196" y="200"/>
                  </a:lnTo>
                  <a:lnTo>
                    <a:pt x="196" y="204"/>
                  </a:lnTo>
                  <a:lnTo>
                    <a:pt x="196" y="208"/>
                  </a:lnTo>
                  <a:lnTo>
                    <a:pt x="200" y="208"/>
                  </a:lnTo>
                  <a:lnTo>
                    <a:pt x="196" y="208"/>
                  </a:lnTo>
                  <a:lnTo>
                    <a:pt x="188" y="208"/>
                  </a:lnTo>
                  <a:lnTo>
                    <a:pt x="184" y="208"/>
                  </a:lnTo>
                  <a:lnTo>
                    <a:pt x="184" y="204"/>
                  </a:lnTo>
                  <a:lnTo>
                    <a:pt x="180" y="204"/>
                  </a:lnTo>
                  <a:lnTo>
                    <a:pt x="176" y="204"/>
                  </a:lnTo>
                  <a:lnTo>
                    <a:pt x="172" y="200"/>
                  </a:lnTo>
                  <a:lnTo>
                    <a:pt x="164" y="200"/>
                  </a:lnTo>
                  <a:lnTo>
                    <a:pt x="156" y="196"/>
                  </a:lnTo>
                  <a:lnTo>
                    <a:pt x="148" y="188"/>
                  </a:lnTo>
                  <a:lnTo>
                    <a:pt x="144" y="188"/>
                  </a:lnTo>
                  <a:lnTo>
                    <a:pt x="140" y="188"/>
                  </a:lnTo>
                  <a:lnTo>
                    <a:pt x="140" y="184"/>
                  </a:lnTo>
                  <a:lnTo>
                    <a:pt x="132" y="180"/>
                  </a:lnTo>
                  <a:lnTo>
                    <a:pt x="124" y="176"/>
                  </a:lnTo>
                  <a:lnTo>
                    <a:pt x="120" y="176"/>
                  </a:lnTo>
                  <a:lnTo>
                    <a:pt x="116" y="176"/>
                  </a:lnTo>
                  <a:lnTo>
                    <a:pt x="112" y="172"/>
                  </a:lnTo>
                  <a:lnTo>
                    <a:pt x="108" y="168"/>
                  </a:lnTo>
                  <a:lnTo>
                    <a:pt x="104" y="164"/>
                  </a:lnTo>
                  <a:lnTo>
                    <a:pt x="100" y="160"/>
                  </a:lnTo>
                  <a:lnTo>
                    <a:pt x="96" y="156"/>
                  </a:lnTo>
                  <a:lnTo>
                    <a:pt x="96" y="152"/>
                  </a:lnTo>
                  <a:lnTo>
                    <a:pt x="88" y="148"/>
                  </a:lnTo>
                  <a:lnTo>
                    <a:pt x="84" y="148"/>
                  </a:lnTo>
                  <a:lnTo>
                    <a:pt x="72" y="132"/>
                  </a:lnTo>
                  <a:lnTo>
                    <a:pt x="68" y="132"/>
                  </a:lnTo>
                  <a:lnTo>
                    <a:pt x="64" y="124"/>
                  </a:lnTo>
                  <a:lnTo>
                    <a:pt x="60" y="124"/>
                  </a:lnTo>
                  <a:lnTo>
                    <a:pt x="56" y="124"/>
                  </a:lnTo>
                  <a:lnTo>
                    <a:pt x="56" y="120"/>
                  </a:lnTo>
                  <a:lnTo>
                    <a:pt x="52" y="116"/>
                  </a:lnTo>
                  <a:lnTo>
                    <a:pt x="52" y="120"/>
                  </a:lnTo>
                  <a:lnTo>
                    <a:pt x="44" y="11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70" name="Freeform 30"/>
            <p:cNvSpPr>
              <a:spLocks/>
            </p:cNvSpPr>
            <p:nvPr/>
          </p:nvSpPr>
          <p:spPr bwMode="auto">
            <a:xfrm>
              <a:off x="793" y="1979"/>
              <a:ext cx="828" cy="748"/>
            </a:xfrm>
            <a:custGeom>
              <a:avLst/>
              <a:gdLst>
                <a:gd name="T0" fmla="*/ 76 w 828"/>
                <a:gd name="T1" fmla="*/ 656 h 748"/>
                <a:gd name="T2" fmla="*/ 44 w 828"/>
                <a:gd name="T3" fmla="*/ 648 h 748"/>
                <a:gd name="T4" fmla="*/ 44 w 828"/>
                <a:gd name="T5" fmla="*/ 620 h 748"/>
                <a:gd name="T6" fmla="*/ 36 w 828"/>
                <a:gd name="T7" fmla="*/ 588 h 748"/>
                <a:gd name="T8" fmla="*/ 12 w 828"/>
                <a:gd name="T9" fmla="*/ 568 h 748"/>
                <a:gd name="T10" fmla="*/ 12 w 828"/>
                <a:gd name="T11" fmla="*/ 540 h 748"/>
                <a:gd name="T12" fmla="*/ 12 w 828"/>
                <a:gd name="T13" fmla="*/ 516 h 748"/>
                <a:gd name="T14" fmla="*/ 24 w 828"/>
                <a:gd name="T15" fmla="*/ 492 h 748"/>
                <a:gd name="T16" fmla="*/ 44 w 828"/>
                <a:gd name="T17" fmla="*/ 476 h 748"/>
                <a:gd name="T18" fmla="*/ 76 w 828"/>
                <a:gd name="T19" fmla="*/ 488 h 748"/>
                <a:gd name="T20" fmla="*/ 108 w 828"/>
                <a:gd name="T21" fmla="*/ 484 h 748"/>
                <a:gd name="T22" fmla="*/ 148 w 828"/>
                <a:gd name="T23" fmla="*/ 468 h 748"/>
                <a:gd name="T24" fmla="*/ 212 w 828"/>
                <a:gd name="T25" fmla="*/ 476 h 748"/>
                <a:gd name="T26" fmla="*/ 300 w 828"/>
                <a:gd name="T27" fmla="*/ 476 h 748"/>
                <a:gd name="T28" fmla="*/ 336 w 828"/>
                <a:gd name="T29" fmla="*/ 428 h 748"/>
                <a:gd name="T30" fmla="*/ 320 w 828"/>
                <a:gd name="T31" fmla="*/ 300 h 748"/>
                <a:gd name="T32" fmla="*/ 308 w 828"/>
                <a:gd name="T33" fmla="*/ 200 h 748"/>
                <a:gd name="T34" fmla="*/ 300 w 828"/>
                <a:gd name="T35" fmla="*/ 100 h 748"/>
                <a:gd name="T36" fmla="*/ 296 w 828"/>
                <a:gd name="T37" fmla="*/ 0 h 748"/>
                <a:gd name="T38" fmla="*/ 408 w 828"/>
                <a:gd name="T39" fmla="*/ 24 h 748"/>
                <a:gd name="T40" fmla="*/ 544 w 828"/>
                <a:gd name="T41" fmla="*/ 112 h 748"/>
                <a:gd name="T42" fmla="*/ 636 w 828"/>
                <a:gd name="T43" fmla="*/ 172 h 748"/>
                <a:gd name="T44" fmla="*/ 684 w 828"/>
                <a:gd name="T45" fmla="*/ 216 h 748"/>
                <a:gd name="T46" fmla="*/ 708 w 828"/>
                <a:gd name="T47" fmla="*/ 236 h 748"/>
                <a:gd name="T48" fmla="*/ 736 w 828"/>
                <a:gd name="T49" fmla="*/ 244 h 748"/>
                <a:gd name="T50" fmla="*/ 780 w 828"/>
                <a:gd name="T51" fmla="*/ 264 h 748"/>
                <a:gd name="T52" fmla="*/ 772 w 828"/>
                <a:gd name="T53" fmla="*/ 292 h 748"/>
                <a:gd name="T54" fmla="*/ 828 w 828"/>
                <a:gd name="T55" fmla="*/ 296 h 748"/>
                <a:gd name="T56" fmla="*/ 828 w 828"/>
                <a:gd name="T57" fmla="*/ 404 h 748"/>
                <a:gd name="T58" fmla="*/ 816 w 828"/>
                <a:gd name="T59" fmla="*/ 456 h 748"/>
                <a:gd name="T60" fmla="*/ 792 w 828"/>
                <a:gd name="T61" fmla="*/ 484 h 748"/>
                <a:gd name="T62" fmla="*/ 712 w 828"/>
                <a:gd name="T63" fmla="*/ 488 h 748"/>
                <a:gd name="T64" fmla="*/ 640 w 828"/>
                <a:gd name="T65" fmla="*/ 504 h 748"/>
                <a:gd name="T66" fmla="*/ 592 w 828"/>
                <a:gd name="T67" fmla="*/ 500 h 748"/>
                <a:gd name="T68" fmla="*/ 528 w 828"/>
                <a:gd name="T69" fmla="*/ 528 h 748"/>
                <a:gd name="T70" fmla="*/ 500 w 828"/>
                <a:gd name="T71" fmla="*/ 540 h 748"/>
                <a:gd name="T72" fmla="*/ 472 w 828"/>
                <a:gd name="T73" fmla="*/ 572 h 748"/>
                <a:gd name="T74" fmla="*/ 452 w 828"/>
                <a:gd name="T75" fmla="*/ 588 h 748"/>
                <a:gd name="T76" fmla="*/ 420 w 828"/>
                <a:gd name="T77" fmla="*/ 580 h 748"/>
                <a:gd name="T78" fmla="*/ 404 w 828"/>
                <a:gd name="T79" fmla="*/ 612 h 748"/>
                <a:gd name="T80" fmla="*/ 396 w 828"/>
                <a:gd name="T81" fmla="*/ 640 h 748"/>
                <a:gd name="T82" fmla="*/ 356 w 828"/>
                <a:gd name="T83" fmla="*/ 656 h 748"/>
                <a:gd name="T84" fmla="*/ 348 w 828"/>
                <a:gd name="T85" fmla="*/ 696 h 748"/>
                <a:gd name="T86" fmla="*/ 340 w 828"/>
                <a:gd name="T87" fmla="*/ 720 h 748"/>
                <a:gd name="T88" fmla="*/ 320 w 828"/>
                <a:gd name="T89" fmla="*/ 736 h 748"/>
                <a:gd name="T90" fmla="*/ 304 w 828"/>
                <a:gd name="T91" fmla="*/ 732 h 748"/>
                <a:gd name="T92" fmla="*/ 284 w 828"/>
                <a:gd name="T93" fmla="*/ 720 h 748"/>
                <a:gd name="T94" fmla="*/ 264 w 828"/>
                <a:gd name="T95" fmla="*/ 740 h 748"/>
                <a:gd name="T96" fmla="*/ 244 w 828"/>
                <a:gd name="T97" fmla="*/ 736 h 748"/>
                <a:gd name="T98" fmla="*/ 216 w 828"/>
                <a:gd name="T99" fmla="*/ 748 h 748"/>
                <a:gd name="T100" fmla="*/ 200 w 828"/>
                <a:gd name="T101" fmla="*/ 712 h 748"/>
                <a:gd name="T102" fmla="*/ 192 w 828"/>
                <a:gd name="T103" fmla="*/ 688 h 748"/>
                <a:gd name="T104" fmla="*/ 180 w 828"/>
                <a:gd name="T105" fmla="*/ 672 h 748"/>
                <a:gd name="T106" fmla="*/ 164 w 828"/>
                <a:gd name="T107" fmla="*/ 640 h 748"/>
                <a:gd name="T108" fmla="*/ 148 w 828"/>
                <a:gd name="T109" fmla="*/ 632 h 748"/>
                <a:gd name="T110" fmla="*/ 120 w 828"/>
                <a:gd name="T111" fmla="*/ 652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8" h="748">
                  <a:moveTo>
                    <a:pt x="120" y="652"/>
                  </a:moveTo>
                  <a:lnTo>
                    <a:pt x="120" y="648"/>
                  </a:lnTo>
                  <a:lnTo>
                    <a:pt x="108" y="644"/>
                  </a:lnTo>
                  <a:lnTo>
                    <a:pt x="96" y="644"/>
                  </a:lnTo>
                  <a:lnTo>
                    <a:pt x="92" y="648"/>
                  </a:lnTo>
                  <a:lnTo>
                    <a:pt x="88" y="652"/>
                  </a:lnTo>
                  <a:lnTo>
                    <a:pt x="80" y="660"/>
                  </a:lnTo>
                  <a:lnTo>
                    <a:pt x="76" y="656"/>
                  </a:lnTo>
                  <a:lnTo>
                    <a:pt x="72" y="648"/>
                  </a:lnTo>
                  <a:lnTo>
                    <a:pt x="68" y="644"/>
                  </a:lnTo>
                  <a:lnTo>
                    <a:pt x="60" y="644"/>
                  </a:lnTo>
                  <a:lnTo>
                    <a:pt x="60" y="648"/>
                  </a:lnTo>
                  <a:lnTo>
                    <a:pt x="56" y="652"/>
                  </a:lnTo>
                  <a:lnTo>
                    <a:pt x="52" y="652"/>
                  </a:lnTo>
                  <a:lnTo>
                    <a:pt x="48" y="652"/>
                  </a:lnTo>
                  <a:lnTo>
                    <a:pt x="44" y="648"/>
                  </a:lnTo>
                  <a:lnTo>
                    <a:pt x="40" y="648"/>
                  </a:lnTo>
                  <a:lnTo>
                    <a:pt x="40" y="644"/>
                  </a:lnTo>
                  <a:lnTo>
                    <a:pt x="40" y="640"/>
                  </a:lnTo>
                  <a:lnTo>
                    <a:pt x="44" y="636"/>
                  </a:lnTo>
                  <a:lnTo>
                    <a:pt x="44" y="632"/>
                  </a:lnTo>
                  <a:lnTo>
                    <a:pt x="44" y="628"/>
                  </a:lnTo>
                  <a:lnTo>
                    <a:pt x="44" y="624"/>
                  </a:lnTo>
                  <a:lnTo>
                    <a:pt x="44" y="620"/>
                  </a:lnTo>
                  <a:lnTo>
                    <a:pt x="44" y="612"/>
                  </a:lnTo>
                  <a:lnTo>
                    <a:pt x="44" y="608"/>
                  </a:lnTo>
                  <a:lnTo>
                    <a:pt x="44" y="604"/>
                  </a:lnTo>
                  <a:lnTo>
                    <a:pt x="40" y="600"/>
                  </a:lnTo>
                  <a:lnTo>
                    <a:pt x="40" y="596"/>
                  </a:lnTo>
                  <a:lnTo>
                    <a:pt x="36" y="596"/>
                  </a:lnTo>
                  <a:lnTo>
                    <a:pt x="36" y="592"/>
                  </a:lnTo>
                  <a:lnTo>
                    <a:pt x="36" y="588"/>
                  </a:lnTo>
                  <a:lnTo>
                    <a:pt x="32" y="584"/>
                  </a:lnTo>
                  <a:lnTo>
                    <a:pt x="28" y="584"/>
                  </a:lnTo>
                  <a:lnTo>
                    <a:pt x="24" y="584"/>
                  </a:lnTo>
                  <a:lnTo>
                    <a:pt x="24" y="588"/>
                  </a:lnTo>
                  <a:lnTo>
                    <a:pt x="20" y="584"/>
                  </a:lnTo>
                  <a:lnTo>
                    <a:pt x="16" y="576"/>
                  </a:lnTo>
                  <a:lnTo>
                    <a:pt x="12" y="572"/>
                  </a:lnTo>
                  <a:lnTo>
                    <a:pt x="12" y="568"/>
                  </a:lnTo>
                  <a:lnTo>
                    <a:pt x="12" y="564"/>
                  </a:lnTo>
                  <a:lnTo>
                    <a:pt x="16" y="564"/>
                  </a:lnTo>
                  <a:lnTo>
                    <a:pt x="16" y="560"/>
                  </a:lnTo>
                  <a:lnTo>
                    <a:pt x="16" y="556"/>
                  </a:lnTo>
                  <a:lnTo>
                    <a:pt x="12" y="556"/>
                  </a:lnTo>
                  <a:lnTo>
                    <a:pt x="12" y="552"/>
                  </a:lnTo>
                  <a:lnTo>
                    <a:pt x="16" y="544"/>
                  </a:lnTo>
                  <a:lnTo>
                    <a:pt x="12" y="540"/>
                  </a:lnTo>
                  <a:lnTo>
                    <a:pt x="8" y="536"/>
                  </a:lnTo>
                  <a:lnTo>
                    <a:pt x="4" y="532"/>
                  </a:lnTo>
                  <a:lnTo>
                    <a:pt x="4" y="528"/>
                  </a:lnTo>
                  <a:lnTo>
                    <a:pt x="4" y="524"/>
                  </a:lnTo>
                  <a:lnTo>
                    <a:pt x="0" y="516"/>
                  </a:lnTo>
                  <a:lnTo>
                    <a:pt x="4" y="516"/>
                  </a:lnTo>
                  <a:lnTo>
                    <a:pt x="8" y="516"/>
                  </a:lnTo>
                  <a:lnTo>
                    <a:pt x="12" y="516"/>
                  </a:lnTo>
                  <a:lnTo>
                    <a:pt x="16" y="516"/>
                  </a:lnTo>
                  <a:lnTo>
                    <a:pt x="20" y="512"/>
                  </a:lnTo>
                  <a:lnTo>
                    <a:pt x="20" y="508"/>
                  </a:lnTo>
                  <a:lnTo>
                    <a:pt x="24" y="508"/>
                  </a:lnTo>
                  <a:lnTo>
                    <a:pt x="24" y="504"/>
                  </a:lnTo>
                  <a:lnTo>
                    <a:pt x="24" y="500"/>
                  </a:lnTo>
                  <a:lnTo>
                    <a:pt x="20" y="500"/>
                  </a:lnTo>
                  <a:lnTo>
                    <a:pt x="24" y="492"/>
                  </a:lnTo>
                  <a:lnTo>
                    <a:pt x="24" y="488"/>
                  </a:lnTo>
                  <a:lnTo>
                    <a:pt x="28" y="480"/>
                  </a:lnTo>
                  <a:lnTo>
                    <a:pt x="28" y="476"/>
                  </a:lnTo>
                  <a:lnTo>
                    <a:pt x="32" y="476"/>
                  </a:lnTo>
                  <a:lnTo>
                    <a:pt x="36" y="472"/>
                  </a:lnTo>
                  <a:lnTo>
                    <a:pt x="40" y="472"/>
                  </a:lnTo>
                  <a:lnTo>
                    <a:pt x="44" y="472"/>
                  </a:lnTo>
                  <a:lnTo>
                    <a:pt x="44" y="476"/>
                  </a:lnTo>
                  <a:lnTo>
                    <a:pt x="48" y="476"/>
                  </a:lnTo>
                  <a:lnTo>
                    <a:pt x="48" y="480"/>
                  </a:lnTo>
                  <a:lnTo>
                    <a:pt x="52" y="480"/>
                  </a:lnTo>
                  <a:lnTo>
                    <a:pt x="56" y="484"/>
                  </a:lnTo>
                  <a:lnTo>
                    <a:pt x="64" y="492"/>
                  </a:lnTo>
                  <a:lnTo>
                    <a:pt x="68" y="496"/>
                  </a:lnTo>
                  <a:lnTo>
                    <a:pt x="72" y="492"/>
                  </a:lnTo>
                  <a:lnTo>
                    <a:pt x="76" y="488"/>
                  </a:lnTo>
                  <a:lnTo>
                    <a:pt x="76" y="484"/>
                  </a:lnTo>
                  <a:lnTo>
                    <a:pt x="80" y="484"/>
                  </a:lnTo>
                  <a:lnTo>
                    <a:pt x="80" y="480"/>
                  </a:lnTo>
                  <a:lnTo>
                    <a:pt x="84" y="480"/>
                  </a:lnTo>
                  <a:lnTo>
                    <a:pt x="92" y="480"/>
                  </a:lnTo>
                  <a:lnTo>
                    <a:pt x="100" y="480"/>
                  </a:lnTo>
                  <a:lnTo>
                    <a:pt x="104" y="484"/>
                  </a:lnTo>
                  <a:lnTo>
                    <a:pt x="108" y="484"/>
                  </a:lnTo>
                  <a:lnTo>
                    <a:pt x="112" y="484"/>
                  </a:lnTo>
                  <a:lnTo>
                    <a:pt x="124" y="484"/>
                  </a:lnTo>
                  <a:lnTo>
                    <a:pt x="128" y="484"/>
                  </a:lnTo>
                  <a:lnTo>
                    <a:pt x="128" y="480"/>
                  </a:lnTo>
                  <a:lnTo>
                    <a:pt x="132" y="480"/>
                  </a:lnTo>
                  <a:lnTo>
                    <a:pt x="144" y="480"/>
                  </a:lnTo>
                  <a:lnTo>
                    <a:pt x="144" y="472"/>
                  </a:lnTo>
                  <a:lnTo>
                    <a:pt x="148" y="468"/>
                  </a:lnTo>
                  <a:lnTo>
                    <a:pt x="148" y="476"/>
                  </a:lnTo>
                  <a:lnTo>
                    <a:pt x="152" y="476"/>
                  </a:lnTo>
                  <a:lnTo>
                    <a:pt x="156" y="476"/>
                  </a:lnTo>
                  <a:lnTo>
                    <a:pt x="160" y="476"/>
                  </a:lnTo>
                  <a:lnTo>
                    <a:pt x="164" y="476"/>
                  </a:lnTo>
                  <a:lnTo>
                    <a:pt x="184" y="476"/>
                  </a:lnTo>
                  <a:lnTo>
                    <a:pt x="188" y="476"/>
                  </a:lnTo>
                  <a:lnTo>
                    <a:pt x="212" y="476"/>
                  </a:lnTo>
                  <a:lnTo>
                    <a:pt x="216" y="476"/>
                  </a:lnTo>
                  <a:lnTo>
                    <a:pt x="232" y="476"/>
                  </a:lnTo>
                  <a:lnTo>
                    <a:pt x="240" y="476"/>
                  </a:lnTo>
                  <a:lnTo>
                    <a:pt x="248" y="476"/>
                  </a:lnTo>
                  <a:lnTo>
                    <a:pt x="264" y="476"/>
                  </a:lnTo>
                  <a:lnTo>
                    <a:pt x="280" y="476"/>
                  </a:lnTo>
                  <a:lnTo>
                    <a:pt x="292" y="476"/>
                  </a:lnTo>
                  <a:lnTo>
                    <a:pt x="300" y="476"/>
                  </a:lnTo>
                  <a:lnTo>
                    <a:pt x="316" y="476"/>
                  </a:lnTo>
                  <a:lnTo>
                    <a:pt x="336" y="476"/>
                  </a:lnTo>
                  <a:lnTo>
                    <a:pt x="340" y="476"/>
                  </a:lnTo>
                  <a:lnTo>
                    <a:pt x="344" y="460"/>
                  </a:lnTo>
                  <a:lnTo>
                    <a:pt x="344" y="448"/>
                  </a:lnTo>
                  <a:lnTo>
                    <a:pt x="348" y="448"/>
                  </a:lnTo>
                  <a:lnTo>
                    <a:pt x="348" y="436"/>
                  </a:lnTo>
                  <a:lnTo>
                    <a:pt x="336" y="428"/>
                  </a:lnTo>
                  <a:lnTo>
                    <a:pt x="332" y="416"/>
                  </a:lnTo>
                  <a:lnTo>
                    <a:pt x="332" y="384"/>
                  </a:lnTo>
                  <a:lnTo>
                    <a:pt x="328" y="360"/>
                  </a:lnTo>
                  <a:lnTo>
                    <a:pt x="324" y="344"/>
                  </a:lnTo>
                  <a:lnTo>
                    <a:pt x="324" y="336"/>
                  </a:lnTo>
                  <a:lnTo>
                    <a:pt x="324" y="320"/>
                  </a:lnTo>
                  <a:lnTo>
                    <a:pt x="324" y="312"/>
                  </a:lnTo>
                  <a:lnTo>
                    <a:pt x="320" y="300"/>
                  </a:lnTo>
                  <a:lnTo>
                    <a:pt x="320" y="292"/>
                  </a:lnTo>
                  <a:lnTo>
                    <a:pt x="320" y="284"/>
                  </a:lnTo>
                  <a:lnTo>
                    <a:pt x="316" y="268"/>
                  </a:lnTo>
                  <a:lnTo>
                    <a:pt x="316" y="260"/>
                  </a:lnTo>
                  <a:lnTo>
                    <a:pt x="316" y="244"/>
                  </a:lnTo>
                  <a:lnTo>
                    <a:pt x="312" y="224"/>
                  </a:lnTo>
                  <a:lnTo>
                    <a:pt x="312" y="216"/>
                  </a:lnTo>
                  <a:lnTo>
                    <a:pt x="308" y="200"/>
                  </a:lnTo>
                  <a:lnTo>
                    <a:pt x="308" y="192"/>
                  </a:lnTo>
                  <a:lnTo>
                    <a:pt x="308" y="180"/>
                  </a:lnTo>
                  <a:lnTo>
                    <a:pt x="308" y="172"/>
                  </a:lnTo>
                  <a:lnTo>
                    <a:pt x="304" y="156"/>
                  </a:lnTo>
                  <a:lnTo>
                    <a:pt x="304" y="148"/>
                  </a:lnTo>
                  <a:lnTo>
                    <a:pt x="300" y="120"/>
                  </a:lnTo>
                  <a:lnTo>
                    <a:pt x="300" y="108"/>
                  </a:lnTo>
                  <a:lnTo>
                    <a:pt x="300" y="100"/>
                  </a:lnTo>
                  <a:lnTo>
                    <a:pt x="296" y="88"/>
                  </a:lnTo>
                  <a:lnTo>
                    <a:pt x="292" y="56"/>
                  </a:lnTo>
                  <a:lnTo>
                    <a:pt x="292" y="44"/>
                  </a:lnTo>
                  <a:lnTo>
                    <a:pt x="288" y="28"/>
                  </a:lnTo>
                  <a:lnTo>
                    <a:pt x="288" y="24"/>
                  </a:lnTo>
                  <a:lnTo>
                    <a:pt x="288" y="20"/>
                  </a:lnTo>
                  <a:lnTo>
                    <a:pt x="288" y="0"/>
                  </a:lnTo>
                  <a:lnTo>
                    <a:pt x="296" y="0"/>
                  </a:lnTo>
                  <a:lnTo>
                    <a:pt x="300" y="0"/>
                  </a:lnTo>
                  <a:lnTo>
                    <a:pt x="308" y="0"/>
                  </a:lnTo>
                  <a:lnTo>
                    <a:pt x="328" y="0"/>
                  </a:lnTo>
                  <a:lnTo>
                    <a:pt x="368" y="0"/>
                  </a:lnTo>
                  <a:lnTo>
                    <a:pt x="372" y="0"/>
                  </a:lnTo>
                  <a:lnTo>
                    <a:pt x="376" y="0"/>
                  </a:lnTo>
                  <a:lnTo>
                    <a:pt x="388" y="8"/>
                  </a:lnTo>
                  <a:lnTo>
                    <a:pt x="408" y="24"/>
                  </a:lnTo>
                  <a:lnTo>
                    <a:pt x="424" y="32"/>
                  </a:lnTo>
                  <a:lnTo>
                    <a:pt x="444" y="44"/>
                  </a:lnTo>
                  <a:lnTo>
                    <a:pt x="452" y="52"/>
                  </a:lnTo>
                  <a:lnTo>
                    <a:pt x="476" y="64"/>
                  </a:lnTo>
                  <a:lnTo>
                    <a:pt x="492" y="76"/>
                  </a:lnTo>
                  <a:lnTo>
                    <a:pt x="512" y="88"/>
                  </a:lnTo>
                  <a:lnTo>
                    <a:pt x="528" y="100"/>
                  </a:lnTo>
                  <a:lnTo>
                    <a:pt x="544" y="112"/>
                  </a:lnTo>
                  <a:lnTo>
                    <a:pt x="560" y="120"/>
                  </a:lnTo>
                  <a:lnTo>
                    <a:pt x="576" y="132"/>
                  </a:lnTo>
                  <a:lnTo>
                    <a:pt x="596" y="144"/>
                  </a:lnTo>
                  <a:lnTo>
                    <a:pt x="612" y="156"/>
                  </a:lnTo>
                  <a:lnTo>
                    <a:pt x="616" y="160"/>
                  </a:lnTo>
                  <a:lnTo>
                    <a:pt x="624" y="164"/>
                  </a:lnTo>
                  <a:lnTo>
                    <a:pt x="628" y="168"/>
                  </a:lnTo>
                  <a:lnTo>
                    <a:pt x="636" y="172"/>
                  </a:lnTo>
                  <a:lnTo>
                    <a:pt x="656" y="184"/>
                  </a:lnTo>
                  <a:lnTo>
                    <a:pt x="676" y="196"/>
                  </a:lnTo>
                  <a:lnTo>
                    <a:pt x="676" y="200"/>
                  </a:lnTo>
                  <a:lnTo>
                    <a:pt x="676" y="204"/>
                  </a:lnTo>
                  <a:lnTo>
                    <a:pt x="676" y="208"/>
                  </a:lnTo>
                  <a:lnTo>
                    <a:pt x="676" y="212"/>
                  </a:lnTo>
                  <a:lnTo>
                    <a:pt x="676" y="216"/>
                  </a:lnTo>
                  <a:lnTo>
                    <a:pt x="684" y="216"/>
                  </a:lnTo>
                  <a:lnTo>
                    <a:pt x="692" y="220"/>
                  </a:lnTo>
                  <a:lnTo>
                    <a:pt x="696" y="220"/>
                  </a:lnTo>
                  <a:lnTo>
                    <a:pt x="696" y="224"/>
                  </a:lnTo>
                  <a:lnTo>
                    <a:pt x="700" y="224"/>
                  </a:lnTo>
                  <a:lnTo>
                    <a:pt x="700" y="228"/>
                  </a:lnTo>
                  <a:lnTo>
                    <a:pt x="700" y="232"/>
                  </a:lnTo>
                  <a:lnTo>
                    <a:pt x="704" y="232"/>
                  </a:lnTo>
                  <a:lnTo>
                    <a:pt x="708" y="236"/>
                  </a:lnTo>
                  <a:lnTo>
                    <a:pt x="712" y="240"/>
                  </a:lnTo>
                  <a:lnTo>
                    <a:pt x="720" y="240"/>
                  </a:lnTo>
                  <a:lnTo>
                    <a:pt x="724" y="240"/>
                  </a:lnTo>
                  <a:lnTo>
                    <a:pt x="728" y="236"/>
                  </a:lnTo>
                  <a:lnTo>
                    <a:pt x="728" y="240"/>
                  </a:lnTo>
                  <a:lnTo>
                    <a:pt x="732" y="240"/>
                  </a:lnTo>
                  <a:lnTo>
                    <a:pt x="732" y="244"/>
                  </a:lnTo>
                  <a:lnTo>
                    <a:pt x="736" y="244"/>
                  </a:lnTo>
                  <a:lnTo>
                    <a:pt x="736" y="248"/>
                  </a:lnTo>
                  <a:lnTo>
                    <a:pt x="744" y="252"/>
                  </a:lnTo>
                  <a:lnTo>
                    <a:pt x="748" y="252"/>
                  </a:lnTo>
                  <a:lnTo>
                    <a:pt x="752" y="252"/>
                  </a:lnTo>
                  <a:lnTo>
                    <a:pt x="760" y="252"/>
                  </a:lnTo>
                  <a:lnTo>
                    <a:pt x="768" y="256"/>
                  </a:lnTo>
                  <a:lnTo>
                    <a:pt x="780" y="260"/>
                  </a:lnTo>
                  <a:lnTo>
                    <a:pt x="780" y="264"/>
                  </a:lnTo>
                  <a:lnTo>
                    <a:pt x="780" y="272"/>
                  </a:lnTo>
                  <a:lnTo>
                    <a:pt x="776" y="272"/>
                  </a:lnTo>
                  <a:lnTo>
                    <a:pt x="776" y="276"/>
                  </a:lnTo>
                  <a:lnTo>
                    <a:pt x="780" y="280"/>
                  </a:lnTo>
                  <a:lnTo>
                    <a:pt x="780" y="284"/>
                  </a:lnTo>
                  <a:lnTo>
                    <a:pt x="776" y="288"/>
                  </a:lnTo>
                  <a:lnTo>
                    <a:pt x="776" y="292"/>
                  </a:lnTo>
                  <a:lnTo>
                    <a:pt x="772" y="292"/>
                  </a:lnTo>
                  <a:lnTo>
                    <a:pt x="772" y="296"/>
                  </a:lnTo>
                  <a:lnTo>
                    <a:pt x="776" y="300"/>
                  </a:lnTo>
                  <a:lnTo>
                    <a:pt x="784" y="304"/>
                  </a:lnTo>
                  <a:lnTo>
                    <a:pt x="804" y="300"/>
                  </a:lnTo>
                  <a:lnTo>
                    <a:pt x="812" y="296"/>
                  </a:lnTo>
                  <a:lnTo>
                    <a:pt x="816" y="296"/>
                  </a:lnTo>
                  <a:lnTo>
                    <a:pt x="820" y="296"/>
                  </a:lnTo>
                  <a:lnTo>
                    <a:pt x="828" y="296"/>
                  </a:lnTo>
                  <a:lnTo>
                    <a:pt x="828" y="300"/>
                  </a:lnTo>
                  <a:lnTo>
                    <a:pt x="828" y="308"/>
                  </a:lnTo>
                  <a:lnTo>
                    <a:pt x="828" y="320"/>
                  </a:lnTo>
                  <a:lnTo>
                    <a:pt x="828" y="352"/>
                  </a:lnTo>
                  <a:lnTo>
                    <a:pt x="828" y="372"/>
                  </a:lnTo>
                  <a:lnTo>
                    <a:pt x="828" y="380"/>
                  </a:lnTo>
                  <a:lnTo>
                    <a:pt x="828" y="388"/>
                  </a:lnTo>
                  <a:lnTo>
                    <a:pt x="828" y="404"/>
                  </a:lnTo>
                  <a:lnTo>
                    <a:pt x="828" y="408"/>
                  </a:lnTo>
                  <a:lnTo>
                    <a:pt x="828" y="412"/>
                  </a:lnTo>
                  <a:lnTo>
                    <a:pt x="828" y="416"/>
                  </a:lnTo>
                  <a:lnTo>
                    <a:pt x="828" y="432"/>
                  </a:lnTo>
                  <a:lnTo>
                    <a:pt x="824" y="436"/>
                  </a:lnTo>
                  <a:lnTo>
                    <a:pt x="820" y="436"/>
                  </a:lnTo>
                  <a:lnTo>
                    <a:pt x="816" y="448"/>
                  </a:lnTo>
                  <a:lnTo>
                    <a:pt x="816" y="456"/>
                  </a:lnTo>
                  <a:lnTo>
                    <a:pt x="812" y="464"/>
                  </a:lnTo>
                  <a:lnTo>
                    <a:pt x="812" y="468"/>
                  </a:lnTo>
                  <a:lnTo>
                    <a:pt x="808" y="468"/>
                  </a:lnTo>
                  <a:lnTo>
                    <a:pt x="804" y="468"/>
                  </a:lnTo>
                  <a:lnTo>
                    <a:pt x="804" y="472"/>
                  </a:lnTo>
                  <a:lnTo>
                    <a:pt x="796" y="476"/>
                  </a:lnTo>
                  <a:lnTo>
                    <a:pt x="792" y="480"/>
                  </a:lnTo>
                  <a:lnTo>
                    <a:pt x="792" y="484"/>
                  </a:lnTo>
                  <a:lnTo>
                    <a:pt x="784" y="484"/>
                  </a:lnTo>
                  <a:lnTo>
                    <a:pt x="768" y="480"/>
                  </a:lnTo>
                  <a:lnTo>
                    <a:pt x="768" y="484"/>
                  </a:lnTo>
                  <a:lnTo>
                    <a:pt x="760" y="484"/>
                  </a:lnTo>
                  <a:lnTo>
                    <a:pt x="748" y="484"/>
                  </a:lnTo>
                  <a:lnTo>
                    <a:pt x="744" y="484"/>
                  </a:lnTo>
                  <a:lnTo>
                    <a:pt x="716" y="488"/>
                  </a:lnTo>
                  <a:lnTo>
                    <a:pt x="712" y="488"/>
                  </a:lnTo>
                  <a:lnTo>
                    <a:pt x="684" y="488"/>
                  </a:lnTo>
                  <a:lnTo>
                    <a:pt x="672" y="500"/>
                  </a:lnTo>
                  <a:lnTo>
                    <a:pt x="668" y="504"/>
                  </a:lnTo>
                  <a:lnTo>
                    <a:pt x="664" y="504"/>
                  </a:lnTo>
                  <a:lnTo>
                    <a:pt x="656" y="504"/>
                  </a:lnTo>
                  <a:lnTo>
                    <a:pt x="652" y="504"/>
                  </a:lnTo>
                  <a:lnTo>
                    <a:pt x="648" y="504"/>
                  </a:lnTo>
                  <a:lnTo>
                    <a:pt x="640" y="504"/>
                  </a:lnTo>
                  <a:lnTo>
                    <a:pt x="636" y="504"/>
                  </a:lnTo>
                  <a:lnTo>
                    <a:pt x="632" y="504"/>
                  </a:lnTo>
                  <a:lnTo>
                    <a:pt x="628" y="504"/>
                  </a:lnTo>
                  <a:lnTo>
                    <a:pt x="628" y="508"/>
                  </a:lnTo>
                  <a:lnTo>
                    <a:pt x="616" y="504"/>
                  </a:lnTo>
                  <a:lnTo>
                    <a:pt x="604" y="500"/>
                  </a:lnTo>
                  <a:lnTo>
                    <a:pt x="596" y="504"/>
                  </a:lnTo>
                  <a:lnTo>
                    <a:pt x="592" y="500"/>
                  </a:lnTo>
                  <a:lnTo>
                    <a:pt x="580" y="500"/>
                  </a:lnTo>
                  <a:lnTo>
                    <a:pt x="564" y="512"/>
                  </a:lnTo>
                  <a:lnTo>
                    <a:pt x="564" y="516"/>
                  </a:lnTo>
                  <a:lnTo>
                    <a:pt x="560" y="512"/>
                  </a:lnTo>
                  <a:lnTo>
                    <a:pt x="552" y="516"/>
                  </a:lnTo>
                  <a:lnTo>
                    <a:pt x="548" y="516"/>
                  </a:lnTo>
                  <a:lnTo>
                    <a:pt x="532" y="528"/>
                  </a:lnTo>
                  <a:lnTo>
                    <a:pt x="528" y="528"/>
                  </a:lnTo>
                  <a:lnTo>
                    <a:pt x="520" y="528"/>
                  </a:lnTo>
                  <a:lnTo>
                    <a:pt x="516" y="528"/>
                  </a:lnTo>
                  <a:lnTo>
                    <a:pt x="516" y="532"/>
                  </a:lnTo>
                  <a:lnTo>
                    <a:pt x="516" y="536"/>
                  </a:lnTo>
                  <a:lnTo>
                    <a:pt x="516" y="544"/>
                  </a:lnTo>
                  <a:lnTo>
                    <a:pt x="512" y="544"/>
                  </a:lnTo>
                  <a:lnTo>
                    <a:pt x="504" y="544"/>
                  </a:lnTo>
                  <a:lnTo>
                    <a:pt x="500" y="540"/>
                  </a:lnTo>
                  <a:lnTo>
                    <a:pt x="496" y="540"/>
                  </a:lnTo>
                  <a:lnTo>
                    <a:pt x="492" y="540"/>
                  </a:lnTo>
                  <a:lnTo>
                    <a:pt x="484" y="544"/>
                  </a:lnTo>
                  <a:lnTo>
                    <a:pt x="476" y="552"/>
                  </a:lnTo>
                  <a:lnTo>
                    <a:pt x="472" y="552"/>
                  </a:lnTo>
                  <a:lnTo>
                    <a:pt x="472" y="564"/>
                  </a:lnTo>
                  <a:lnTo>
                    <a:pt x="472" y="568"/>
                  </a:lnTo>
                  <a:lnTo>
                    <a:pt x="472" y="572"/>
                  </a:lnTo>
                  <a:lnTo>
                    <a:pt x="468" y="572"/>
                  </a:lnTo>
                  <a:lnTo>
                    <a:pt x="460" y="568"/>
                  </a:lnTo>
                  <a:lnTo>
                    <a:pt x="456" y="568"/>
                  </a:lnTo>
                  <a:lnTo>
                    <a:pt x="452" y="568"/>
                  </a:lnTo>
                  <a:lnTo>
                    <a:pt x="452" y="576"/>
                  </a:lnTo>
                  <a:lnTo>
                    <a:pt x="452" y="580"/>
                  </a:lnTo>
                  <a:lnTo>
                    <a:pt x="452" y="584"/>
                  </a:lnTo>
                  <a:lnTo>
                    <a:pt x="452" y="588"/>
                  </a:lnTo>
                  <a:lnTo>
                    <a:pt x="448" y="588"/>
                  </a:lnTo>
                  <a:lnTo>
                    <a:pt x="444" y="588"/>
                  </a:lnTo>
                  <a:lnTo>
                    <a:pt x="444" y="592"/>
                  </a:lnTo>
                  <a:lnTo>
                    <a:pt x="444" y="596"/>
                  </a:lnTo>
                  <a:lnTo>
                    <a:pt x="440" y="596"/>
                  </a:lnTo>
                  <a:lnTo>
                    <a:pt x="436" y="592"/>
                  </a:lnTo>
                  <a:lnTo>
                    <a:pt x="428" y="584"/>
                  </a:lnTo>
                  <a:lnTo>
                    <a:pt x="420" y="580"/>
                  </a:lnTo>
                  <a:lnTo>
                    <a:pt x="416" y="580"/>
                  </a:lnTo>
                  <a:lnTo>
                    <a:pt x="408" y="588"/>
                  </a:lnTo>
                  <a:lnTo>
                    <a:pt x="404" y="588"/>
                  </a:lnTo>
                  <a:lnTo>
                    <a:pt x="404" y="592"/>
                  </a:lnTo>
                  <a:lnTo>
                    <a:pt x="400" y="596"/>
                  </a:lnTo>
                  <a:lnTo>
                    <a:pt x="400" y="604"/>
                  </a:lnTo>
                  <a:lnTo>
                    <a:pt x="404" y="604"/>
                  </a:lnTo>
                  <a:lnTo>
                    <a:pt x="404" y="612"/>
                  </a:lnTo>
                  <a:lnTo>
                    <a:pt x="404" y="616"/>
                  </a:lnTo>
                  <a:lnTo>
                    <a:pt x="400" y="616"/>
                  </a:lnTo>
                  <a:lnTo>
                    <a:pt x="392" y="616"/>
                  </a:lnTo>
                  <a:lnTo>
                    <a:pt x="392" y="620"/>
                  </a:lnTo>
                  <a:lnTo>
                    <a:pt x="392" y="624"/>
                  </a:lnTo>
                  <a:lnTo>
                    <a:pt x="396" y="628"/>
                  </a:lnTo>
                  <a:lnTo>
                    <a:pt x="392" y="632"/>
                  </a:lnTo>
                  <a:lnTo>
                    <a:pt x="396" y="640"/>
                  </a:lnTo>
                  <a:lnTo>
                    <a:pt x="392" y="640"/>
                  </a:lnTo>
                  <a:lnTo>
                    <a:pt x="388" y="644"/>
                  </a:lnTo>
                  <a:lnTo>
                    <a:pt x="384" y="648"/>
                  </a:lnTo>
                  <a:lnTo>
                    <a:pt x="384" y="652"/>
                  </a:lnTo>
                  <a:lnTo>
                    <a:pt x="380" y="652"/>
                  </a:lnTo>
                  <a:lnTo>
                    <a:pt x="368" y="652"/>
                  </a:lnTo>
                  <a:lnTo>
                    <a:pt x="360" y="656"/>
                  </a:lnTo>
                  <a:lnTo>
                    <a:pt x="356" y="656"/>
                  </a:lnTo>
                  <a:lnTo>
                    <a:pt x="352" y="660"/>
                  </a:lnTo>
                  <a:lnTo>
                    <a:pt x="352" y="664"/>
                  </a:lnTo>
                  <a:lnTo>
                    <a:pt x="352" y="668"/>
                  </a:lnTo>
                  <a:lnTo>
                    <a:pt x="356" y="676"/>
                  </a:lnTo>
                  <a:lnTo>
                    <a:pt x="356" y="680"/>
                  </a:lnTo>
                  <a:lnTo>
                    <a:pt x="352" y="692"/>
                  </a:lnTo>
                  <a:lnTo>
                    <a:pt x="352" y="696"/>
                  </a:lnTo>
                  <a:lnTo>
                    <a:pt x="348" y="696"/>
                  </a:lnTo>
                  <a:lnTo>
                    <a:pt x="348" y="700"/>
                  </a:lnTo>
                  <a:lnTo>
                    <a:pt x="344" y="700"/>
                  </a:lnTo>
                  <a:lnTo>
                    <a:pt x="340" y="700"/>
                  </a:lnTo>
                  <a:lnTo>
                    <a:pt x="340" y="704"/>
                  </a:lnTo>
                  <a:lnTo>
                    <a:pt x="344" y="708"/>
                  </a:lnTo>
                  <a:lnTo>
                    <a:pt x="344" y="712"/>
                  </a:lnTo>
                  <a:lnTo>
                    <a:pt x="344" y="716"/>
                  </a:lnTo>
                  <a:lnTo>
                    <a:pt x="340" y="720"/>
                  </a:lnTo>
                  <a:lnTo>
                    <a:pt x="340" y="724"/>
                  </a:lnTo>
                  <a:lnTo>
                    <a:pt x="340" y="728"/>
                  </a:lnTo>
                  <a:lnTo>
                    <a:pt x="340" y="732"/>
                  </a:lnTo>
                  <a:lnTo>
                    <a:pt x="336" y="732"/>
                  </a:lnTo>
                  <a:lnTo>
                    <a:pt x="332" y="732"/>
                  </a:lnTo>
                  <a:lnTo>
                    <a:pt x="328" y="732"/>
                  </a:lnTo>
                  <a:lnTo>
                    <a:pt x="324" y="732"/>
                  </a:lnTo>
                  <a:lnTo>
                    <a:pt x="320" y="736"/>
                  </a:lnTo>
                  <a:lnTo>
                    <a:pt x="320" y="740"/>
                  </a:lnTo>
                  <a:lnTo>
                    <a:pt x="316" y="744"/>
                  </a:lnTo>
                  <a:lnTo>
                    <a:pt x="312" y="744"/>
                  </a:lnTo>
                  <a:lnTo>
                    <a:pt x="308" y="744"/>
                  </a:lnTo>
                  <a:lnTo>
                    <a:pt x="304" y="744"/>
                  </a:lnTo>
                  <a:lnTo>
                    <a:pt x="308" y="736"/>
                  </a:lnTo>
                  <a:lnTo>
                    <a:pt x="308" y="732"/>
                  </a:lnTo>
                  <a:lnTo>
                    <a:pt x="304" y="732"/>
                  </a:lnTo>
                  <a:lnTo>
                    <a:pt x="304" y="724"/>
                  </a:lnTo>
                  <a:lnTo>
                    <a:pt x="304" y="716"/>
                  </a:lnTo>
                  <a:lnTo>
                    <a:pt x="296" y="720"/>
                  </a:lnTo>
                  <a:lnTo>
                    <a:pt x="296" y="724"/>
                  </a:lnTo>
                  <a:lnTo>
                    <a:pt x="292" y="728"/>
                  </a:lnTo>
                  <a:lnTo>
                    <a:pt x="288" y="724"/>
                  </a:lnTo>
                  <a:lnTo>
                    <a:pt x="284" y="724"/>
                  </a:lnTo>
                  <a:lnTo>
                    <a:pt x="284" y="720"/>
                  </a:lnTo>
                  <a:lnTo>
                    <a:pt x="280" y="724"/>
                  </a:lnTo>
                  <a:lnTo>
                    <a:pt x="280" y="728"/>
                  </a:lnTo>
                  <a:lnTo>
                    <a:pt x="280" y="732"/>
                  </a:lnTo>
                  <a:lnTo>
                    <a:pt x="284" y="732"/>
                  </a:lnTo>
                  <a:lnTo>
                    <a:pt x="284" y="736"/>
                  </a:lnTo>
                  <a:lnTo>
                    <a:pt x="280" y="736"/>
                  </a:lnTo>
                  <a:lnTo>
                    <a:pt x="268" y="736"/>
                  </a:lnTo>
                  <a:lnTo>
                    <a:pt x="264" y="740"/>
                  </a:lnTo>
                  <a:lnTo>
                    <a:pt x="268" y="744"/>
                  </a:lnTo>
                  <a:lnTo>
                    <a:pt x="268" y="748"/>
                  </a:lnTo>
                  <a:lnTo>
                    <a:pt x="264" y="748"/>
                  </a:lnTo>
                  <a:lnTo>
                    <a:pt x="260" y="744"/>
                  </a:lnTo>
                  <a:lnTo>
                    <a:pt x="256" y="744"/>
                  </a:lnTo>
                  <a:lnTo>
                    <a:pt x="252" y="740"/>
                  </a:lnTo>
                  <a:lnTo>
                    <a:pt x="248" y="736"/>
                  </a:lnTo>
                  <a:lnTo>
                    <a:pt x="244" y="736"/>
                  </a:lnTo>
                  <a:lnTo>
                    <a:pt x="232" y="732"/>
                  </a:lnTo>
                  <a:lnTo>
                    <a:pt x="228" y="732"/>
                  </a:lnTo>
                  <a:lnTo>
                    <a:pt x="228" y="736"/>
                  </a:lnTo>
                  <a:lnTo>
                    <a:pt x="228" y="740"/>
                  </a:lnTo>
                  <a:lnTo>
                    <a:pt x="224" y="740"/>
                  </a:lnTo>
                  <a:lnTo>
                    <a:pt x="224" y="744"/>
                  </a:lnTo>
                  <a:lnTo>
                    <a:pt x="220" y="744"/>
                  </a:lnTo>
                  <a:lnTo>
                    <a:pt x="216" y="748"/>
                  </a:lnTo>
                  <a:lnTo>
                    <a:pt x="216" y="744"/>
                  </a:lnTo>
                  <a:lnTo>
                    <a:pt x="216" y="740"/>
                  </a:lnTo>
                  <a:lnTo>
                    <a:pt x="216" y="736"/>
                  </a:lnTo>
                  <a:lnTo>
                    <a:pt x="208" y="732"/>
                  </a:lnTo>
                  <a:lnTo>
                    <a:pt x="204" y="732"/>
                  </a:lnTo>
                  <a:lnTo>
                    <a:pt x="200" y="728"/>
                  </a:lnTo>
                  <a:lnTo>
                    <a:pt x="200" y="716"/>
                  </a:lnTo>
                  <a:lnTo>
                    <a:pt x="200" y="712"/>
                  </a:lnTo>
                  <a:lnTo>
                    <a:pt x="200" y="704"/>
                  </a:lnTo>
                  <a:lnTo>
                    <a:pt x="196" y="700"/>
                  </a:lnTo>
                  <a:lnTo>
                    <a:pt x="192" y="700"/>
                  </a:lnTo>
                  <a:lnTo>
                    <a:pt x="188" y="704"/>
                  </a:lnTo>
                  <a:lnTo>
                    <a:pt x="184" y="704"/>
                  </a:lnTo>
                  <a:lnTo>
                    <a:pt x="180" y="704"/>
                  </a:lnTo>
                  <a:lnTo>
                    <a:pt x="184" y="696"/>
                  </a:lnTo>
                  <a:lnTo>
                    <a:pt x="192" y="688"/>
                  </a:lnTo>
                  <a:lnTo>
                    <a:pt x="196" y="688"/>
                  </a:lnTo>
                  <a:lnTo>
                    <a:pt x="196" y="684"/>
                  </a:lnTo>
                  <a:lnTo>
                    <a:pt x="192" y="684"/>
                  </a:lnTo>
                  <a:lnTo>
                    <a:pt x="188" y="684"/>
                  </a:lnTo>
                  <a:lnTo>
                    <a:pt x="188" y="680"/>
                  </a:lnTo>
                  <a:lnTo>
                    <a:pt x="184" y="680"/>
                  </a:lnTo>
                  <a:lnTo>
                    <a:pt x="180" y="676"/>
                  </a:lnTo>
                  <a:lnTo>
                    <a:pt x="180" y="672"/>
                  </a:lnTo>
                  <a:lnTo>
                    <a:pt x="176" y="672"/>
                  </a:lnTo>
                  <a:lnTo>
                    <a:pt x="172" y="672"/>
                  </a:lnTo>
                  <a:lnTo>
                    <a:pt x="176" y="660"/>
                  </a:lnTo>
                  <a:lnTo>
                    <a:pt x="176" y="656"/>
                  </a:lnTo>
                  <a:lnTo>
                    <a:pt x="176" y="652"/>
                  </a:lnTo>
                  <a:lnTo>
                    <a:pt x="168" y="644"/>
                  </a:lnTo>
                  <a:lnTo>
                    <a:pt x="164" y="644"/>
                  </a:lnTo>
                  <a:lnTo>
                    <a:pt x="164" y="640"/>
                  </a:lnTo>
                  <a:lnTo>
                    <a:pt x="168" y="636"/>
                  </a:lnTo>
                  <a:lnTo>
                    <a:pt x="164" y="632"/>
                  </a:lnTo>
                  <a:lnTo>
                    <a:pt x="160" y="632"/>
                  </a:lnTo>
                  <a:lnTo>
                    <a:pt x="156" y="628"/>
                  </a:lnTo>
                  <a:lnTo>
                    <a:pt x="152" y="628"/>
                  </a:lnTo>
                  <a:lnTo>
                    <a:pt x="148" y="628"/>
                  </a:lnTo>
                  <a:lnTo>
                    <a:pt x="144" y="632"/>
                  </a:lnTo>
                  <a:lnTo>
                    <a:pt x="148" y="632"/>
                  </a:lnTo>
                  <a:lnTo>
                    <a:pt x="148" y="636"/>
                  </a:lnTo>
                  <a:lnTo>
                    <a:pt x="148" y="640"/>
                  </a:lnTo>
                  <a:lnTo>
                    <a:pt x="144" y="640"/>
                  </a:lnTo>
                  <a:lnTo>
                    <a:pt x="136" y="644"/>
                  </a:lnTo>
                  <a:lnTo>
                    <a:pt x="132" y="644"/>
                  </a:lnTo>
                  <a:lnTo>
                    <a:pt x="132" y="648"/>
                  </a:lnTo>
                  <a:lnTo>
                    <a:pt x="128" y="652"/>
                  </a:lnTo>
                  <a:lnTo>
                    <a:pt x="120" y="65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73" name="Freeform 33"/>
            <p:cNvSpPr>
              <a:spLocks/>
            </p:cNvSpPr>
            <p:nvPr/>
          </p:nvSpPr>
          <p:spPr bwMode="auto">
            <a:xfrm>
              <a:off x="1417" y="2055"/>
              <a:ext cx="796" cy="592"/>
            </a:xfrm>
            <a:custGeom>
              <a:avLst/>
              <a:gdLst>
                <a:gd name="T0" fmla="*/ 324 w 796"/>
                <a:gd name="T1" fmla="*/ 504 h 592"/>
                <a:gd name="T2" fmla="*/ 300 w 796"/>
                <a:gd name="T3" fmla="*/ 496 h 592"/>
                <a:gd name="T4" fmla="*/ 272 w 796"/>
                <a:gd name="T5" fmla="*/ 484 h 592"/>
                <a:gd name="T6" fmla="*/ 244 w 796"/>
                <a:gd name="T7" fmla="*/ 492 h 592"/>
                <a:gd name="T8" fmla="*/ 204 w 796"/>
                <a:gd name="T9" fmla="*/ 504 h 592"/>
                <a:gd name="T10" fmla="*/ 200 w 796"/>
                <a:gd name="T11" fmla="*/ 528 h 592"/>
                <a:gd name="T12" fmla="*/ 176 w 796"/>
                <a:gd name="T13" fmla="*/ 556 h 592"/>
                <a:gd name="T14" fmla="*/ 176 w 796"/>
                <a:gd name="T15" fmla="*/ 580 h 592"/>
                <a:gd name="T16" fmla="*/ 172 w 796"/>
                <a:gd name="T17" fmla="*/ 588 h 592"/>
                <a:gd name="T18" fmla="*/ 156 w 796"/>
                <a:gd name="T19" fmla="*/ 580 h 592"/>
                <a:gd name="T20" fmla="*/ 136 w 796"/>
                <a:gd name="T21" fmla="*/ 556 h 592"/>
                <a:gd name="T22" fmla="*/ 120 w 796"/>
                <a:gd name="T23" fmla="*/ 564 h 592"/>
                <a:gd name="T24" fmla="*/ 112 w 796"/>
                <a:gd name="T25" fmla="*/ 584 h 592"/>
                <a:gd name="T26" fmla="*/ 104 w 796"/>
                <a:gd name="T27" fmla="*/ 552 h 592"/>
                <a:gd name="T28" fmla="*/ 92 w 796"/>
                <a:gd name="T29" fmla="*/ 540 h 592"/>
                <a:gd name="T30" fmla="*/ 48 w 796"/>
                <a:gd name="T31" fmla="*/ 528 h 592"/>
                <a:gd name="T32" fmla="*/ 48 w 796"/>
                <a:gd name="T33" fmla="*/ 508 h 592"/>
                <a:gd name="T34" fmla="*/ 48 w 796"/>
                <a:gd name="T35" fmla="*/ 508 h 592"/>
                <a:gd name="T36" fmla="*/ 20 w 796"/>
                <a:gd name="T37" fmla="*/ 484 h 592"/>
                <a:gd name="T38" fmla="*/ 8 w 796"/>
                <a:gd name="T39" fmla="*/ 460 h 592"/>
                <a:gd name="T40" fmla="*/ 4 w 796"/>
                <a:gd name="T41" fmla="*/ 436 h 592"/>
                <a:gd name="T42" fmla="*/ 16 w 796"/>
                <a:gd name="T43" fmla="*/ 428 h 592"/>
                <a:gd name="T44" fmla="*/ 44 w 796"/>
                <a:gd name="T45" fmla="*/ 428 h 592"/>
                <a:gd name="T46" fmla="*/ 120 w 796"/>
                <a:gd name="T47" fmla="*/ 408 h 592"/>
                <a:gd name="T48" fmla="*/ 160 w 796"/>
                <a:gd name="T49" fmla="*/ 408 h 592"/>
                <a:gd name="T50" fmla="*/ 180 w 796"/>
                <a:gd name="T51" fmla="*/ 392 h 592"/>
                <a:gd name="T52" fmla="*/ 192 w 796"/>
                <a:gd name="T53" fmla="*/ 372 h 592"/>
                <a:gd name="T54" fmla="*/ 204 w 796"/>
                <a:gd name="T55" fmla="*/ 336 h 592"/>
                <a:gd name="T56" fmla="*/ 204 w 796"/>
                <a:gd name="T57" fmla="*/ 296 h 592"/>
                <a:gd name="T58" fmla="*/ 204 w 796"/>
                <a:gd name="T59" fmla="*/ 220 h 592"/>
                <a:gd name="T60" fmla="*/ 272 w 796"/>
                <a:gd name="T61" fmla="*/ 208 h 592"/>
                <a:gd name="T62" fmla="*/ 316 w 796"/>
                <a:gd name="T63" fmla="*/ 176 h 592"/>
                <a:gd name="T64" fmla="*/ 380 w 796"/>
                <a:gd name="T65" fmla="*/ 124 h 592"/>
                <a:gd name="T66" fmla="*/ 444 w 796"/>
                <a:gd name="T67" fmla="*/ 88 h 592"/>
                <a:gd name="T68" fmla="*/ 524 w 796"/>
                <a:gd name="T69" fmla="*/ 40 h 592"/>
                <a:gd name="T70" fmla="*/ 584 w 796"/>
                <a:gd name="T71" fmla="*/ 4 h 592"/>
                <a:gd name="T72" fmla="*/ 616 w 796"/>
                <a:gd name="T73" fmla="*/ 4 h 592"/>
                <a:gd name="T74" fmla="*/ 664 w 796"/>
                <a:gd name="T75" fmla="*/ 12 h 592"/>
                <a:gd name="T76" fmla="*/ 692 w 796"/>
                <a:gd name="T77" fmla="*/ 32 h 592"/>
                <a:gd name="T78" fmla="*/ 736 w 796"/>
                <a:gd name="T79" fmla="*/ 28 h 592"/>
                <a:gd name="T80" fmla="*/ 748 w 796"/>
                <a:gd name="T81" fmla="*/ 36 h 592"/>
                <a:gd name="T82" fmla="*/ 756 w 796"/>
                <a:gd name="T83" fmla="*/ 96 h 592"/>
                <a:gd name="T84" fmla="*/ 776 w 796"/>
                <a:gd name="T85" fmla="*/ 128 h 592"/>
                <a:gd name="T86" fmla="*/ 780 w 796"/>
                <a:gd name="T87" fmla="*/ 140 h 592"/>
                <a:gd name="T88" fmla="*/ 780 w 796"/>
                <a:gd name="T89" fmla="*/ 188 h 592"/>
                <a:gd name="T90" fmla="*/ 772 w 796"/>
                <a:gd name="T91" fmla="*/ 264 h 592"/>
                <a:gd name="T92" fmla="*/ 756 w 796"/>
                <a:gd name="T93" fmla="*/ 344 h 592"/>
                <a:gd name="T94" fmla="*/ 708 w 796"/>
                <a:gd name="T95" fmla="*/ 396 h 592"/>
                <a:gd name="T96" fmla="*/ 684 w 796"/>
                <a:gd name="T97" fmla="*/ 432 h 592"/>
                <a:gd name="T98" fmla="*/ 672 w 796"/>
                <a:gd name="T99" fmla="*/ 452 h 592"/>
                <a:gd name="T100" fmla="*/ 676 w 796"/>
                <a:gd name="T101" fmla="*/ 492 h 592"/>
                <a:gd name="T102" fmla="*/ 648 w 796"/>
                <a:gd name="T103" fmla="*/ 500 h 592"/>
                <a:gd name="T104" fmla="*/ 624 w 796"/>
                <a:gd name="T105" fmla="*/ 512 h 592"/>
                <a:gd name="T106" fmla="*/ 616 w 796"/>
                <a:gd name="T107" fmla="*/ 524 h 592"/>
                <a:gd name="T108" fmla="*/ 584 w 796"/>
                <a:gd name="T109" fmla="*/ 512 h 592"/>
                <a:gd name="T110" fmla="*/ 556 w 796"/>
                <a:gd name="T111" fmla="*/ 508 h 592"/>
                <a:gd name="T112" fmla="*/ 536 w 796"/>
                <a:gd name="T113" fmla="*/ 508 h 592"/>
                <a:gd name="T114" fmla="*/ 516 w 796"/>
                <a:gd name="T115" fmla="*/ 512 h 592"/>
                <a:gd name="T116" fmla="*/ 488 w 796"/>
                <a:gd name="T117" fmla="*/ 524 h 592"/>
                <a:gd name="T118" fmla="*/ 448 w 796"/>
                <a:gd name="T119" fmla="*/ 536 h 592"/>
                <a:gd name="T120" fmla="*/ 424 w 796"/>
                <a:gd name="T121" fmla="*/ 528 h 592"/>
                <a:gd name="T122" fmla="*/ 404 w 796"/>
                <a:gd name="T123" fmla="*/ 516 h 592"/>
                <a:gd name="T124" fmla="*/ 360 w 796"/>
                <a:gd name="T125" fmla="*/ 524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96" h="592">
                  <a:moveTo>
                    <a:pt x="344" y="528"/>
                  </a:moveTo>
                  <a:lnTo>
                    <a:pt x="340" y="528"/>
                  </a:lnTo>
                  <a:lnTo>
                    <a:pt x="332" y="520"/>
                  </a:lnTo>
                  <a:lnTo>
                    <a:pt x="328" y="512"/>
                  </a:lnTo>
                  <a:lnTo>
                    <a:pt x="324" y="504"/>
                  </a:lnTo>
                  <a:lnTo>
                    <a:pt x="316" y="496"/>
                  </a:lnTo>
                  <a:lnTo>
                    <a:pt x="312" y="496"/>
                  </a:lnTo>
                  <a:lnTo>
                    <a:pt x="308" y="492"/>
                  </a:lnTo>
                  <a:lnTo>
                    <a:pt x="304" y="492"/>
                  </a:lnTo>
                  <a:lnTo>
                    <a:pt x="300" y="496"/>
                  </a:lnTo>
                  <a:lnTo>
                    <a:pt x="292" y="492"/>
                  </a:lnTo>
                  <a:lnTo>
                    <a:pt x="288" y="488"/>
                  </a:lnTo>
                  <a:lnTo>
                    <a:pt x="280" y="488"/>
                  </a:lnTo>
                  <a:lnTo>
                    <a:pt x="276" y="484"/>
                  </a:lnTo>
                  <a:lnTo>
                    <a:pt x="272" y="484"/>
                  </a:lnTo>
                  <a:lnTo>
                    <a:pt x="268" y="484"/>
                  </a:lnTo>
                  <a:lnTo>
                    <a:pt x="260" y="484"/>
                  </a:lnTo>
                  <a:lnTo>
                    <a:pt x="260" y="488"/>
                  </a:lnTo>
                  <a:lnTo>
                    <a:pt x="256" y="488"/>
                  </a:lnTo>
                  <a:lnTo>
                    <a:pt x="244" y="492"/>
                  </a:lnTo>
                  <a:lnTo>
                    <a:pt x="240" y="492"/>
                  </a:lnTo>
                  <a:lnTo>
                    <a:pt x="236" y="488"/>
                  </a:lnTo>
                  <a:lnTo>
                    <a:pt x="224" y="492"/>
                  </a:lnTo>
                  <a:lnTo>
                    <a:pt x="216" y="492"/>
                  </a:lnTo>
                  <a:lnTo>
                    <a:pt x="204" y="504"/>
                  </a:lnTo>
                  <a:lnTo>
                    <a:pt x="200" y="504"/>
                  </a:lnTo>
                  <a:lnTo>
                    <a:pt x="200" y="508"/>
                  </a:lnTo>
                  <a:lnTo>
                    <a:pt x="200" y="512"/>
                  </a:lnTo>
                  <a:lnTo>
                    <a:pt x="200" y="520"/>
                  </a:lnTo>
                  <a:lnTo>
                    <a:pt x="200" y="528"/>
                  </a:lnTo>
                  <a:lnTo>
                    <a:pt x="196" y="528"/>
                  </a:lnTo>
                  <a:lnTo>
                    <a:pt x="192" y="540"/>
                  </a:lnTo>
                  <a:lnTo>
                    <a:pt x="188" y="540"/>
                  </a:lnTo>
                  <a:lnTo>
                    <a:pt x="176" y="552"/>
                  </a:lnTo>
                  <a:lnTo>
                    <a:pt x="176" y="556"/>
                  </a:lnTo>
                  <a:lnTo>
                    <a:pt x="176" y="564"/>
                  </a:lnTo>
                  <a:lnTo>
                    <a:pt x="176" y="568"/>
                  </a:lnTo>
                  <a:lnTo>
                    <a:pt x="176" y="572"/>
                  </a:lnTo>
                  <a:lnTo>
                    <a:pt x="176" y="576"/>
                  </a:lnTo>
                  <a:lnTo>
                    <a:pt x="176" y="580"/>
                  </a:lnTo>
                  <a:lnTo>
                    <a:pt x="172" y="580"/>
                  </a:lnTo>
                  <a:lnTo>
                    <a:pt x="176" y="588"/>
                  </a:lnTo>
                  <a:lnTo>
                    <a:pt x="176" y="592"/>
                  </a:lnTo>
                  <a:lnTo>
                    <a:pt x="172" y="592"/>
                  </a:lnTo>
                  <a:lnTo>
                    <a:pt x="172" y="588"/>
                  </a:lnTo>
                  <a:lnTo>
                    <a:pt x="168" y="588"/>
                  </a:lnTo>
                  <a:lnTo>
                    <a:pt x="168" y="584"/>
                  </a:lnTo>
                  <a:lnTo>
                    <a:pt x="160" y="584"/>
                  </a:lnTo>
                  <a:lnTo>
                    <a:pt x="156" y="584"/>
                  </a:lnTo>
                  <a:lnTo>
                    <a:pt x="156" y="580"/>
                  </a:lnTo>
                  <a:lnTo>
                    <a:pt x="156" y="576"/>
                  </a:lnTo>
                  <a:lnTo>
                    <a:pt x="152" y="572"/>
                  </a:lnTo>
                  <a:lnTo>
                    <a:pt x="144" y="564"/>
                  </a:lnTo>
                  <a:lnTo>
                    <a:pt x="136" y="560"/>
                  </a:lnTo>
                  <a:lnTo>
                    <a:pt x="136" y="556"/>
                  </a:lnTo>
                  <a:lnTo>
                    <a:pt x="132" y="560"/>
                  </a:lnTo>
                  <a:lnTo>
                    <a:pt x="128" y="560"/>
                  </a:lnTo>
                  <a:lnTo>
                    <a:pt x="128" y="564"/>
                  </a:lnTo>
                  <a:lnTo>
                    <a:pt x="124" y="564"/>
                  </a:lnTo>
                  <a:lnTo>
                    <a:pt x="120" y="564"/>
                  </a:lnTo>
                  <a:lnTo>
                    <a:pt x="112" y="564"/>
                  </a:lnTo>
                  <a:lnTo>
                    <a:pt x="112" y="568"/>
                  </a:lnTo>
                  <a:lnTo>
                    <a:pt x="112" y="572"/>
                  </a:lnTo>
                  <a:lnTo>
                    <a:pt x="112" y="580"/>
                  </a:lnTo>
                  <a:lnTo>
                    <a:pt x="112" y="584"/>
                  </a:lnTo>
                  <a:lnTo>
                    <a:pt x="108" y="576"/>
                  </a:lnTo>
                  <a:lnTo>
                    <a:pt x="96" y="560"/>
                  </a:lnTo>
                  <a:lnTo>
                    <a:pt x="100" y="556"/>
                  </a:lnTo>
                  <a:lnTo>
                    <a:pt x="104" y="556"/>
                  </a:lnTo>
                  <a:lnTo>
                    <a:pt x="104" y="552"/>
                  </a:lnTo>
                  <a:lnTo>
                    <a:pt x="104" y="548"/>
                  </a:lnTo>
                  <a:lnTo>
                    <a:pt x="104" y="544"/>
                  </a:lnTo>
                  <a:lnTo>
                    <a:pt x="100" y="544"/>
                  </a:lnTo>
                  <a:lnTo>
                    <a:pt x="96" y="540"/>
                  </a:lnTo>
                  <a:lnTo>
                    <a:pt x="92" y="540"/>
                  </a:lnTo>
                  <a:lnTo>
                    <a:pt x="88" y="544"/>
                  </a:lnTo>
                  <a:lnTo>
                    <a:pt x="88" y="548"/>
                  </a:lnTo>
                  <a:lnTo>
                    <a:pt x="72" y="544"/>
                  </a:lnTo>
                  <a:lnTo>
                    <a:pt x="60" y="536"/>
                  </a:lnTo>
                  <a:lnTo>
                    <a:pt x="48" y="528"/>
                  </a:lnTo>
                  <a:lnTo>
                    <a:pt x="44" y="528"/>
                  </a:lnTo>
                  <a:lnTo>
                    <a:pt x="40" y="524"/>
                  </a:lnTo>
                  <a:lnTo>
                    <a:pt x="40" y="512"/>
                  </a:lnTo>
                  <a:lnTo>
                    <a:pt x="44" y="508"/>
                  </a:lnTo>
                  <a:lnTo>
                    <a:pt x="48" y="508"/>
                  </a:lnTo>
                  <a:lnTo>
                    <a:pt x="48" y="512"/>
                  </a:lnTo>
                  <a:lnTo>
                    <a:pt x="52" y="512"/>
                  </a:lnTo>
                  <a:lnTo>
                    <a:pt x="56" y="508"/>
                  </a:lnTo>
                  <a:lnTo>
                    <a:pt x="52" y="508"/>
                  </a:lnTo>
                  <a:lnTo>
                    <a:pt x="48" y="508"/>
                  </a:lnTo>
                  <a:lnTo>
                    <a:pt x="44" y="504"/>
                  </a:lnTo>
                  <a:lnTo>
                    <a:pt x="44" y="500"/>
                  </a:lnTo>
                  <a:lnTo>
                    <a:pt x="32" y="492"/>
                  </a:lnTo>
                  <a:lnTo>
                    <a:pt x="24" y="492"/>
                  </a:lnTo>
                  <a:lnTo>
                    <a:pt x="20" y="484"/>
                  </a:lnTo>
                  <a:lnTo>
                    <a:pt x="16" y="480"/>
                  </a:lnTo>
                  <a:lnTo>
                    <a:pt x="12" y="472"/>
                  </a:lnTo>
                  <a:lnTo>
                    <a:pt x="12" y="468"/>
                  </a:lnTo>
                  <a:lnTo>
                    <a:pt x="12" y="464"/>
                  </a:lnTo>
                  <a:lnTo>
                    <a:pt x="8" y="460"/>
                  </a:lnTo>
                  <a:lnTo>
                    <a:pt x="4" y="456"/>
                  </a:lnTo>
                  <a:lnTo>
                    <a:pt x="0" y="452"/>
                  </a:lnTo>
                  <a:lnTo>
                    <a:pt x="4" y="444"/>
                  </a:lnTo>
                  <a:lnTo>
                    <a:pt x="4" y="440"/>
                  </a:lnTo>
                  <a:lnTo>
                    <a:pt x="4" y="436"/>
                  </a:lnTo>
                  <a:lnTo>
                    <a:pt x="4" y="432"/>
                  </a:lnTo>
                  <a:lnTo>
                    <a:pt x="4" y="428"/>
                  </a:lnTo>
                  <a:lnTo>
                    <a:pt x="8" y="428"/>
                  </a:lnTo>
                  <a:lnTo>
                    <a:pt x="12" y="428"/>
                  </a:lnTo>
                  <a:lnTo>
                    <a:pt x="16" y="428"/>
                  </a:lnTo>
                  <a:lnTo>
                    <a:pt x="24" y="428"/>
                  </a:lnTo>
                  <a:lnTo>
                    <a:pt x="28" y="428"/>
                  </a:lnTo>
                  <a:lnTo>
                    <a:pt x="32" y="428"/>
                  </a:lnTo>
                  <a:lnTo>
                    <a:pt x="40" y="428"/>
                  </a:lnTo>
                  <a:lnTo>
                    <a:pt x="44" y="428"/>
                  </a:lnTo>
                  <a:lnTo>
                    <a:pt x="48" y="424"/>
                  </a:lnTo>
                  <a:lnTo>
                    <a:pt x="60" y="412"/>
                  </a:lnTo>
                  <a:lnTo>
                    <a:pt x="88" y="412"/>
                  </a:lnTo>
                  <a:lnTo>
                    <a:pt x="92" y="412"/>
                  </a:lnTo>
                  <a:lnTo>
                    <a:pt x="120" y="408"/>
                  </a:lnTo>
                  <a:lnTo>
                    <a:pt x="124" y="408"/>
                  </a:lnTo>
                  <a:lnTo>
                    <a:pt x="136" y="408"/>
                  </a:lnTo>
                  <a:lnTo>
                    <a:pt x="144" y="408"/>
                  </a:lnTo>
                  <a:lnTo>
                    <a:pt x="144" y="404"/>
                  </a:lnTo>
                  <a:lnTo>
                    <a:pt x="160" y="408"/>
                  </a:lnTo>
                  <a:lnTo>
                    <a:pt x="168" y="408"/>
                  </a:lnTo>
                  <a:lnTo>
                    <a:pt x="168" y="404"/>
                  </a:lnTo>
                  <a:lnTo>
                    <a:pt x="172" y="400"/>
                  </a:lnTo>
                  <a:lnTo>
                    <a:pt x="180" y="396"/>
                  </a:lnTo>
                  <a:lnTo>
                    <a:pt x="180" y="392"/>
                  </a:lnTo>
                  <a:lnTo>
                    <a:pt x="184" y="392"/>
                  </a:lnTo>
                  <a:lnTo>
                    <a:pt x="188" y="392"/>
                  </a:lnTo>
                  <a:lnTo>
                    <a:pt x="188" y="388"/>
                  </a:lnTo>
                  <a:lnTo>
                    <a:pt x="192" y="380"/>
                  </a:lnTo>
                  <a:lnTo>
                    <a:pt x="192" y="372"/>
                  </a:lnTo>
                  <a:lnTo>
                    <a:pt x="196" y="360"/>
                  </a:lnTo>
                  <a:lnTo>
                    <a:pt x="200" y="360"/>
                  </a:lnTo>
                  <a:lnTo>
                    <a:pt x="204" y="356"/>
                  </a:lnTo>
                  <a:lnTo>
                    <a:pt x="204" y="340"/>
                  </a:lnTo>
                  <a:lnTo>
                    <a:pt x="204" y="336"/>
                  </a:lnTo>
                  <a:lnTo>
                    <a:pt x="204" y="332"/>
                  </a:lnTo>
                  <a:lnTo>
                    <a:pt x="204" y="328"/>
                  </a:lnTo>
                  <a:lnTo>
                    <a:pt x="204" y="312"/>
                  </a:lnTo>
                  <a:lnTo>
                    <a:pt x="204" y="304"/>
                  </a:lnTo>
                  <a:lnTo>
                    <a:pt x="204" y="296"/>
                  </a:lnTo>
                  <a:lnTo>
                    <a:pt x="204" y="276"/>
                  </a:lnTo>
                  <a:lnTo>
                    <a:pt x="204" y="244"/>
                  </a:lnTo>
                  <a:lnTo>
                    <a:pt x="204" y="232"/>
                  </a:lnTo>
                  <a:lnTo>
                    <a:pt x="204" y="224"/>
                  </a:lnTo>
                  <a:lnTo>
                    <a:pt x="204" y="220"/>
                  </a:lnTo>
                  <a:lnTo>
                    <a:pt x="212" y="216"/>
                  </a:lnTo>
                  <a:lnTo>
                    <a:pt x="220" y="216"/>
                  </a:lnTo>
                  <a:lnTo>
                    <a:pt x="236" y="212"/>
                  </a:lnTo>
                  <a:lnTo>
                    <a:pt x="260" y="208"/>
                  </a:lnTo>
                  <a:lnTo>
                    <a:pt x="272" y="208"/>
                  </a:lnTo>
                  <a:lnTo>
                    <a:pt x="276" y="204"/>
                  </a:lnTo>
                  <a:lnTo>
                    <a:pt x="284" y="204"/>
                  </a:lnTo>
                  <a:lnTo>
                    <a:pt x="292" y="196"/>
                  </a:lnTo>
                  <a:lnTo>
                    <a:pt x="308" y="184"/>
                  </a:lnTo>
                  <a:lnTo>
                    <a:pt x="316" y="176"/>
                  </a:lnTo>
                  <a:lnTo>
                    <a:pt x="324" y="168"/>
                  </a:lnTo>
                  <a:lnTo>
                    <a:pt x="340" y="156"/>
                  </a:lnTo>
                  <a:lnTo>
                    <a:pt x="368" y="132"/>
                  </a:lnTo>
                  <a:lnTo>
                    <a:pt x="376" y="128"/>
                  </a:lnTo>
                  <a:lnTo>
                    <a:pt x="380" y="124"/>
                  </a:lnTo>
                  <a:lnTo>
                    <a:pt x="388" y="120"/>
                  </a:lnTo>
                  <a:lnTo>
                    <a:pt x="396" y="116"/>
                  </a:lnTo>
                  <a:lnTo>
                    <a:pt x="424" y="100"/>
                  </a:lnTo>
                  <a:lnTo>
                    <a:pt x="428" y="96"/>
                  </a:lnTo>
                  <a:lnTo>
                    <a:pt x="444" y="88"/>
                  </a:lnTo>
                  <a:lnTo>
                    <a:pt x="468" y="72"/>
                  </a:lnTo>
                  <a:lnTo>
                    <a:pt x="480" y="64"/>
                  </a:lnTo>
                  <a:lnTo>
                    <a:pt x="500" y="52"/>
                  </a:lnTo>
                  <a:lnTo>
                    <a:pt x="512" y="48"/>
                  </a:lnTo>
                  <a:lnTo>
                    <a:pt x="524" y="40"/>
                  </a:lnTo>
                  <a:lnTo>
                    <a:pt x="532" y="36"/>
                  </a:lnTo>
                  <a:lnTo>
                    <a:pt x="536" y="32"/>
                  </a:lnTo>
                  <a:lnTo>
                    <a:pt x="548" y="24"/>
                  </a:lnTo>
                  <a:lnTo>
                    <a:pt x="580" y="8"/>
                  </a:lnTo>
                  <a:lnTo>
                    <a:pt x="584" y="4"/>
                  </a:lnTo>
                  <a:lnTo>
                    <a:pt x="592" y="0"/>
                  </a:lnTo>
                  <a:lnTo>
                    <a:pt x="596" y="0"/>
                  </a:lnTo>
                  <a:lnTo>
                    <a:pt x="608" y="4"/>
                  </a:lnTo>
                  <a:lnTo>
                    <a:pt x="612" y="4"/>
                  </a:lnTo>
                  <a:lnTo>
                    <a:pt x="616" y="4"/>
                  </a:lnTo>
                  <a:lnTo>
                    <a:pt x="620" y="4"/>
                  </a:lnTo>
                  <a:lnTo>
                    <a:pt x="624" y="4"/>
                  </a:lnTo>
                  <a:lnTo>
                    <a:pt x="640" y="8"/>
                  </a:lnTo>
                  <a:lnTo>
                    <a:pt x="652" y="12"/>
                  </a:lnTo>
                  <a:lnTo>
                    <a:pt x="664" y="12"/>
                  </a:lnTo>
                  <a:lnTo>
                    <a:pt x="664" y="16"/>
                  </a:lnTo>
                  <a:lnTo>
                    <a:pt x="668" y="16"/>
                  </a:lnTo>
                  <a:lnTo>
                    <a:pt x="672" y="16"/>
                  </a:lnTo>
                  <a:lnTo>
                    <a:pt x="676" y="20"/>
                  </a:lnTo>
                  <a:lnTo>
                    <a:pt x="692" y="32"/>
                  </a:lnTo>
                  <a:lnTo>
                    <a:pt x="708" y="44"/>
                  </a:lnTo>
                  <a:lnTo>
                    <a:pt x="712" y="40"/>
                  </a:lnTo>
                  <a:lnTo>
                    <a:pt x="716" y="40"/>
                  </a:lnTo>
                  <a:lnTo>
                    <a:pt x="720" y="40"/>
                  </a:lnTo>
                  <a:lnTo>
                    <a:pt x="736" y="28"/>
                  </a:lnTo>
                  <a:lnTo>
                    <a:pt x="740" y="28"/>
                  </a:lnTo>
                  <a:lnTo>
                    <a:pt x="744" y="28"/>
                  </a:lnTo>
                  <a:lnTo>
                    <a:pt x="744" y="24"/>
                  </a:lnTo>
                  <a:lnTo>
                    <a:pt x="744" y="28"/>
                  </a:lnTo>
                  <a:lnTo>
                    <a:pt x="748" y="36"/>
                  </a:lnTo>
                  <a:lnTo>
                    <a:pt x="752" y="64"/>
                  </a:lnTo>
                  <a:lnTo>
                    <a:pt x="756" y="76"/>
                  </a:lnTo>
                  <a:lnTo>
                    <a:pt x="756" y="84"/>
                  </a:lnTo>
                  <a:lnTo>
                    <a:pt x="756" y="92"/>
                  </a:lnTo>
                  <a:lnTo>
                    <a:pt x="756" y="96"/>
                  </a:lnTo>
                  <a:lnTo>
                    <a:pt x="756" y="100"/>
                  </a:lnTo>
                  <a:lnTo>
                    <a:pt x="760" y="104"/>
                  </a:lnTo>
                  <a:lnTo>
                    <a:pt x="772" y="120"/>
                  </a:lnTo>
                  <a:lnTo>
                    <a:pt x="776" y="124"/>
                  </a:lnTo>
                  <a:lnTo>
                    <a:pt x="776" y="128"/>
                  </a:lnTo>
                  <a:lnTo>
                    <a:pt x="772" y="132"/>
                  </a:lnTo>
                  <a:lnTo>
                    <a:pt x="772" y="136"/>
                  </a:lnTo>
                  <a:lnTo>
                    <a:pt x="776" y="136"/>
                  </a:lnTo>
                  <a:lnTo>
                    <a:pt x="776" y="140"/>
                  </a:lnTo>
                  <a:lnTo>
                    <a:pt x="780" y="140"/>
                  </a:lnTo>
                  <a:lnTo>
                    <a:pt x="796" y="160"/>
                  </a:lnTo>
                  <a:lnTo>
                    <a:pt x="788" y="168"/>
                  </a:lnTo>
                  <a:lnTo>
                    <a:pt x="784" y="176"/>
                  </a:lnTo>
                  <a:lnTo>
                    <a:pt x="784" y="180"/>
                  </a:lnTo>
                  <a:lnTo>
                    <a:pt x="780" y="188"/>
                  </a:lnTo>
                  <a:lnTo>
                    <a:pt x="780" y="196"/>
                  </a:lnTo>
                  <a:lnTo>
                    <a:pt x="776" y="224"/>
                  </a:lnTo>
                  <a:lnTo>
                    <a:pt x="776" y="236"/>
                  </a:lnTo>
                  <a:lnTo>
                    <a:pt x="776" y="260"/>
                  </a:lnTo>
                  <a:lnTo>
                    <a:pt x="772" y="264"/>
                  </a:lnTo>
                  <a:lnTo>
                    <a:pt x="772" y="276"/>
                  </a:lnTo>
                  <a:lnTo>
                    <a:pt x="772" y="308"/>
                  </a:lnTo>
                  <a:lnTo>
                    <a:pt x="768" y="332"/>
                  </a:lnTo>
                  <a:lnTo>
                    <a:pt x="764" y="340"/>
                  </a:lnTo>
                  <a:lnTo>
                    <a:pt x="756" y="344"/>
                  </a:lnTo>
                  <a:lnTo>
                    <a:pt x="752" y="352"/>
                  </a:lnTo>
                  <a:lnTo>
                    <a:pt x="740" y="364"/>
                  </a:lnTo>
                  <a:lnTo>
                    <a:pt x="724" y="380"/>
                  </a:lnTo>
                  <a:lnTo>
                    <a:pt x="712" y="392"/>
                  </a:lnTo>
                  <a:lnTo>
                    <a:pt x="708" y="396"/>
                  </a:lnTo>
                  <a:lnTo>
                    <a:pt x="704" y="404"/>
                  </a:lnTo>
                  <a:lnTo>
                    <a:pt x="700" y="412"/>
                  </a:lnTo>
                  <a:lnTo>
                    <a:pt x="696" y="416"/>
                  </a:lnTo>
                  <a:lnTo>
                    <a:pt x="688" y="424"/>
                  </a:lnTo>
                  <a:lnTo>
                    <a:pt x="684" y="432"/>
                  </a:lnTo>
                  <a:lnTo>
                    <a:pt x="684" y="436"/>
                  </a:lnTo>
                  <a:lnTo>
                    <a:pt x="684" y="440"/>
                  </a:lnTo>
                  <a:lnTo>
                    <a:pt x="680" y="448"/>
                  </a:lnTo>
                  <a:lnTo>
                    <a:pt x="676" y="452"/>
                  </a:lnTo>
                  <a:lnTo>
                    <a:pt x="672" y="452"/>
                  </a:lnTo>
                  <a:lnTo>
                    <a:pt x="668" y="452"/>
                  </a:lnTo>
                  <a:lnTo>
                    <a:pt x="668" y="456"/>
                  </a:lnTo>
                  <a:lnTo>
                    <a:pt x="672" y="476"/>
                  </a:lnTo>
                  <a:lnTo>
                    <a:pt x="676" y="484"/>
                  </a:lnTo>
                  <a:lnTo>
                    <a:pt x="676" y="492"/>
                  </a:lnTo>
                  <a:lnTo>
                    <a:pt x="664" y="492"/>
                  </a:lnTo>
                  <a:lnTo>
                    <a:pt x="656" y="496"/>
                  </a:lnTo>
                  <a:lnTo>
                    <a:pt x="656" y="500"/>
                  </a:lnTo>
                  <a:lnTo>
                    <a:pt x="652" y="500"/>
                  </a:lnTo>
                  <a:lnTo>
                    <a:pt x="648" y="500"/>
                  </a:lnTo>
                  <a:lnTo>
                    <a:pt x="644" y="500"/>
                  </a:lnTo>
                  <a:lnTo>
                    <a:pt x="640" y="504"/>
                  </a:lnTo>
                  <a:lnTo>
                    <a:pt x="632" y="508"/>
                  </a:lnTo>
                  <a:lnTo>
                    <a:pt x="628" y="512"/>
                  </a:lnTo>
                  <a:lnTo>
                    <a:pt x="624" y="512"/>
                  </a:lnTo>
                  <a:lnTo>
                    <a:pt x="624" y="516"/>
                  </a:lnTo>
                  <a:lnTo>
                    <a:pt x="620" y="516"/>
                  </a:lnTo>
                  <a:lnTo>
                    <a:pt x="620" y="520"/>
                  </a:lnTo>
                  <a:lnTo>
                    <a:pt x="620" y="524"/>
                  </a:lnTo>
                  <a:lnTo>
                    <a:pt x="616" y="524"/>
                  </a:lnTo>
                  <a:lnTo>
                    <a:pt x="612" y="524"/>
                  </a:lnTo>
                  <a:lnTo>
                    <a:pt x="604" y="520"/>
                  </a:lnTo>
                  <a:lnTo>
                    <a:pt x="596" y="520"/>
                  </a:lnTo>
                  <a:lnTo>
                    <a:pt x="588" y="516"/>
                  </a:lnTo>
                  <a:lnTo>
                    <a:pt x="584" y="512"/>
                  </a:lnTo>
                  <a:lnTo>
                    <a:pt x="572" y="508"/>
                  </a:lnTo>
                  <a:lnTo>
                    <a:pt x="568" y="508"/>
                  </a:lnTo>
                  <a:lnTo>
                    <a:pt x="564" y="508"/>
                  </a:lnTo>
                  <a:lnTo>
                    <a:pt x="560" y="508"/>
                  </a:lnTo>
                  <a:lnTo>
                    <a:pt x="556" y="508"/>
                  </a:lnTo>
                  <a:lnTo>
                    <a:pt x="552" y="508"/>
                  </a:lnTo>
                  <a:lnTo>
                    <a:pt x="548" y="508"/>
                  </a:lnTo>
                  <a:lnTo>
                    <a:pt x="544" y="508"/>
                  </a:lnTo>
                  <a:lnTo>
                    <a:pt x="540" y="508"/>
                  </a:lnTo>
                  <a:lnTo>
                    <a:pt x="536" y="508"/>
                  </a:lnTo>
                  <a:lnTo>
                    <a:pt x="532" y="508"/>
                  </a:lnTo>
                  <a:lnTo>
                    <a:pt x="528" y="508"/>
                  </a:lnTo>
                  <a:lnTo>
                    <a:pt x="524" y="508"/>
                  </a:lnTo>
                  <a:lnTo>
                    <a:pt x="520" y="512"/>
                  </a:lnTo>
                  <a:lnTo>
                    <a:pt x="516" y="512"/>
                  </a:lnTo>
                  <a:lnTo>
                    <a:pt x="512" y="512"/>
                  </a:lnTo>
                  <a:lnTo>
                    <a:pt x="504" y="512"/>
                  </a:lnTo>
                  <a:lnTo>
                    <a:pt x="500" y="516"/>
                  </a:lnTo>
                  <a:lnTo>
                    <a:pt x="492" y="520"/>
                  </a:lnTo>
                  <a:lnTo>
                    <a:pt x="488" y="524"/>
                  </a:lnTo>
                  <a:lnTo>
                    <a:pt x="480" y="532"/>
                  </a:lnTo>
                  <a:lnTo>
                    <a:pt x="476" y="536"/>
                  </a:lnTo>
                  <a:lnTo>
                    <a:pt x="464" y="536"/>
                  </a:lnTo>
                  <a:lnTo>
                    <a:pt x="456" y="536"/>
                  </a:lnTo>
                  <a:lnTo>
                    <a:pt x="448" y="536"/>
                  </a:lnTo>
                  <a:lnTo>
                    <a:pt x="444" y="536"/>
                  </a:lnTo>
                  <a:lnTo>
                    <a:pt x="436" y="532"/>
                  </a:lnTo>
                  <a:lnTo>
                    <a:pt x="428" y="532"/>
                  </a:lnTo>
                  <a:lnTo>
                    <a:pt x="428" y="528"/>
                  </a:lnTo>
                  <a:lnTo>
                    <a:pt x="424" y="528"/>
                  </a:lnTo>
                  <a:lnTo>
                    <a:pt x="420" y="524"/>
                  </a:lnTo>
                  <a:lnTo>
                    <a:pt x="416" y="524"/>
                  </a:lnTo>
                  <a:lnTo>
                    <a:pt x="412" y="520"/>
                  </a:lnTo>
                  <a:lnTo>
                    <a:pt x="408" y="516"/>
                  </a:lnTo>
                  <a:lnTo>
                    <a:pt x="404" y="516"/>
                  </a:lnTo>
                  <a:lnTo>
                    <a:pt x="400" y="512"/>
                  </a:lnTo>
                  <a:lnTo>
                    <a:pt x="396" y="512"/>
                  </a:lnTo>
                  <a:lnTo>
                    <a:pt x="384" y="508"/>
                  </a:lnTo>
                  <a:lnTo>
                    <a:pt x="364" y="524"/>
                  </a:lnTo>
                  <a:lnTo>
                    <a:pt x="360" y="524"/>
                  </a:lnTo>
                  <a:lnTo>
                    <a:pt x="356" y="520"/>
                  </a:lnTo>
                  <a:lnTo>
                    <a:pt x="352" y="524"/>
                  </a:lnTo>
                  <a:lnTo>
                    <a:pt x="348" y="528"/>
                  </a:lnTo>
                  <a:lnTo>
                    <a:pt x="344" y="52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74" name="Freeform 34"/>
            <p:cNvSpPr>
              <a:spLocks noEditPoints="1"/>
            </p:cNvSpPr>
            <p:nvPr/>
          </p:nvSpPr>
          <p:spPr bwMode="auto">
            <a:xfrm>
              <a:off x="1545" y="2539"/>
              <a:ext cx="600" cy="480"/>
            </a:xfrm>
            <a:custGeom>
              <a:avLst/>
              <a:gdLst>
                <a:gd name="T0" fmla="*/ 444 w 600"/>
                <a:gd name="T1" fmla="*/ 352 h 480"/>
                <a:gd name="T2" fmla="*/ 428 w 600"/>
                <a:gd name="T3" fmla="*/ 372 h 480"/>
                <a:gd name="T4" fmla="*/ 412 w 600"/>
                <a:gd name="T5" fmla="*/ 352 h 480"/>
                <a:gd name="T6" fmla="*/ 376 w 600"/>
                <a:gd name="T7" fmla="*/ 348 h 480"/>
                <a:gd name="T8" fmla="*/ 344 w 600"/>
                <a:gd name="T9" fmla="*/ 368 h 480"/>
                <a:gd name="T10" fmla="*/ 312 w 600"/>
                <a:gd name="T11" fmla="*/ 400 h 480"/>
                <a:gd name="T12" fmla="*/ 308 w 600"/>
                <a:gd name="T13" fmla="*/ 436 h 480"/>
                <a:gd name="T14" fmla="*/ 288 w 600"/>
                <a:gd name="T15" fmla="*/ 460 h 480"/>
                <a:gd name="T16" fmla="*/ 256 w 600"/>
                <a:gd name="T17" fmla="*/ 468 h 480"/>
                <a:gd name="T18" fmla="*/ 240 w 600"/>
                <a:gd name="T19" fmla="*/ 464 h 480"/>
                <a:gd name="T20" fmla="*/ 224 w 600"/>
                <a:gd name="T21" fmla="*/ 464 h 480"/>
                <a:gd name="T22" fmla="*/ 212 w 600"/>
                <a:gd name="T23" fmla="*/ 460 h 480"/>
                <a:gd name="T24" fmla="*/ 204 w 600"/>
                <a:gd name="T25" fmla="*/ 472 h 480"/>
                <a:gd name="T26" fmla="*/ 204 w 600"/>
                <a:gd name="T27" fmla="*/ 464 h 480"/>
                <a:gd name="T28" fmla="*/ 180 w 600"/>
                <a:gd name="T29" fmla="*/ 480 h 480"/>
                <a:gd name="T30" fmla="*/ 160 w 600"/>
                <a:gd name="T31" fmla="*/ 476 h 480"/>
                <a:gd name="T32" fmla="*/ 136 w 600"/>
                <a:gd name="T33" fmla="*/ 440 h 480"/>
                <a:gd name="T34" fmla="*/ 148 w 600"/>
                <a:gd name="T35" fmla="*/ 420 h 480"/>
                <a:gd name="T36" fmla="*/ 128 w 600"/>
                <a:gd name="T37" fmla="*/ 416 h 480"/>
                <a:gd name="T38" fmla="*/ 112 w 600"/>
                <a:gd name="T39" fmla="*/ 400 h 480"/>
                <a:gd name="T40" fmla="*/ 80 w 600"/>
                <a:gd name="T41" fmla="*/ 376 h 480"/>
                <a:gd name="T42" fmla="*/ 36 w 600"/>
                <a:gd name="T43" fmla="*/ 376 h 480"/>
                <a:gd name="T44" fmla="*/ 40 w 600"/>
                <a:gd name="T45" fmla="*/ 364 h 480"/>
                <a:gd name="T46" fmla="*/ 12 w 600"/>
                <a:gd name="T47" fmla="*/ 376 h 480"/>
                <a:gd name="T48" fmla="*/ 0 w 600"/>
                <a:gd name="T49" fmla="*/ 348 h 480"/>
                <a:gd name="T50" fmla="*/ 0 w 600"/>
                <a:gd name="T51" fmla="*/ 300 h 480"/>
                <a:gd name="T52" fmla="*/ 4 w 600"/>
                <a:gd name="T53" fmla="*/ 268 h 480"/>
                <a:gd name="T54" fmla="*/ 16 w 600"/>
                <a:gd name="T55" fmla="*/ 240 h 480"/>
                <a:gd name="T56" fmla="*/ 32 w 600"/>
                <a:gd name="T57" fmla="*/ 208 h 480"/>
                <a:gd name="T58" fmla="*/ 48 w 600"/>
                <a:gd name="T59" fmla="*/ 172 h 480"/>
                <a:gd name="T60" fmla="*/ 52 w 600"/>
                <a:gd name="T61" fmla="*/ 144 h 480"/>
                <a:gd name="T62" fmla="*/ 44 w 600"/>
                <a:gd name="T63" fmla="*/ 108 h 480"/>
                <a:gd name="T64" fmla="*/ 48 w 600"/>
                <a:gd name="T65" fmla="*/ 80 h 480"/>
                <a:gd name="T66" fmla="*/ 72 w 600"/>
                <a:gd name="T67" fmla="*/ 28 h 480"/>
                <a:gd name="T68" fmla="*/ 116 w 600"/>
                <a:gd name="T69" fmla="*/ 8 h 480"/>
                <a:gd name="T70" fmla="*/ 160 w 600"/>
                <a:gd name="T71" fmla="*/ 4 h 480"/>
                <a:gd name="T72" fmla="*/ 200 w 600"/>
                <a:gd name="T73" fmla="*/ 28 h 480"/>
                <a:gd name="T74" fmla="*/ 236 w 600"/>
                <a:gd name="T75" fmla="*/ 40 h 480"/>
                <a:gd name="T76" fmla="*/ 292 w 600"/>
                <a:gd name="T77" fmla="*/ 40 h 480"/>
                <a:gd name="T78" fmla="*/ 336 w 600"/>
                <a:gd name="T79" fmla="*/ 52 h 480"/>
                <a:gd name="T80" fmla="*/ 388 w 600"/>
                <a:gd name="T81" fmla="*/ 28 h 480"/>
                <a:gd name="T82" fmla="*/ 420 w 600"/>
                <a:gd name="T83" fmla="*/ 24 h 480"/>
                <a:gd name="T84" fmla="*/ 460 w 600"/>
                <a:gd name="T85" fmla="*/ 32 h 480"/>
                <a:gd name="T86" fmla="*/ 496 w 600"/>
                <a:gd name="T87" fmla="*/ 32 h 480"/>
                <a:gd name="T88" fmla="*/ 528 w 600"/>
                <a:gd name="T89" fmla="*/ 16 h 480"/>
                <a:gd name="T90" fmla="*/ 576 w 600"/>
                <a:gd name="T91" fmla="*/ 64 h 480"/>
                <a:gd name="T92" fmla="*/ 600 w 600"/>
                <a:gd name="T93" fmla="*/ 84 h 480"/>
                <a:gd name="T94" fmla="*/ 600 w 600"/>
                <a:gd name="T95" fmla="*/ 116 h 480"/>
                <a:gd name="T96" fmla="*/ 572 w 600"/>
                <a:gd name="T97" fmla="*/ 132 h 480"/>
                <a:gd name="T98" fmla="*/ 552 w 600"/>
                <a:gd name="T99" fmla="*/ 152 h 480"/>
                <a:gd name="T100" fmla="*/ 536 w 600"/>
                <a:gd name="T101" fmla="*/ 188 h 480"/>
                <a:gd name="T102" fmla="*/ 516 w 600"/>
                <a:gd name="T103" fmla="*/ 220 h 480"/>
                <a:gd name="T104" fmla="*/ 492 w 600"/>
                <a:gd name="T105" fmla="*/ 264 h 480"/>
                <a:gd name="T106" fmla="*/ 480 w 600"/>
                <a:gd name="T107" fmla="*/ 288 h 480"/>
                <a:gd name="T108" fmla="*/ 468 w 600"/>
                <a:gd name="T109" fmla="*/ 308 h 480"/>
                <a:gd name="T110" fmla="*/ 232 w 600"/>
                <a:gd name="T111" fmla="*/ 472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0" h="480">
                  <a:moveTo>
                    <a:pt x="456" y="328"/>
                  </a:moveTo>
                  <a:lnTo>
                    <a:pt x="456" y="332"/>
                  </a:lnTo>
                  <a:lnTo>
                    <a:pt x="460" y="336"/>
                  </a:lnTo>
                  <a:lnTo>
                    <a:pt x="460" y="340"/>
                  </a:lnTo>
                  <a:lnTo>
                    <a:pt x="456" y="344"/>
                  </a:lnTo>
                  <a:lnTo>
                    <a:pt x="452" y="344"/>
                  </a:lnTo>
                  <a:lnTo>
                    <a:pt x="448" y="348"/>
                  </a:lnTo>
                  <a:lnTo>
                    <a:pt x="444" y="352"/>
                  </a:lnTo>
                  <a:lnTo>
                    <a:pt x="444" y="356"/>
                  </a:lnTo>
                  <a:lnTo>
                    <a:pt x="444" y="360"/>
                  </a:lnTo>
                  <a:lnTo>
                    <a:pt x="444" y="364"/>
                  </a:lnTo>
                  <a:lnTo>
                    <a:pt x="440" y="364"/>
                  </a:lnTo>
                  <a:lnTo>
                    <a:pt x="436" y="368"/>
                  </a:lnTo>
                  <a:lnTo>
                    <a:pt x="436" y="372"/>
                  </a:lnTo>
                  <a:lnTo>
                    <a:pt x="432" y="372"/>
                  </a:lnTo>
                  <a:lnTo>
                    <a:pt x="428" y="372"/>
                  </a:lnTo>
                  <a:lnTo>
                    <a:pt x="424" y="372"/>
                  </a:lnTo>
                  <a:lnTo>
                    <a:pt x="420" y="368"/>
                  </a:lnTo>
                  <a:lnTo>
                    <a:pt x="420" y="364"/>
                  </a:lnTo>
                  <a:lnTo>
                    <a:pt x="420" y="360"/>
                  </a:lnTo>
                  <a:lnTo>
                    <a:pt x="420" y="356"/>
                  </a:lnTo>
                  <a:lnTo>
                    <a:pt x="416" y="356"/>
                  </a:lnTo>
                  <a:lnTo>
                    <a:pt x="412" y="356"/>
                  </a:lnTo>
                  <a:lnTo>
                    <a:pt x="412" y="352"/>
                  </a:lnTo>
                  <a:lnTo>
                    <a:pt x="408" y="348"/>
                  </a:lnTo>
                  <a:lnTo>
                    <a:pt x="404" y="344"/>
                  </a:lnTo>
                  <a:lnTo>
                    <a:pt x="396" y="340"/>
                  </a:lnTo>
                  <a:lnTo>
                    <a:pt x="396" y="344"/>
                  </a:lnTo>
                  <a:lnTo>
                    <a:pt x="392" y="352"/>
                  </a:lnTo>
                  <a:lnTo>
                    <a:pt x="380" y="352"/>
                  </a:lnTo>
                  <a:lnTo>
                    <a:pt x="376" y="352"/>
                  </a:lnTo>
                  <a:lnTo>
                    <a:pt x="376" y="348"/>
                  </a:lnTo>
                  <a:lnTo>
                    <a:pt x="376" y="344"/>
                  </a:lnTo>
                  <a:lnTo>
                    <a:pt x="372" y="348"/>
                  </a:lnTo>
                  <a:lnTo>
                    <a:pt x="360" y="356"/>
                  </a:lnTo>
                  <a:lnTo>
                    <a:pt x="356" y="356"/>
                  </a:lnTo>
                  <a:lnTo>
                    <a:pt x="352" y="364"/>
                  </a:lnTo>
                  <a:lnTo>
                    <a:pt x="352" y="368"/>
                  </a:lnTo>
                  <a:lnTo>
                    <a:pt x="348" y="368"/>
                  </a:lnTo>
                  <a:lnTo>
                    <a:pt x="344" y="368"/>
                  </a:lnTo>
                  <a:lnTo>
                    <a:pt x="344" y="372"/>
                  </a:lnTo>
                  <a:lnTo>
                    <a:pt x="340" y="376"/>
                  </a:lnTo>
                  <a:lnTo>
                    <a:pt x="336" y="380"/>
                  </a:lnTo>
                  <a:lnTo>
                    <a:pt x="332" y="380"/>
                  </a:lnTo>
                  <a:lnTo>
                    <a:pt x="328" y="388"/>
                  </a:lnTo>
                  <a:lnTo>
                    <a:pt x="320" y="396"/>
                  </a:lnTo>
                  <a:lnTo>
                    <a:pt x="316" y="400"/>
                  </a:lnTo>
                  <a:lnTo>
                    <a:pt x="312" y="400"/>
                  </a:lnTo>
                  <a:lnTo>
                    <a:pt x="308" y="404"/>
                  </a:lnTo>
                  <a:lnTo>
                    <a:pt x="308" y="408"/>
                  </a:lnTo>
                  <a:lnTo>
                    <a:pt x="312" y="412"/>
                  </a:lnTo>
                  <a:lnTo>
                    <a:pt x="312" y="416"/>
                  </a:lnTo>
                  <a:lnTo>
                    <a:pt x="308" y="420"/>
                  </a:lnTo>
                  <a:lnTo>
                    <a:pt x="308" y="424"/>
                  </a:lnTo>
                  <a:lnTo>
                    <a:pt x="308" y="428"/>
                  </a:lnTo>
                  <a:lnTo>
                    <a:pt x="308" y="436"/>
                  </a:lnTo>
                  <a:lnTo>
                    <a:pt x="300" y="444"/>
                  </a:lnTo>
                  <a:lnTo>
                    <a:pt x="300" y="448"/>
                  </a:lnTo>
                  <a:lnTo>
                    <a:pt x="296" y="452"/>
                  </a:lnTo>
                  <a:lnTo>
                    <a:pt x="296" y="456"/>
                  </a:lnTo>
                  <a:lnTo>
                    <a:pt x="296" y="452"/>
                  </a:lnTo>
                  <a:lnTo>
                    <a:pt x="292" y="456"/>
                  </a:lnTo>
                  <a:lnTo>
                    <a:pt x="292" y="460"/>
                  </a:lnTo>
                  <a:lnTo>
                    <a:pt x="288" y="460"/>
                  </a:lnTo>
                  <a:lnTo>
                    <a:pt x="284" y="456"/>
                  </a:lnTo>
                  <a:lnTo>
                    <a:pt x="280" y="452"/>
                  </a:lnTo>
                  <a:lnTo>
                    <a:pt x="280" y="456"/>
                  </a:lnTo>
                  <a:lnTo>
                    <a:pt x="284" y="464"/>
                  </a:lnTo>
                  <a:lnTo>
                    <a:pt x="280" y="468"/>
                  </a:lnTo>
                  <a:lnTo>
                    <a:pt x="272" y="468"/>
                  </a:lnTo>
                  <a:lnTo>
                    <a:pt x="268" y="468"/>
                  </a:lnTo>
                  <a:lnTo>
                    <a:pt x="256" y="468"/>
                  </a:lnTo>
                  <a:lnTo>
                    <a:pt x="252" y="468"/>
                  </a:lnTo>
                  <a:lnTo>
                    <a:pt x="252" y="472"/>
                  </a:lnTo>
                  <a:lnTo>
                    <a:pt x="248" y="472"/>
                  </a:lnTo>
                  <a:lnTo>
                    <a:pt x="244" y="468"/>
                  </a:lnTo>
                  <a:lnTo>
                    <a:pt x="244" y="464"/>
                  </a:lnTo>
                  <a:lnTo>
                    <a:pt x="244" y="460"/>
                  </a:lnTo>
                  <a:lnTo>
                    <a:pt x="240" y="460"/>
                  </a:lnTo>
                  <a:lnTo>
                    <a:pt x="240" y="464"/>
                  </a:lnTo>
                  <a:lnTo>
                    <a:pt x="244" y="464"/>
                  </a:lnTo>
                  <a:lnTo>
                    <a:pt x="240" y="468"/>
                  </a:lnTo>
                  <a:lnTo>
                    <a:pt x="228" y="468"/>
                  </a:lnTo>
                  <a:lnTo>
                    <a:pt x="224" y="464"/>
                  </a:lnTo>
                  <a:lnTo>
                    <a:pt x="220" y="456"/>
                  </a:lnTo>
                  <a:lnTo>
                    <a:pt x="220" y="460"/>
                  </a:lnTo>
                  <a:lnTo>
                    <a:pt x="220" y="464"/>
                  </a:lnTo>
                  <a:lnTo>
                    <a:pt x="224" y="464"/>
                  </a:lnTo>
                  <a:lnTo>
                    <a:pt x="224" y="468"/>
                  </a:lnTo>
                  <a:lnTo>
                    <a:pt x="224" y="472"/>
                  </a:lnTo>
                  <a:lnTo>
                    <a:pt x="220" y="472"/>
                  </a:lnTo>
                  <a:lnTo>
                    <a:pt x="216" y="472"/>
                  </a:lnTo>
                  <a:lnTo>
                    <a:pt x="216" y="468"/>
                  </a:lnTo>
                  <a:lnTo>
                    <a:pt x="216" y="464"/>
                  </a:lnTo>
                  <a:lnTo>
                    <a:pt x="216" y="460"/>
                  </a:lnTo>
                  <a:lnTo>
                    <a:pt x="212" y="460"/>
                  </a:lnTo>
                  <a:lnTo>
                    <a:pt x="212" y="464"/>
                  </a:lnTo>
                  <a:lnTo>
                    <a:pt x="216" y="472"/>
                  </a:lnTo>
                  <a:lnTo>
                    <a:pt x="216" y="476"/>
                  </a:lnTo>
                  <a:lnTo>
                    <a:pt x="212" y="476"/>
                  </a:lnTo>
                  <a:lnTo>
                    <a:pt x="208" y="476"/>
                  </a:lnTo>
                  <a:lnTo>
                    <a:pt x="208" y="468"/>
                  </a:lnTo>
                  <a:lnTo>
                    <a:pt x="204" y="456"/>
                  </a:lnTo>
                  <a:lnTo>
                    <a:pt x="204" y="472"/>
                  </a:lnTo>
                  <a:lnTo>
                    <a:pt x="208" y="472"/>
                  </a:lnTo>
                  <a:lnTo>
                    <a:pt x="208" y="476"/>
                  </a:lnTo>
                  <a:lnTo>
                    <a:pt x="204" y="480"/>
                  </a:lnTo>
                  <a:lnTo>
                    <a:pt x="200" y="476"/>
                  </a:lnTo>
                  <a:lnTo>
                    <a:pt x="200" y="472"/>
                  </a:lnTo>
                  <a:lnTo>
                    <a:pt x="200" y="468"/>
                  </a:lnTo>
                  <a:lnTo>
                    <a:pt x="204" y="468"/>
                  </a:lnTo>
                  <a:lnTo>
                    <a:pt x="204" y="464"/>
                  </a:lnTo>
                  <a:lnTo>
                    <a:pt x="200" y="468"/>
                  </a:lnTo>
                  <a:lnTo>
                    <a:pt x="200" y="472"/>
                  </a:lnTo>
                  <a:lnTo>
                    <a:pt x="200" y="476"/>
                  </a:lnTo>
                  <a:lnTo>
                    <a:pt x="200" y="480"/>
                  </a:lnTo>
                  <a:lnTo>
                    <a:pt x="196" y="480"/>
                  </a:lnTo>
                  <a:lnTo>
                    <a:pt x="192" y="480"/>
                  </a:lnTo>
                  <a:lnTo>
                    <a:pt x="184" y="480"/>
                  </a:lnTo>
                  <a:lnTo>
                    <a:pt x="180" y="480"/>
                  </a:lnTo>
                  <a:lnTo>
                    <a:pt x="180" y="476"/>
                  </a:lnTo>
                  <a:lnTo>
                    <a:pt x="180" y="472"/>
                  </a:lnTo>
                  <a:lnTo>
                    <a:pt x="176" y="476"/>
                  </a:lnTo>
                  <a:lnTo>
                    <a:pt x="176" y="480"/>
                  </a:lnTo>
                  <a:lnTo>
                    <a:pt x="172" y="480"/>
                  </a:lnTo>
                  <a:lnTo>
                    <a:pt x="168" y="480"/>
                  </a:lnTo>
                  <a:lnTo>
                    <a:pt x="164" y="480"/>
                  </a:lnTo>
                  <a:lnTo>
                    <a:pt x="160" y="476"/>
                  </a:lnTo>
                  <a:lnTo>
                    <a:pt x="152" y="472"/>
                  </a:lnTo>
                  <a:lnTo>
                    <a:pt x="148" y="468"/>
                  </a:lnTo>
                  <a:lnTo>
                    <a:pt x="144" y="464"/>
                  </a:lnTo>
                  <a:lnTo>
                    <a:pt x="144" y="460"/>
                  </a:lnTo>
                  <a:lnTo>
                    <a:pt x="140" y="456"/>
                  </a:lnTo>
                  <a:lnTo>
                    <a:pt x="140" y="452"/>
                  </a:lnTo>
                  <a:lnTo>
                    <a:pt x="136" y="448"/>
                  </a:lnTo>
                  <a:lnTo>
                    <a:pt x="136" y="440"/>
                  </a:lnTo>
                  <a:lnTo>
                    <a:pt x="140" y="440"/>
                  </a:lnTo>
                  <a:lnTo>
                    <a:pt x="140" y="436"/>
                  </a:lnTo>
                  <a:lnTo>
                    <a:pt x="136" y="436"/>
                  </a:lnTo>
                  <a:lnTo>
                    <a:pt x="132" y="436"/>
                  </a:lnTo>
                  <a:lnTo>
                    <a:pt x="132" y="428"/>
                  </a:lnTo>
                  <a:lnTo>
                    <a:pt x="136" y="428"/>
                  </a:lnTo>
                  <a:lnTo>
                    <a:pt x="144" y="424"/>
                  </a:lnTo>
                  <a:lnTo>
                    <a:pt x="148" y="420"/>
                  </a:lnTo>
                  <a:lnTo>
                    <a:pt x="144" y="420"/>
                  </a:lnTo>
                  <a:lnTo>
                    <a:pt x="140" y="420"/>
                  </a:lnTo>
                  <a:lnTo>
                    <a:pt x="140" y="424"/>
                  </a:lnTo>
                  <a:lnTo>
                    <a:pt x="136" y="424"/>
                  </a:lnTo>
                  <a:lnTo>
                    <a:pt x="128" y="424"/>
                  </a:lnTo>
                  <a:lnTo>
                    <a:pt x="124" y="420"/>
                  </a:lnTo>
                  <a:lnTo>
                    <a:pt x="124" y="416"/>
                  </a:lnTo>
                  <a:lnTo>
                    <a:pt x="128" y="416"/>
                  </a:lnTo>
                  <a:lnTo>
                    <a:pt x="132" y="416"/>
                  </a:lnTo>
                  <a:lnTo>
                    <a:pt x="136" y="416"/>
                  </a:lnTo>
                  <a:lnTo>
                    <a:pt x="140" y="416"/>
                  </a:lnTo>
                  <a:lnTo>
                    <a:pt x="136" y="412"/>
                  </a:lnTo>
                  <a:lnTo>
                    <a:pt x="124" y="416"/>
                  </a:lnTo>
                  <a:lnTo>
                    <a:pt x="120" y="408"/>
                  </a:lnTo>
                  <a:lnTo>
                    <a:pt x="116" y="400"/>
                  </a:lnTo>
                  <a:lnTo>
                    <a:pt x="112" y="400"/>
                  </a:lnTo>
                  <a:lnTo>
                    <a:pt x="108" y="396"/>
                  </a:lnTo>
                  <a:lnTo>
                    <a:pt x="104" y="388"/>
                  </a:lnTo>
                  <a:lnTo>
                    <a:pt x="100" y="388"/>
                  </a:lnTo>
                  <a:lnTo>
                    <a:pt x="92" y="380"/>
                  </a:lnTo>
                  <a:lnTo>
                    <a:pt x="88" y="380"/>
                  </a:lnTo>
                  <a:lnTo>
                    <a:pt x="88" y="376"/>
                  </a:lnTo>
                  <a:lnTo>
                    <a:pt x="84" y="376"/>
                  </a:lnTo>
                  <a:lnTo>
                    <a:pt x="80" y="376"/>
                  </a:lnTo>
                  <a:lnTo>
                    <a:pt x="68" y="376"/>
                  </a:lnTo>
                  <a:lnTo>
                    <a:pt x="64" y="372"/>
                  </a:lnTo>
                  <a:lnTo>
                    <a:pt x="56" y="372"/>
                  </a:lnTo>
                  <a:lnTo>
                    <a:pt x="52" y="372"/>
                  </a:lnTo>
                  <a:lnTo>
                    <a:pt x="48" y="372"/>
                  </a:lnTo>
                  <a:lnTo>
                    <a:pt x="44" y="376"/>
                  </a:lnTo>
                  <a:lnTo>
                    <a:pt x="40" y="376"/>
                  </a:lnTo>
                  <a:lnTo>
                    <a:pt x="36" y="376"/>
                  </a:lnTo>
                  <a:lnTo>
                    <a:pt x="36" y="372"/>
                  </a:lnTo>
                  <a:lnTo>
                    <a:pt x="40" y="372"/>
                  </a:lnTo>
                  <a:lnTo>
                    <a:pt x="52" y="368"/>
                  </a:lnTo>
                  <a:lnTo>
                    <a:pt x="56" y="364"/>
                  </a:lnTo>
                  <a:lnTo>
                    <a:pt x="52" y="364"/>
                  </a:lnTo>
                  <a:lnTo>
                    <a:pt x="48" y="368"/>
                  </a:lnTo>
                  <a:lnTo>
                    <a:pt x="40" y="368"/>
                  </a:lnTo>
                  <a:lnTo>
                    <a:pt x="40" y="364"/>
                  </a:lnTo>
                  <a:lnTo>
                    <a:pt x="36" y="364"/>
                  </a:lnTo>
                  <a:lnTo>
                    <a:pt x="36" y="368"/>
                  </a:lnTo>
                  <a:lnTo>
                    <a:pt x="32" y="372"/>
                  </a:lnTo>
                  <a:lnTo>
                    <a:pt x="36" y="372"/>
                  </a:lnTo>
                  <a:lnTo>
                    <a:pt x="32" y="376"/>
                  </a:lnTo>
                  <a:lnTo>
                    <a:pt x="20" y="376"/>
                  </a:lnTo>
                  <a:lnTo>
                    <a:pt x="16" y="376"/>
                  </a:lnTo>
                  <a:lnTo>
                    <a:pt x="12" y="376"/>
                  </a:lnTo>
                  <a:lnTo>
                    <a:pt x="8" y="376"/>
                  </a:lnTo>
                  <a:lnTo>
                    <a:pt x="0" y="376"/>
                  </a:lnTo>
                  <a:lnTo>
                    <a:pt x="0" y="372"/>
                  </a:lnTo>
                  <a:lnTo>
                    <a:pt x="4" y="368"/>
                  </a:lnTo>
                  <a:lnTo>
                    <a:pt x="4" y="360"/>
                  </a:lnTo>
                  <a:lnTo>
                    <a:pt x="4" y="356"/>
                  </a:lnTo>
                  <a:lnTo>
                    <a:pt x="4" y="348"/>
                  </a:lnTo>
                  <a:lnTo>
                    <a:pt x="0" y="348"/>
                  </a:lnTo>
                  <a:lnTo>
                    <a:pt x="4" y="340"/>
                  </a:lnTo>
                  <a:lnTo>
                    <a:pt x="4" y="336"/>
                  </a:lnTo>
                  <a:lnTo>
                    <a:pt x="4" y="332"/>
                  </a:lnTo>
                  <a:lnTo>
                    <a:pt x="0" y="316"/>
                  </a:lnTo>
                  <a:lnTo>
                    <a:pt x="0" y="312"/>
                  </a:lnTo>
                  <a:lnTo>
                    <a:pt x="0" y="308"/>
                  </a:lnTo>
                  <a:lnTo>
                    <a:pt x="0" y="304"/>
                  </a:lnTo>
                  <a:lnTo>
                    <a:pt x="0" y="300"/>
                  </a:lnTo>
                  <a:lnTo>
                    <a:pt x="0" y="292"/>
                  </a:lnTo>
                  <a:lnTo>
                    <a:pt x="0" y="288"/>
                  </a:lnTo>
                  <a:lnTo>
                    <a:pt x="4" y="284"/>
                  </a:lnTo>
                  <a:lnTo>
                    <a:pt x="0" y="284"/>
                  </a:lnTo>
                  <a:lnTo>
                    <a:pt x="0" y="276"/>
                  </a:lnTo>
                  <a:lnTo>
                    <a:pt x="0" y="272"/>
                  </a:lnTo>
                  <a:lnTo>
                    <a:pt x="4" y="272"/>
                  </a:lnTo>
                  <a:lnTo>
                    <a:pt x="4" y="268"/>
                  </a:lnTo>
                  <a:lnTo>
                    <a:pt x="4" y="264"/>
                  </a:lnTo>
                  <a:lnTo>
                    <a:pt x="4" y="260"/>
                  </a:lnTo>
                  <a:lnTo>
                    <a:pt x="0" y="256"/>
                  </a:lnTo>
                  <a:lnTo>
                    <a:pt x="4" y="256"/>
                  </a:lnTo>
                  <a:lnTo>
                    <a:pt x="4" y="244"/>
                  </a:lnTo>
                  <a:lnTo>
                    <a:pt x="4" y="240"/>
                  </a:lnTo>
                  <a:lnTo>
                    <a:pt x="12" y="240"/>
                  </a:lnTo>
                  <a:lnTo>
                    <a:pt x="16" y="240"/>
                  </a:lnTo>
                  <a:lnTo>
                    <a:pt x="20" y="240"/>
                  </a:lnTo>
                  <a:lnTo>
                    <a:pt x="20" y="236"/>
                  </a:lnTo>
                  <a:lnTo>
                    <a:pt x="24" y="228"/>
                  </a:lnTo>
                  <a:lnTo>
                    <a:pt x="24" y="224"/>
                  </a:lnTo>
                  <a:lnTo>
                    <a:pt x="20" y="224"/>
                  </a:lnTo>
                  <a:lnTo>
                    <a:pt x="24" y="220"/>
                  </a:lnTo>
                  <a:lnTo>
                    <a:pt x="32" y="212"/>
                  </a:lnTo>
                  <a:lnTo>
                    <a:pt x="32" y="208"/>
                  </a:lnTo>
                  <a:lnTo>
                    <a:pt x="32" y="204"/>
                  </a:lnTo>
                  <a:lnTo>
                    <a:pt x="40" y="200"/>
                  </a:lnTo>
                  <a:lnTo>
                    <a:pt x="44" y="200"/>
                  </a:lnTo>
                  <a:lnTo>
                    <a:pt x="44" y="196"/>
                  </a:lnTo>
                  <a:lnTo>
                    <a:pt x="48" y="188"/>
                  </a:lnTo>
                  <a:lnTo>
                    <a:pt x="48" y="184"/>
                  </a:lnTo>
                  <a:lnTo>
                    <a:pt x="44" y="180"/>
                  </a:lnTo>
                  <a:lnTo>
                    <a:pt x="48" y="172"/>
                  </a:lnTo>
                  <a:lnTo>
                    <a:pt x="52" y="172"/>
                  </a:lnTo>
                  <a:lnTo>
                    <a:pt x="56" y="172"/>
                  </a:lnTo>
                  <a:lnTo>
                    <a:pt x="56" y="164"/>
                  </a:lnTo>
                  <a:lnTo>
                    <a:pt x="56" y="160"/>
                  </a:lnTo>
                  <a:lnTo>
                    <a:pt x="56" y="156"/>
                  </a:lnTo>
                  <a:lnTo>
                    <a:pt x="52" y="152"/>
                  </a:lnTo>
                  <a:lnTo>
                    <a:pt x="52" y="148"/>
                  </a:lnTo>
                  <a:lnTo>
                    <a:pt x="52" y="144"/>
                  </a:lnTo>
                  <a:lnTo>
                    <a:pt x="52" y="140"/>
                  </a:lnTo>
                  <a:lnTo>
                    <a:pt x="52" y="136"/>
                  </a:lnTo>
                  <a:lnTo>
                    <a:pt x="48" y="136"/>
                  </a:lnTo>
                  <a:lnTo>
                    <a:pt x="44" y="132"/>
                  </a:lnTo>
                  <a:lnTo>
                    <a:pt x="40" y="124"/>
                  </a:lnTo>
                  <a:lnTo>
                    <a:pt x="40" y="116"/>
                  </a:lnTo>
                  <a:lnTo>
                    <a:pt x="44" y="112"/>
                  </a:lnTo>
                  <a:lnTo>
                    <a:pt x="44" y="108"/>
                  </a:lnTo>
                  <a:lnTo>
                    <a:pt x="48" y="108"/>
                  </a:lnTo>
                  <a:lnTo>
                    <a:pt x="48" y="104"/>
                  </a:lnTo>
                  <a:lnTo>
                    <a:pt x="44" y="96"/>
                  </a:lnTo>
                  <a:lnTo>
                    <a:pt x="48" y="96"/>
                  </a:lnTo>
                  <a:lnTo>
                    <a:pt x="48" y="92"/>
                  </a:lnTo>
                  <a:lnTo>
                    <a:pt x="48" y="88"/>
                  </a:lnTo>
                  <a:lnTo>
                    <a:pt x="48" y="84"/>
                  </a:lnTo>
                  <a:lnTo>
                    <a:pt x="48" y="80"/>
                  </a:lnTo>
                  <a:lnTo>
                    <a:pt x="48" y="72"/>
                  </a:lnTo>
                  <a:lnTo>
                    <a:pt x="48" y="68"/>
                  </a:lnTo>
                  <a:lnTo>
                    <a:pt x="60" y="56"/>
                  </a:lnTo>
                  <a:lnTo>
                    <a:pt x="64" y="56"/>
                  </a:lnTo>
                  <a:lnTo>
                    <a:pt x="68" y="44"/>
                  </a:lnTo>
                  <a:lnTo>
                    <a:pt x="72" y="44"/>
                  </a:lnTo>
                  <a:lnTo>
                    <a:pt x="72" y="36"/>
                  </a:lnTo>
                  <a:lnTo>
                    <a:pt x="72" y="28"/>
                  </a:lnTo>
                  <a:lnTo>
                    <a:pt x="72" y="24"/>
                  </a:lnTo>
                  <a:lnTo>
                    <a:pt x="72" y="20"/>
                  </a:lnTo>
                  <a:lnTo>
                    <a:pt x="76" y="20"/>
                  </a:lnTo>
                  <a:lnTo>
                    <a:pt x="88" y="8"/>
                  </a:lnTo>
                  <a:lnTo>
                    <a:pt x="96" y="8"/>
                  </a:lnTo>
                  <a:lnTo>
                    <a:pt x="108" y="4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28" y="4"/>
                  </a:lnTo>
                  <a:lnTo>
                    <a:pt x="132" y="4"/>
                  </a:lnTo>
                  <a:lnTo>
                    <a:pt x="132" y="0"/>
                  </a:lnTo>
                  <a:lnTo>
                    <a:pt x="140" y="0"/>
                  </a:lnTo>
                  <a:lnTo>
                    <a:pt x="144" y="0"/>
                  </a:lnTo>
                  <a:lnTo>
                    <a:pt x="148" y="0"/>
                  </a:lnTo>
                  <a:lnTo>
                    <a:pt x="152" y="4"/>
                  </a:lnTo>
                  <a:lnTo>
                    <a:pt x="160" y="4"/>
                  </a:lnTo>
                  <a:lnTo>
                    <a:pt x="164" y="8"/>
                  </a:lnTo>
                  <a:lnTo>
                    <a:pt x="172" y="12"/>
                  </a:lnTo>
                  <a:lnTo>
                    <a:pt x="176" y="8"/>
                  </a:lnTo>
                  <a:lnTo>
                    <a:pt x="180" y="8"/>
                  </a:lnTo>
                  <a:lnTo>
                    <a:pt x="184" y="12"/>
                  </a:lnTo>
                  <a:lnTo>
                    <a:pt x="188" y="12"/>
                  </a:lnTo>
                  <a:lnTo>
                    <a:pt x="196" y="20"/>
                  </a:lnTo>
                  <a:lnTo>
                    <a:pt x="200" y="28"/>
                  </a:lnTo>
                  <a:lnTo>
                    <a:pt x="204" y="36"/>
                  </a:lnTo>
                  <a:lnTo>
                    <a:pt x="212" y="44"/>
                  </a:lnTo>
                  <a:lnTo>
                    <a:pt x="216" y="44"/>
                  </a:lnTo>
                  <a:lnTo>
                    <a:pt x="220" y="44"/>
                  </a:lnTo>
                  <a:lnTo>
                    <a:pt x="224" y="40"/>
                  </a:lnTo>
                  <a:lnTo>
                    <a:pt x="228" y="36"/>
                  </a:lnTo>
                  <a:lnTo>
                    <a:pt x="232" y="40"/>
                  </a:lnTo>
                  <a:lnTo>
                    <a:pt x="236" y="40"/>
                  </a:lnTo>
                  <a:lnTo>
                    <a:pt x="256" y="24"/>
                  </a:lnTo>
                  <a:lnTo>
                    <a:pt x="268" y="28"/>
                  </a:lnTo>
                  <a:lnTo>
                    <a:pt x="272" y="28"/>
                  </a:lnTo>
                  <a:lnTo>
                    <a:pt x="276" y="32"/>
                  </a:lnTo>
                  <a:lnTo>
                    <a:pt x="280" y="32"/>
                  </a:lnTo>
                  <a:lnTo>
                    <a:pt x="284" y="36"/>
                  </a:lnTo>
                  <a:lnTo>
                    <a:pt x="288" y="40"/>
                  </a:lnTo>
                  <a:lnTo>
                    <a:pt x="292" y="40"/>
                  </a:lnTo>
                  <a:lnTo>
                    <a:pt x="296" y="44"/>
                  </a:lnTo>
                  <a:lnTo>
                    <a:pt x="300" y="44"/>
                  </a:lnTo>
                  <a:lnTo>
                    <a:pt x="300" y="48"/>
                  </a:lnTo>
                  <a:lnTo>
                    <a:pt x="308" y="48"/>
                  </a:lnTo>
                  <a:lnTo>
                    <a:pt x="316" y="52"/>
                  </a:lnTo>
                  <a:lnTo>
                    <a:pt x="320" y="52"/>
                  </a:lnTo>
                  <a:lnTo>
                    <a:pt x="328" y="52"/>
                  </a:lnTo>
                  <a:lnTo>
                    <a:pt x="336" y="52"/>
                  </a:lnTo>
                  <a:lnTo>
                    <a:pt x="348" y="52"/>
                  </a:lnTo>
                  <a:lnTo>
                    <a:pt x="352" y="48"/>
                  </a:lnTo>
                  <a:lnTo>
                    <a:pt x="360" y="40"/>
                  </a:lnTo>
                  <a:lnTo>
                    <a:pt x="364" y="36"/>
                  </a:lnTo>
                  <a:lnTo>
                    <a:pt x="372" y="32"/>
                  </a:lnTo>
                  <a:lnTo>
                    <a:pt x="376" y="28"/>
                  </a:lnTo>
                  <a:lnTo>
                    <a:pt x="384" y="28"/>
                  </a:lnTo>
                  <a:lnTo>
                    <a:pt x="388" y="28"/>
                  </a:lnTo>
                  <a:lnTo>
                    <a:pt x="392" y="28"/>
                  </a:lnTo>
                  <a:lnTo>
                    <a:pt x="396" y="24"/>
                  </a:lnTo>
                  <a:lnTo>
                    <a:pt x="400" y="24"/>
                  </a:lnTo>
                  <a:lnTo>
                    <a:pt x="404" y="24"/>
                  </a:lnTo>
                  <a:lnTo>
                    <a:pt x="408" y="24"/>
                  </a:lnTo>
                  <a:lnTo>
                    <a:pt x="412" y="24"/>
                  </a:lnTo>
                  <a:lnTo>
                    <a:pt x="416" y="24"/>
                  </a:lnTo>
                  <a:lnTo>
                    <a:pt x="420" y="24"/>
                  </a:lnTo>
                  <a:lnTo>
                    <a:pt x="424" y="24"/>
                  </a:lnTo>
                  <a:lnTo>
                    <a:pt x="428" y="24"/>
                  </a:lnTo>
                  <a:lnTo>
                    <a:pt x="432" y="24"/>
                  </a:lnTo>
                  <a:lnTo>
                    <a:pt x="436" y="24"/>
                  </a:lnTo>
                  <a:lnTo>
                    <a:pt x="440" y="24"/>
                  </a:lnTo>
                  <a:lnTo>
                    <a:pt x="444" y="24"/>
                  </a:lnTo>
                  <a:lnTo>
                    <a:pt x="456" y="28"/>
                  </a:lnTo>
                  <a:lnTo>
                    <a:pt x="460" y="32"/>
                  </a:lnTo>
                  <a:lnTo>
                    <a:pt x="468" y="36"/>
                  </a:lnTo>
                  <a:lnTo>
                    <a:pt x="476" y="36"/>
                  </a:lnTo>
                  <a:lnTo>
                    <a:pt x="484" y="40"/>
                  </a:lnTo>
                  <a:lnTo>
                    <a:pt x="488" y="40"/>
                  </a:lnTo>
                  <a:lnTo>
                    <a:pt x="492" y="40"/>
                  </a:lnTo>
                  <a:lnTo>
                    <a:pt x="492" y="36"/>
                  </a:lnTo>
                  <a:lnTo>
                    <a:pt x="492" y="32"/>
                  </a:lnTo>
                  <a:lnTo>
                    <a:pt x="496" y="32"/>
                  </a:lnTo>
                  <a:lnTo>
                    <a:pt x="496" y="28"/>
                  </a:lnTo>
                  <a:lnTo>
                    <a:pt x="500" y="28"/>
                  </a:lnTo>
                  <a:lnTo>
                    <a:pt x="504" y="24"/>
                  </a:lnTo>
                  <a:lnTo>
                    <a:pt x="512" y="20"/>
                  </a:lnTo>
                  <a:lnTo>
                    <a:pt x="516" y="16"/>
                  </a:lnTo>
                  <a:lnTo>
                    <a:pt x="520" y="16"/>
                  </a:lnTo>
                  <a:lnTo>
                    <a:pt x="524" y="16"/>
                  </a:lnTo>
                  <a:lnTo>
                    <a:pt x="528" y="16"/>
                  </a:lnTo>
                  <a:lnTo>
                    <a:pt x="528" y="12"/>
                  </a:lnTo>
                  <a:lnTo>
                    <a:pt x="536" y="8"/>
                  </a:lnTo>
                  <a:lnTo>
                    <a:pt x="548" y="8"/>
                  </a:lnTo>
                  <a:lnTo>
                    <a:pt x="556" y="16"/>
                  </a:lnTo>
                  <a:lnTo>
                    <a:pt x="564" y="28"/>
                  </a:lnTo>
                  <a:lnTo>
                    <a:pt x="572" y="40"/>
                  </a:lnTo>
                  <a:lnTo>
                    <a:pt x="572" y="44"/>
                  </a:lnTo>
                  <a:lnTo>
                    <a:pt x="576" y="64"/>
                  </a:lnTo>
                  <a:lnTo>
                    <a:pt x="576" y="68"/>
                  </a:lnTo>
                  <a:lnTo>
                    <a:pt x="576" y="72"/>
                  </a:lnTo>
                  <a:lnTo>
                    <a:pt x="580" y="76"/>
                  </a:lnTo>
                  <a:lnTo>
                    <a:pt x="584" y="76"/>
                  </a:lnTo>
                  <a:lnTo>
                    <a:pt x="588" y="76"/>
                  </a:lnTo>
                  <a:lnTo>
                    <a:pt x="592" y="76"/>
                  </a:lnTo>
                  <a:lnTo>
                    <a:pt x="596" y="80"/>
                  </a:lnTo>
                  <a:lnTo>
                    <a:pt x="600" y="84"/>
                  </a:lnTo>
                  <a:lnTo>
                    <a:pt x="600" y="88"/>
                  </a:lnTo>
                  <a:lnTo>
                    <a:pt x="600" y="92"/>
                  </a:lnTo>
                  <a:lnTo>
                    <a:pt x="600" y="96"/>
                  </a:lnTo>
                  <a:lnTo>
                    <a:pt x="600" y="100"/>
                  </a:lnTo>
                  <a:lnTo>
                    <a:pt x="596" y="104"/>
                  </a:lnTo>
                  <a:lnTo>
                    <a:pt x="596" y="108"/>
                  </a:lnTo>
                  <a:lnTo>
                    <a:pt x="600" y="112"/>
                  </a:lnTo>
                  <a:lnTo>
                    <a:pt x="600" y="116"/>
                  </a:lnTo>
                  <a:lnTo>
                    <a:pt x="596" y="120"/>
                  </a:lnTo>
                  <a:lnTo>
                    <a:pt x="592" y="124"/>
                  </a:lnTo>
                  <a:lnTo>
                    <a:pt x="588" y="124"/>
                  </a:lnTo>
                  <a:lnTo>
                    <a:pt x="584" y="124"/>
                  </a:lnTo>
                  <a:lnTo>
                    <a:pt x="584" y="128"/>
                  </a:lnTo>
                  <a:lnTo>
                    <a:pt x="580" y="132"/>
                  </a:lnTo>
                  <a:lnTo>
                    <a:pt x="576" y="132"/>
                  </a:lnTo>
                  <a:lnTo>
                    <a:pt x="572" y="132"/>
                  </a:lnTo>
                  <a:lnTo>
                    <a:pt x="568" y="128"/>
                  </a:lnTo>
                  <a:lnTo>
                    <a:pt x="568" y="132"/>
                  </a:lnTo>
                  <a:lnTo>
                    <a:pt x="560" y="136"/>
                  </a:lnTo>
                  <a:lnTo>
                    <a:pt x="556" y="140"/>
                  </a:lnTo>
                  <a:lnTo>
                    <a:pt x="556" y="144"/>
                  </a:lnTo>
                  <a:lnTo>
                    <a:pt x="556" y="148"/>
                  </a:lnTo>
                  <a:lnTo>
                    <a:pt x="552" y="148"/>
                  </a:lnTo>
                  <a:lnTo>
                    <a:pt x="552" y="152"/>
                  </a:lnTo>
                  <a:lnTo>
                    <a:pt x="548" y="156"/>
                  </a:lnTo>
                  <a:lnTo>
                    <a:pt x="548" y="160"/>
                  </a:lnTo>
                  <a:lnTo>
                    <a:pt x="544" y="160"/>
                  </a:lnTo>
                  <a:lnTo>
                    <a:pt x="544" y="164"/>
                  </a:lnTo>
                  <a:lnTo>
                    <a:pt x="544" y="168"/>
                  </a:lnTo>
                  <a:lnTo>
                    <a:pt x="540" y="184"/>
                  </a:lnTo>
                  <a:lnTo>
                    <a:pt x="540" y="188"/>
                  </a:lnTo>
                  <a:lnTo>
                    <a:pt x="536" y="188"/>
                  </a:lnTo>
                  <a:lnTo>
                    <a:pt x="532" y="188"/>
                  </a:lnTo>
                  <a:lnTo>
                    <a:pt x="528" y="192"/>
                  </a:lnTo>
                  <a:lnTo>
                    <a:pt x="528" y="200"/>
                  </a:lnTo>
                  <a:lnTo>
                    <a:pt x="528" y="208"/>
                  </a:lnTo>
                  <a:lnTo>
                    <a:pt x="528" y="216"/>
                  </a:lnTo>
                  <a:lnTo>
                    <a:pt x="524" y="220"/>
                  </a:lnTo>
                  <a:lnTo>
                    <a:pt x="520" y="220"/>
                  </a:lnTo>
                  <a:lnTo>
                    <a:pt x="516" y="220"/>
                  </a:lnTo>
                  <a:lnTo>
                    <a:pt x="512" y="228"/>
                  </a:lnTo>
                  <a:lnTo>
                    <a:pt x="508" y="240"/>
                  </a:lnTo>
                  <a:lnTo>
                    <a:pt x="508" y="244"/>
                  </a:lnTo>
                  <a:lnTo>
                    <a:pt x="508" y="252"/>
                  </a:lnTo>
                  <a:lnTo>
                    <a:pt x="508" y="256"/>
                  </a:lnTo>
                  <a:lnTo>
                    <a:pt x="500" y="260"/>
                  </a:lnTo>
                  <a:lnTo>
                    <a:pt x="496" y="264"/>
                  </a:lnTo>
                  <a:lnTo>
                    <a:pt x="492" y="264"/>
                  </a:lnTo>
                  <a:lnTo>
                    <a:pt x="488" y="264"/>
                  </a:lnTo>
                  <a:lnTo>
                    <a:pt x="488" y="268"/>
                  </a:lnTo>
                  <a:lnTo>
                    <a:pt x="484" y="272"/>
                  </a:lnTo>
                  <a:lnTo>
                    <a:pt x="480" y="272"/>
                  </a:lnTo>
                  <a:lnTo>
                    <a:pt x="480" y="276"/>
                  </a:lnTo>
                  <a:lnTo>
                    <a:pt x="480" y="280"/>
                  </a:lnTo>
                  <a:lnTo>
                    <a:pt x="480" y="284"/>
                  </a:lnTo>
                  <a:lnTo>
                    <a:pt x="480" y="288"/>
                  </a:lnTo>
                  <a:lnTo>
                    <a:pt x="476" y="288"/>
                  </a:lnTo>
                  <a:lnTo>
                    <a:pt x="476" y="292"/>
                  </a:lnTo>
                  <a:lnTo>
                    <a:pt x="476" y="296"/>
                  </a:lnTo>
                  <a:lnTo>
                    <a:pt x="476" y="300"/>
                  </a:lnTo>
                  <a:lnTo>
                    <a:pt x="472" y="300"/>
                  </a:lnTo>
                  <a:lnTo>
                    <a:pt x="472" y="304"/>
                  </a:lnTo>
                  <a:lnTo>
                    <a:pt x="468" y="304"/>
                  </a:lnTo>
                  <a:lnTo>
                    <a:pt x="468" y="308"/>
                  </a:lnTo>
                  <a:lnTo>
                    <a:pt x="468" y="312"/>
                  </a:lnTo>
                  <a:lnTo>
                    <a:pt x="468" y="316"/>
                  </a:lnTo>
                  <a:lnTo>
                    <a:pt x="464" y="324"/>
                  </a:lnTo>
                  <a:lnTo>
                    <a:pt x="460" y="324"/>
                  </a:lnTo>
                  <a:lnTo>
                    <a:pt x="456" y="328"/>
                  </a:lnTo>
                  <a:close/>
                  <a:moveTo>
                    <a:pt x="224" y="476"/>
                  </a:moveTo>
                  <a:lnTo>
                    <a:pt x="228" y="468"/>
                  </a:lnTo>
                  <a:lnTo>
                    <a:pt x="232" y="472"/>
                  </a:lnTo>
                  <a:lnTo>
                    <a:pt x="232" y="476"/>
                  </a:lnTo>
                  <a:lnTo>
                    <a:pt x="228" y="476"/>
                  </a:lnTo>
                  <a:lnTo>
                    <a:pt x="224" y="47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75" name="Freeform 35"/>
            <p:cNvSpPr>
              <a:spLocks noEditPoints="1"/>
            </p:cNvSpPr>
            <p:nvPr/>
          </p:nvSpPr>
          <p:spPr bwMode="auto">
            <a:xfrm>
              <a:off x="569" y="2599"/>
              <a:ext cx="156" cy="88"/>
            </a:xfrm>
            <a:custGeom>
              <a:avLst/>
              <a:gdLst>
                <a:gd name="T0" fmla="*/ 84 w 156"/>
                <a:gd name="T1" fmla="*/ 40 h 88"/>
                <a:gd name="T2" fmla="*/ 76 w 156"/>
                <a:gd name="T3" fmla="*/ 40 h 88"/>
                <a:gd name="T4" fmla="*/ 60 w 156"/>
                <a:gd name="T5" fmla="*/ 40 h 88"/>
                <a:gd name="T6" fmla="*/ 48 w 156"/>
                <a:gd name="T7" fmla="*/ 44 h 88"/>
                <a:gd name="T8" fmla="*/ 40 w 156"/>
                <a:gd name="T9" fmla="*/ 40 h 88"/>
                <a:gd name="T10" fmla="*/ 52 w 156"/>
                <a:gd name="T11" fmla="*/ 36 h 88"/>
                <a:gd name="T12" fmla="*/ 40 w 156"/>
                <a:gd name="T13" fmla="*/ 36 h 88"/>
                <a:gd name="T14" fmla="*/ 20 w 156"/>
                <a:gd name="T15" fmla="*/ 32 h 88"/>
                <a:gd name="T16" fmla="*/ 24 w 156"/>
                <a:gd name="T17" fmla="*/ 20 h 88"/>
                <a:gd name="T18" fmla="*/ 24 w 156"/>
                <a:gd name="T19" fmla="*/ 20 h 88"/>
                <a:gd name="T20" fmla="*/ 8 w 156"/>
                <a:gd name="T21" fmla="*/ 20 h 88"/>
                <a:gd name="T22" fmla="*/ 8 w 156"/>
                <a:gd name="T23" fmla="*/ 16 h 88"/>
                <a:gd name="T24" fmla="*/ 32 w 156"/>
                <a:gd name="T25" fmla="*/ 8 h 88"/>
                <a:gd name="T26" fmla="*/ 48 w 156"/>
                <a:gd name="T27" fmla="*/ 12 h 88"/>
                <a:gd name="T28" fmla="*/ 72 w 156"/>
                <a:gd name="T29" fmla="*/ 4 h 88"/>
                <a:gd name="T30" fmla="*/ 112 w 156"/>
                <a:gd name="T31" fmla="*/ 0 h 88"/>
                <a:gd name="T32" fmla="*/ 136 w 156"/>
                <a:gd name="T33" fmla="*/ 0 h 88"/>
                <a:gd name="T34" fmla="*/ 152 w 156"/>
                <a:gd name="T35" fmla="*/ 8 h 88"/>
                <a:gd name="T36" fmla="*/ 152 w 156"/>
                <a:gd name="T37" fmla="*/ 20 h 88"/>
                <a:gd name="T38" fmla="*/ 140 w 156"/>
                <a:gd name="T39" fmla="*/ 28 h 88"/>
                <a:gd name="T40" fmla="*/ 152 w 156"/>
                <a:gd name="T41" fmla="*/ 44 h 88"/>
                <a:gd name="T42" fmla="*/ 132 w 156"/>
                <a:gd name="T43" fmla="*/ 52 h 88"/>
                <a:gd name="T44" fmla="*/ 112 w 156"/>
                <a:gd name="T45" fmla="*/ 56 h 88"/>
                <a:gd name="T46" fmla="*/ 104 w 156"/>
                <a:gd name="T47" fmla="*/ 56 h 88"/>
                <a:gd name="T48" fmla="*/ 96 w 156"/>
                <a:gd name="T49" fmla="*/ 72 h 88"/>
                <a:gd name="T50" fmla="*/ 84 w 156"/>
                <a:gd name="T51" fmla="*/ 88 h 88"/>
                <a:gd name="T52" fmla="*/ 88 w 156"/>
                <a:gd name="T53" fmla="*/ 72 h 88"/>
                <a:gd name="T54" fmla="*/ 72 w 156"/>
                <a:gd name="T55" fmla="*/ 84 h 88"/>
                <a:gd name="T56" fmla="*/ 76 w 156"/>
                <a:gd name="T57" fmla="*/ 76 h 88"/>
                <a:gd name="T58" fmla="*/ 68 w 156"/>
                <a:gd name="T59" fmla="*/ 68 h 88"/>
                <a:gd name="T60" fmla="*/ 64 w 156"/>
                <a:gd name="T61" fmla="*/ 68 h 88"/>
                <a:gd name="T62" fmla="*/ 76 w 156"/>
                <a:gd name="T63" fmla="*/ 52 h 88"/>
                <a:gd name="T64" fmla="*/ 80 w 156"/>
                <a:gd name="T65" fmla="*/ 52 h 88"/>
                <a:gd name="T66" fmla="*/ 68 w 156"/>
                <a:gd name="T67" fmla="*/ 56 h 88"/>
                <a:gd name="T68" fmla="*/ 68 w 156"/>
                <a:gd name="T69" fmla="*/ 48 h 88"/>
                <a:gd name="T70" fmla="*/ 64 w 156"/>
                <a:gd name="T71" fmla="*/ 40 h 88"/>
                <a:gd name="T72" fmla="*/ 80 w 156"/>
                <a:gd name="T73" fmla="*/ 40 h 88"/>
                <a:gd name="T74" fmla="*/ 92 w 156"/>
                <a:gd name="T75" fmla="*/ 44 h 88"/>
                <a:gd name="T76" fmla="*/ 40 w 156"/>
                <a:gd name="T77" fmla="*/ 40 h 88"/>
                <a:gd name="T78" fmla="*/ 36 w 156"/>
                <a:gd name="T79" fmla="*/ 64 h 88"/>
                <a:gd name="T80" fmla="*/ 40 w 156"/>
                <a:gd name="T81" fmla="*/ 52 h 88"/>
                <a:gd name="T82" fmla="*/ 36 w 156"/>
                <a:gd name="T83" fmla="*/ 64 h 88"/>
                <a:gd name="T84" fmla="*/ 24 w 156"/>
                <a:gd name="T85" fmla="*/ 56 h 88"/>
                <a:gd name="T86" fmla="*/ 48 w 156"/>
                <a:gd name="T87" fmla="*/ 72 h 88"/>
                <a:gd name="T88" fmla="*/ 52 w 156"/>
                <a:gd name="T89" fmla="*/ 76 h 88"/>
                <a:gd name="T90" fmla="*/ 24 w 156"/>
                <a:gd name="T91" fmla="*/ 80 h 88"/>
                <a:gd name="T92" fmla="*/ 32 w 156"/>
                <a:gd name="T93" fmla="*/ 76 h 88"/>
                <a:gd name="T94" fmla="*/ 28 w 156"/>
                <a:gd name="T95" fmla="*/ 8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6" h="88">
                  <a:moveTo>
                    <a:pt x="92" y="44"/>
                  </a:moveTo>
                  <a:lnTo>
                    <a:pt x="88" y="44"/>
                  </a:lnTo>
                  <a:lnTo>
                    <a:pt x="84" y="44"/>
                  </a:lnTo>
                  <a:lnTo>
                    <a:pt x="84" y="40"/>
                  </a:lnTo>
                  <a:lnTo>
                    <a:pt x="88" y="36"/>
                  </a:lnTo>
                  <a:lnTo>
                    <a:pt x="84" y="36"/>
                  </a:lnTo>
                  <a:lnTo>
                    <a:pt x="80" y="36"/>
                  </a:lnTo>
                  <a:lnTo>
                    <a:pt x="76" y="40"/>
                  </a:lnTo>
                  <a:lnTo>
                    <a:pt x="72" y="36"/>
                  </a:lnTo>
                  <a:lnTo>
                    <a:pt x="68" y="36"/>
                  </a:lnTo>
                  <a:lnTo>
                    <a:pt x="64" y="36"/>
                  </a:lnTo>
                  <a:lnTo>
                    <a:pt x="60" y="40"/>
                  </a:lnTo>
                  <a:lnTo>
                    <a:pt x="56" y="40"/>
                  </a:lnTo>
                  <a:lnTo>
                    <a:pt x="56" y="44"/>
                  </a:lnTo>
                  <a:lnTo>
                    <a:pt x="52" y="44"/>
                  </a:lnTo>
                  <a:lnTo>
                    <a:pt x="48" y="44"/>
                  </a:lnTo>
                  <a:lnTo>
                    <a:pt x="44" y="44"/>
                  </a:lnTo>
                  <a:lnTo>
                    <a:pt x="40" y="48"/>
                  </a:lnTo>
                  <a:lnTo>
                    <a:pt x="40" y="44"/>
                  </a:lnTo>
                  <a:lnTo>
                    <a:pt x="40" y="40"/>
                  </a:lnTo>
                  <a:lnTo>
                    <a:pt x="44" y="36"/>
                  </a:lnTo>
                  <a:lnTo>
                    <a:pt x="48" y="32"/>
                  </a:lnTo>
                  <a:lnTo>
                    <a:pt x="48" y="36"/>
                  </a:lnTo>
                  <a:lnTo>
                    <a:pt x="52" y="36"/>
                  </a:lnTo>
                  <a:lnTo>
                    <a:pt x="52" y="32"/>
                  </a:lnTo>
                  <a:lnTo>
                    <a:pt x="48" y="32"/>
                  </a:lnTo>
                  <a:lnTo>
                    <a:pt x="44" y="32"/>
                  </a:lnTo>
                  <a:lnTo>
                    <a:pt x="40" y="36"/>
                  </a:lnTo>
                  <a:lnTo>
                    <a:pt x="32" y="40"/>
                  </a:lnTo>
                  <a:lnTo>
                    <a:pt x="28" y="40"/>
                  </a:lnTo>
                  <a:lnTo>
                    <a:pt x="24" y="36"/>
                  </a:lnTo>
                  <a:lnTo>
                    <a:pt x="20" y="32"/>
                  </a:lnTo>
                  <a:lnTo>
                    <a:pt x="20" y="28"/>
                  </a:lnTo>
                  <a:lnTo>
                    <a:pt x="20" y="24"/>
                  </a:lnTo>
                  <a:lnTo>
                    <a:pt x="24" y="24"/>
                  </a:lnTo>
                  <a:lnTo>
                    <a:pt x="24" y="20"/>
                  </a:lnTo>
                  <a:lnTo>
                    <a:pt x="28" y="20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24" y="20"/>
                  </a:lnTo>
                  <a:lnTo>
                    <a:pt x="20" y="24"/>
                  </a:lnTo>
                  <a:lnTo>
                    <a:pt x="16" y="24"/>
                  </a:lnTo>
                  <a:lnTo>
                    <a:pt x="12" y="24"/>
                  </a:lnTo>
                  <a:lnTo>
                    <a:pt x="8" y="20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6" y="16"/>
                  </a:lnTo>
                  <a:lnTo>
                    <a:pt x="28" y="12"/>
                  </a:lnTo>
                  <a:lnTo>
                    <a:pt x="32" y="8"/>
                  </a:lnTo>
                  <a:lnTo>
                    <a:pt x="36" y="12"/>
                  </a:lnTo>
                  <a:lnTo>
                    <a:pt x="40" y="12"/>
                  </a:lnTo>
                  <a:lnTo>
                    <a:pt x="44" y="12"/>
                  </a:lnTo>
                  <a:lnTo>
                    <a:pt x="48" y="12"/>
                  </a:lnTo>
                  <a:lnTo>
                    <a:pt x="52" y="12"/>
                  </a:lnTo>
                  <a:lnTo>
                    <a:pt x="56" y="12"/>
                  </a:lnTo>
                  <a:lnTo>
                    <a:pt x="68" y="4"/>
                  </a:lnTo>
                  <a:lnTo>
                    <a:pt x="72" y="4"/>
                  </a:lnTo>
                  <a:lnTo>
                    <a:pt x="76" y="0"/>
                  </a:lnTo>
                  <a:lnTo>
                    <a:pt x="92" y="0"/>
                  </a:lnTo>
                  <a:lnTo>
                    <a:pt x="104" y="0"/>
                  </a:lnTo>
                  <a:lnTo>
                    <a:pt x="112" y="0"/>
                  </a:lnTo>
                  <a:lnTo>
                    <a:pt x="116" y="0"/>
                  </a:lnTo>
                  <a:lnTo>
                    <a:pt x="120" y="0"/>
                  </a:lnTo>
                  <a:lnTo>
                    <a:pt x="132" y="0"/>
                  </a:lnTo>
                  <a:lnTo>
                    <a:pt x="136" y="0"/>
                  </a:lnTo>
                  <a:lnTo>
                    <a:pt x="144" y="0"/>
                  </a:lnTo>
                  <a:lnTo>
                    <a:pt x="152" y="0"/>
                  </a:lnTo>
                  <a:lnTo>
                    <a:pt x="152" y="4"/>
                  </a:lnTo>
                  <a:lnTo>
                    <a:pt x="152" y="8"/>
                  </a:lnTo>
                  <a:lnTo>
                    <a:pt x="156" y="8"/>
                  </a:lnTo>
                  <a:lnTo>
                    <a:pt x="156" y="12"/>
                  </a:lnTo>
                  <a:lnTo>
                    <a:pt x="156" y="16"/>
                  </a:lnTo>
                  <a:lnTo>
                    <a:pt x="152" y="20"/>
                  </a:lnTo>
                  <a:lnTo>
                    <a:pt x="148" y="20"/>
                  </a:lnTo>
                  <a:lnTo>
                    <a:pt x="144" y="20"/>
                  </a:lnTo>
                  <a:lnTo>
                    <a:pt x="140" y="24"/>
                  </a:lnTo>
                  <a:lnTo>
                    <a:pt x="140" y="28"/>
                  </a:lnTo>
                  <a:lnTo>
                    <a:pt x="144" y="28"/>
                  </a:lnTo>
                  <a:lnTo>
                    <a:pt x="148" y="32"/>
                  </a:lnTo>
                  <a:lnTo>
                    <a:pt x="152" y="32"/>
                  </a:lnTo>
                  <a:lnTo>
                    <a:pt x="152" y="44"/>
                  </a:lnTo>
                  <a:lnTo>
                    <a:pt x="152" y="48"/>
                  </a:lnTo>
                  <a:lnTo>
                    <a:pt x="148" y="48"/>
                  </a:lnTo>
                  <a:lnTo>
                    <a:pt x="136" y="52"/>
                  </a:lnTo>
                  <a:lnTo>
                    <a:pt x="132" y="52"/>
                  </a:lnTo>
                  <a:lnTo>
                    <a:pt x="124" y="48"/>
                  </a:lnTo>
                  <a:lnTo>
                    <a:pt x="120" y="52"/>
                  </a:lnTo>
                  <a:lnTo>
                    <a:pt x="116" y="56"/>
                  </a:lnTo>
                  <a:lnTo>
                    <a:pt x="112" y="56"/>
                  </a:lnTo>
                  <a:lnTo>
                    <a:pt x="112" y="60"/>
                  </a:lnTo>
                  <a:lnTo>
                    <a:pt x="108" y="60"/>
                  </a:lnTo>
                  <a:lnTo>
                    <a:pt x="108" y="56"/>
                  </a:lnTo>
                  <a:lnTo>
                    <a:pt x="104" y="56"/>
                  </a:lnTo>
                  <a:lnTo>
                    <a:pt x="104" y="60"/>
                  </a:lnTo>
                  <a:lnTo>
                    <a:pt x="100" y="64"/>
                  </a:lnTo>
                  <a:lnTo>
                    <a:pt x="96" y="68"/>
                  </a:lnTo>
                  <a:lnTo>
                    <a:pt x="96" y="72"/>
                  </a:lnTo>
                  <a:lnTo>
                    <a:pt x="92" y="76"/>
                  </a:lnTo>
                  <a:lnTo>
                    <a:pt x="92" y="80"/>
                  </a:lnTo>
                  <a:lnTo>
                    <a:pt x="88" y="84"/>
                  </a:lnTo>
                  <a:lnTo>
                    <a:pt x="84" y="88"/>
                  </a:lnTo>
                  <a:lnTo>
                    <a:pt x="80" y="84"/>
                  </a:lnTo>
                  <a:lnTo>
                    <a:pt x="84" y="80"/>
                  </a:lnTo>
                  <a:lnTo>
                    <a:pt x="84" y="76"/>
                  </a:lnTo>
                  <a:lnTo>
                    <a:pt x="88" y="72"/>
                  </a:lnTo>
                  <a:lnTo>
                    <a:pt x="84" y="76"/>
                  </a:lnTo>
                  <a:lnTo>
                    <a:pt x="80" y="80"/>
                  </a:lnTo>
                  <a:lnTo>
                    <a:pt x="76" y="84"/>
                  </a:lnTo>
                  <a:lnTo>
                    <a:pt x="72" y="84"/>
                  </a:lnTo>
                  <a:lnTo>
                    <a:pt x="76" y="80"/>
                  </a:lnTo>
                  <a:lnTo>
                    <a:pt x="76" y="76"/>
                  </a:lnTo>
                  <a:lnTo>
                    <a:pt x="76" y="72"/>
                  </a:lnTo>
                  <a:lnTo>
                    <a:pt x="76" y="76"/>
                  </a:lnTo>
                  <a:lnTo>
                    <a:pt x="72" y="76"/>
                  </a:lnTo>
                  <a:lnTo>
                    <a:pt x="68" y="76"/>
                  </a:lnTo>
                  <a:lnTo>
                    <a:pt x="64" y="68"/>
                  </a:lnTo>
                  <a:lnTo>
                    <a:pt x="68" y="68"/>
                  </a:lnTo>
                  <a:lnTo>
                    <a:pt x="68" y="64"/>
                  </a:lnTo>
                  <a:lnTo>
                    <a:pt x="72" y="64"/>
                  </a:lnTo>
                  <a:lnTo>
                    <a:pt x="68" y="64"/>
                  </a:lnTo>
                  <a:lnTo>
                    <a:pt x="64" y="68"/>
                  </a:lnTo>
                  <a:lnTo>
                    <a:pt x="64" y="60"/>
                  </a:lnTo>
                  <a:lnTo>
                    <a:pt x="72" y="56"/>
                  </a:lnTo>
                  <a:lnTo>
                    <a:pt x="72" y="52"/>
                  </a:lnTo>
                  <a:lnTo>
                    <a:pt x="76" y="52"/>
                  </a:lnTo>
                  <a:lnTo>
                    <a:pt x="80" y="52"/>
                  </a:lnTo>
                  <a:lnTo>
                    <a:pt x="84" y="56"/>
                  </a:lnTo>
                  <a:lnTo>
                    <a:pt x="84" y="52"/>
                  </a:lnTo>
                  <a:lnTo>
                    <a:pt x="80" y="52"/>
                  </a:lnTo>
                  <a:lnTo>
                    <a:pt x="72" y="52"/>
                  </a:lnTo>
                  <a:lnTo>
                    <a:pt x="72" y="48"/>
                  </a:lnTo>
                  <a:lnTo>
                    <a:pt x="68" y="52"/>
                  </a:lnTo>
                  <a:lnTo>
                    <a:pt x="68" y="56"/>
                  </a:lnTo>
                  <a:lnTo>
                    <a:pt x="64" y="56"/>
                  </a:lnTo>
                  <a:lnTo>
                    <a:pt x="64" y="52"/>
                  </a:lnTo>
                  <a:lnTo>
                    <a:pt x="64" y="48"/>
                  </a:lnTo>
                  <a:lnTo>
                    <a:pt x="68" y="48"/>
                  </a:lnTo>
                  <a:lnTo>
                    <a:pt x="64" y="52"/>
                  </a:lnTo>
                  <a:lnTo>
                    <a:pt x="60" y="48"/>
                  </a:lnTo>
                  <a:lnTo>
                    <a:pt x="60" y="44"/>
                  </a:lnTo>
                  <a:lnTo>
                    <a:pt x="64" y="40"/>
                  </a:lnTo>
                  <a:lnTo>
                    <a:pt x="68" y="40"/>
                  </a:lnTo>
                  <a:lnTo>
                    <a:pt x="72" y="40"/>
                  </a:lnTo>
                  <a:lnTo>
                    <a:pt x="76" y="40"/>
                  </a:lnTo>
                  <a:lnTo>
                    <a:pt x="80" y="40"/>
                  </a:lnTo>
                  <a:lnTo>
                    <a:pt x="84" y="40"/>
                  </a:lnTo>
                  <a:lnTo>
                    <a:pt x="84" y="44"/>
                  </a:lnTo>
                  <a:lnTo>
                    <a:pt x="88" y="48"/>
                  </a:lnTo>
                  <a:lnTo>
                    <a:pt x="92" y="44"/>
                  </a:lnTo>
                  <a:close/>
                  <a:moveTo>
                    <a:pt x="32" y="44"/>
                  </a:moveTo>
                  <a:lnTo>
                    <a:pt x="28" y="44"/>
                  </a:lnTo>
                  <a:lnTo>
                    <a:pt x="28" y="40"/>
                  </a:lnTo>
                  <a:lnTo>
                    <a:pt x="40" y="40"/>
                  </a:lnTo>
                  <a:lnTo>
                    <a:pt x="36" y="40"/>
                  </a:lnTo>
                  <a:lnTo>
                    <a:pt x="36" y="44"/>
                  </a:lnTo>
                  <a:lnTo>
                    <a:pt x="32" y="44"/>
                  </a:lnTo>
                  <a:close/>
                  <a:moveTo>
                    <a:pt x="36" y="64"/>
                  </a:moveTo>
                  <a:lnTo>
                    <a:pt x="32" y="60"/>
                  </a:lnTo>
                  <a:lnTo>
                    <a:pt x="36" y="56"/>
                  </a:lnTo>
                  <a:lnTo>
                    <a:pt x="40" y="56"/>
                  </a:lnTo>
                  <a:lnTo>
                    <a:pt x="40" y="52"/>
                  </a:lnTo>
                  <a:lnTo>
                    <a:pt x="40" y="56"/>
                  </a:lnTo>
                  <a:lnTo>
                    <a:pt x="40" y="60"/>
                  </a:lnTo>
                  <a:lnTo>
                    <a:pt x="40" y="64"/>
                  </a:lnTo>
                  <a:lnTo>
                    <a:pt x="36" y="64"/>
                  </a:lnTo>
                  <a:close/>
                  <a:moveTo>
                    <a:pt x="20" y="60"/>
                  </a:moveTo>
                  <a:lnTo>
                    <a:pt x="16" y="60"/>
                  </a:lnTo>
                  <a:lnTo>
                    <a:pt x="16" y="56"/>
                  </a:lnTo>
                  <a:lnTo>
                    <a:pt x="24" y="56"/>
                  </a:lnTo>
                  <a:lnTo>
                    <a:pt x="24" y="60"/>
                  </a:lnTo>
                  <a:lnTo>
                    <a:pt x="20" y="60"/>
                  </a:lnTo>
                  <a:close/>
                  <a:moveTo>
                    <a:pt x="48" y="76"/>
                  </a:moveTo>
                  <a:lnTo>
                    <a:pt x="48" y="72"/>
                  </a:lnTo>
                  <a:lnTo>
                    <a:pt x="52" y="68"/>
                  </a:lnTo>
                  <a:lnTo>
                    <a:pt x="56" y="68"/>
                  </a:lnTo>
                  <a:lnTo>
                    <a:pt x="56" y="72"/>
                  </a:lnTo>
                  <a:lnTo>
                    <a:pt x="52" y="76"/>
                  </a:lnTo>
                  <a:lnTo>
                    <a:pt x="48" y="76"/>
                  </a:lnTo>
                  <a:close/>
                  <a:moveTo>
                    <a:pt x="28" y="84"/>
                  </a:moveTo>
                  <a:lnTo>
                    <a:pt x="28" y="80"/>
                  </a:lnTo>
                  <a:lnTo>
                    <a:pt x="24" y="80"/>
                  </a:lnTo>
                  <a:lnTo>
                    <a:pt x="28" y="76"/>
                  </a:lnTo>
                  <a:lnTo>
                    <a:pt x="32" y="72"/>
                  </a:lnTo>
                  <a:lnTo>
                    <a:pt x="36" y="76"/>
                  </a:lnTo>
                  <a:lnTo>
                    <a:pt x="32" y="76"/>
                  </a:lnTo>
                  <a:lnTo>
                    <a:pt x="36" y="76"/>
                  </a:lnTo>
                  <a:lnTo>
                    <a:pt x="36" y="80"/>
                  </a:lnTo>
                  <a:lnTo>
                    <a:pt x="32" y="84"/>
                  </a:lnTo>
                  <a:lnTo>
                    <a:pt x="28" y="8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78" name="Freeform 38"/>
            <p:cNvSpPr>
              <a:spLocks/>
            </p:cNvSpPr>
            <p:nvPr/>
          </p:nvSpPr>
          <p:spPr bwMode="auto">
            <a:xfrm>
              <a:off x="529" y="2399"/>
              <a:ext cx="308" cy="220"/>
            </a:xfrm>
            <a:custGeom>
              <a:avLst/>
              <a:gdLst>
                <a:gd name="T0" fmla="*/ 132 w 308"/>
                <a:gd name="T1" fmla="*/ 200 h 220"/>
                <a:gd name="T2" fmla="*/ 92 w 308"/>
                <a:gd name="T3" fmla="*/ 212 h 220"/>
                <a:gd name="T4" fmla="*/ 72 w 308"/>
                <a:gd name="T5" fmla="*/ 208 h 220"/>
                <a:gd name="T6" fmla="*/ 44 w 308"/>
                <a:gd name="T7" fmla="*/ 216 h 220"/>
                <a:gd name="T8" fmla="*/ 48 w 308"/>
                <a:gd name="T9" fmla="*/ 200 h 220"/>
                <a:gd name="T10" fmla="*/ 64 w 308"/>
                <a:gd name="T11" fmla="*/ 204 h 220"/>
                <a:gd name="T12" fmla="*/ 80 w 308"/>
                <a:gd name="T13" fmla="*/ 204 h 220"/>
                <a:gd name="T14" fmla="*/ 96 w 308"/>
                <a:gd name="T15" fmla="*/ 208 h 220"/>
                <a:gd name="T16" fmla="*/ 108 w 308"/>
                <a:gd name="T17" fmla="*/ 192 h 220"/>
                <a:gd name="T18" fmla="*/ 96 w 308"/>
                <a:gd name="T19" fmla="*/ 204 h 220"/>
                <a:gd name="T20" fmla="*/ 76 w 308"/>
                <a:gd name="T21" fmla="*/ 200 h 220"/>
                <a:gd name="T22" fmla="*/ 64 w 308"/>
                <a:gd name="T23" fmla="*/ 204 h 220"/>
                <a:gd name="T24" fmla="*/ 44 w 308"/>
                <a:gd name="T25" fmla="*/ 196 h 220"/>
                <a:gd name="T26" fmla="*/ 40 w 308"/>
                <a:gd name="T27" fmla="*/ 192 h 220"/>
                <a:gd name="T28" fmla="*/ 48 w 308"/>
                <a:gd name="T29" fmla="*/ 176 h 220"/>
                <a:gd name="T30" fmla="*/ 88 w 308"/>
                <a:gd name="T31" fmla="*/ 168 h 220"/>
                <a:gd name="T32" fmla="*/ 116 w 308"/>
                <a:gd name="T33" fmla="*/ 156 h 220"/>
                <a:gd name="T34" fmla="*/ 132 w 308"/>
                <a:gd name="T35" fmla="*/ 160 h 220"/>
                <a:gd name="T36" fmla="*/ 148 w 308"/>
                <a:gd name="T37" fmla="*/ 168 h 220"/>
                <a:gd name="T38" fmla="*/ 172 w 308"/>
                <a:gd name="T39" fmla="*/ 172 h 220"/>
                <a:gd name="T40" fmla="*/ 188 w 308"/>
                <a:gd name="T41" fmla="*/ 160 h 220"/>
                <a:gd name="T42" fmla="*/ 168 w 308"/>
                <a:gd name="T43" fmla="*/ 156 h 220"/>
                <a:gd name="T44" fmla="*/ 156 w 308"/>
                <a:gd name="T45" fmla="*/ 156 h 220"/>
                <a:gd name="T46" fmla="*/ 144 w 308"/>
                <a:gd name="T47" fmla="*/ 152 h 220"/>
                <a:gd name="T48" fmla="*/ 132 w 308"/>
                <a:gd name="T49" fmla="*/ 144 h 220"/>
                <a:gd name="T50" fmla="*/ 112 w 308"/>
                <a:gd name="T51" fmla="*/ 144 h 220"/>
                <a:gd name="T52" fmla="*/ 100 w 308"/>
                <a:gd name="T53" fmla="*/ 152 h 220"/>
                <a:gd name="T54" fmla="*/ 48 w 308"/>
                <a:gd name="T55" fmla="*/ 152 h 220"/>
                <a:gd name="T56" fmla="*/ 48 w 308"/>
                <a:gd name="T57" fmla="*/ 140 h 220"/>
                <a:gd name="T58" fmla="*/ 40 w 308"/>
                <a:gd name="T59" fmla="*/ 144 h 220"/>
                <a:gd name="T60" fmla="*/ 48 w 308"/>
                <a:gd name="T61" fmla="*/ 132 h 220"/>
                <a:gd name="T62" fmla="*/ 52 w 308"/>
                <a:gd name="T63" fmla="*/ 128 h 220"/>
                <a:gd name="T64" fmla="*/ 36 w 308"/>
                <a:gd name="T65" fmla="*/ 124 h 220"/>
                <a:gd name="T66" fmla="*/ 24 w 308"/>
                <a:gd name="T67" fmla="*/ 112 h 220"/>
                <a:gd name="T68" fmla="*/ 8 w 308"/>
                <a:gd name="T69" fmla="*/ 96 h 220"/>
                <a:gd name="T70" fmla="*/ 4 w 308"/>
                <a:gd name="T71" fmla="*/ 92 h 220"/>
                <a:gd name="T72" fmla="*/ 32 w 308"/>
                <a:gd name="T73" fmla="*/ 72 h 220"/>
                <a:gd name="T74" fmla="*/ 40 w 308"/>
                <a:gd name="T75" fmla="*/ 56 h 220"/>
                <a:gd name="T76" fmla="*/ 52 w 308"/>
                <a:gd name="T77" fmla="*/ 32 h 220"/>
                <a:gd name="T78" fmla="*/ 60 w 308"/>
                <a:gd name="T79" fmla="*/ 12 h 220"/>
                <a:gd name="T80" fmla="*/ 72 w 308"/>
                <a:gd name="T81" fmla="*/ 8 h 220"/>
                <a:gd name="T82" fmla="*/ 92 w 308"/>
                <a:gd name="T83" fmla="*/ 8 h 220"/>
                <a:gd name="T84" fmla="*/ 116 w 308"/>
                <a:gd name="T85" fmla="*/ 4 h 220"/>
                <a:gd name="T86" fmla="*/ 140 w 308"/>
                <a:gd name="T87" fmla="*/ 0 h 220"/>
                <a:gd name="T88" fmla="*/ 168 w 308"/>
                <a:gd name="T89" fmla="*/ 4 h 220"/>
                <a:gd name="T90" fmla="*/ 192 w 308"/>
                <a:gd name="T91" fmla="*/ 24 h 220"/>
                <a:gd name="T92" fmla="*/ 216 w 308"/>
                <a:gd name="T93" fmla="*/ 48 h 220"/>
                <a:gd name="T94" fmla="*/ 232 w 308"/>
                <a:gd name="T95" fmla="*/ 64 h 220"/>
                <a:gd name="T96" fmla="*/ 240 w 308"/>
                <a:gd name="T97" fmla="*/ 76 h 220"/>
                <a:gd name="T98" fmla="*/ 256 w 308"/>
                <a:gd name="T99" fmla="*/ 84 h 220"/>
                <a:gd name="T100" fmla="*/ 268 w 308"/>
                <a:gd name="T101" fmla="*/ 104 h 220"/>
                <a:gd name="T102" fmla="*/ 280 w 308"/>
                <a:gd name="T103" fmla="*/ 124 h 220"/>
                <a:gd name="T104" fmla="*/ 280 w 308"/>
                <a:gd name="T105" fmla="*/ 144 h 220"/>
                <a:gd name="T106" fmla="*/ 284 w 308"/>
                <a:gd name="T107" fmla="*/ 164 h 220"/>
                <a:gd name="T108" fmla="*/ 300 w 308"/>
                <a:gd name="T109" fmla="*/ 168 h 220"/>
                <a:gd name="T110" fmla="*/ 308 w 308"/>
                <a:gd name="T111" fmla="*/ 184 h 220"/>
                <a:gd name="T112" fmla="*/ 308 w 308"/>
                <a:gd name="T113" fmla="*/ 208 h 220"/>
                <a:gd name="T114" fmla="*/ 292 w 308"/>
                <a:gd name="T115" fmla="*/ 212 h 220"/>
                <a:gd name="T116" fmla="*/ 272 w 308"/>
                <a:gd name="T117" fmla="*/ 216 h 220"/>
                <a:gd name="T118" fmla="*/ 252 w 308"/>
                <a:gd name="T119" fmla="*/ 212 h 220"/>
                <a:gd name="T120" fmla="*/ 232 w 308"/>
                <a:gd name="T121" fmla="*/ 208 h 220"/>
                <a:gd name="T122" fmla="*/ 216 w 308"/>
                <a:gd name="T123" fmla="*/ 200 h 220"/>
                <a:gd name="T124" fmla="*/ 184 w 308"/>
                <a:gd name="T125" fmla="*/ 2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08" h="220">
                  <a:moveTo>
                    <a:pt x="160" y="200"/>
                  </a:moveTo>
                  <a:lnTo>
                    <a:pt x="156" y="200"/>
                  </a:lnTo>
                  <a:lnTo>
                    <a:pt x="152" y="200"/>
                  </a:lnTo>
                  <a:lnTo>
                    <a:pt x="144" y="200"/>
                  </a:lnTo>
                  <a:lnTo>
                    <a:pt x="132" y="200"/>
                  </a:lnTo>
                  <a:lnTo>
                    <a:pt x="116" y="200"/>
                  </a:lnTo>
                  <a:lnTo>
                    <a:pt x="112" y="204"/>
                  </a:lnTo>
                  <a:lnTo>
                    <a:pt x="108" y="204"/>
                  </a:lnTo>
                  <a:lnTo>
                    <a:pt x="96" y="212"/>
                  </a:lnTo>
                  <a:lnTo>
                    <a:pt x="92" y="212"/>
                  </a:lnTo>
                  <a:lnTo>
                    <a:pt x="88" y="212"/>
                  </a:lnTo>
                  <a:lnTo>
                    <a:pt x="84" y="212"/>
                  </a:lnTo>
                  <a:lnTo>
                    <a:pt x="80" y="212"/>
                  </a:lnTo>
                  <a:lnTo>
                    <a:pt x="76" y="212"/>
                  </a:lnTo>
                  <a:lnTo>
                    <a:pt x="72" y="208"/>
                  </a:lnTo>
                  <a:lnTo>
                    <a:pt x="68" y="212"/>
                  </a:lnTo>
                  <a:lnTo>
                    <a:pt x="56" y="216"/>
                  </a:lnTo>
                  <a:lnTo>
                    <a:pt x="52" y="216"/>
                  </a:lnTo>
                  <a:lnTo>
                    <a:pt x="48" y="216"/>
                  </a:lnTo>
                  <a:lnTo>
                    <a:pt x="44" y="216"/>
                  </a:lnTo>
                  <a:lnTo>
                    <a:pt x="40" y="216"/>
                  </a:lnTo>
                  <a:lnTo>
                    <a:pt x="36" y="212"/>
                  </a:lnTo>
                  <a:lnTo>
                    <a:pt x="36" y="208"/>
                  </a:lnTo>
                  <a:lnTo>
                    <a:pt x="40" y="208"/>
                  </a:lnTo>
                  <a:lnTo>
                    <a:pt x="48" y="200"/>
                  </a:lnTo>
                  <a:lnTo>
                    <a:pt x="52" y="204"/>
                  </a:lnTo>
                  <a:lnTo>
                    <a:pt x="56" y="204"/>
                  </a:lnTo>
                  <a:lnTo>
                    <a:pt x="60" y="208"/>
                  </a:lnTo>
                  <a:lnTo>
                    <a:pt x="60" y="204"/>
                  </a:lnTo>
                  <a:lnTo>
                    <a:pt x="64" y="204"/>
                  </a:lnTo>
                  <a:lnTo>
                    <a:pt x="68" y="204"/>
                  </a:lnTo>
                  <a:lnTo>
                    <a:pt x="72" y="204"/>
                  </a:lnTo>
                  <a:lnTo>
                    <a:pt x="76" y="200"/>
                  </a:lnTo>
                  <a:lnTo>
                    <a:pt x="76" y="204"/>
                  </a:lnTo>
                  <a:lnTo>
                    <a:pt x="80" y="204"/>
                  </a:lnTo>
                  <a:lnTo>
                    <a:pt x="84" y="204"/>
                  </a:lnTo>
                  <a:lnTo>
                    <a:pt x="88" y="204"/>
                  </a:lnTo>
                  <a:lnTo>
                    <a:pt x="92" y="204"/>
                  </a:lnTo>
                  <a:lnTo>
                    <a:pt x="92" y="208"/>
                  </a:lnTo>
                  <a:lnTo>
                    <a:pt x="96" y="208"/>
                  </a:lnTo>
                  <a:lnTo>
                    <a:pt x="100" y="204"/>
                  </a:lnTo>
                  <a:lnTo>
                    <a:pt x="100" y="200"/>
                  </a:lnTo>
                  <a:lnTo>
                    <a:pt x="100" y="196"/>
                  </a:lnTo>
                  <a:lnTo>
                    <a:pt x="104" y="192"/>
                  </a:lnTo>
                  <a:lnTo>
                    <a:pt x="108" y="192"/>
                  </a:lnTo>
                  <a:lnTo>
                    <a:pt x="104" y="192"/>
                  </a:lnTo>
                  <a:lnTo>
                    <a:pt x="100" y="192"/>
                  </a:lnTo>
                  <a:lnTo>
                    <a:pt x="100" y="196"/>
                  </a:lnTo>
                  <a:lnTo>
                    <a:pt x="100" y="200"/>
                  </a:lnTo>
                  <a:lnTo>
                    <a:pt x="96" y="204"/>
                  </a:lnTo>
                  <a:lnTo>
                    <a:pt x="92" y="204"/>
                  </a:lnTo>
                  <a:lnTo>
                    <a:pt x="88" y="204"/>
                  </a:lnTo>
                  <a:lnTo>
                    <a:pt x="84" y="204"/>
                  </a:lnTo>
                  <a:lnTo>
                    <a:pt x="80" y="204"/>
                  </a:lnTo>
                  <a:lnTo>
                    <a:pt x="76" y="200"/>
                  </a:lnTo>
                  <a:lnTo>
                    <a:pt x="76" y="196"/>
                  </a:lnTo>
                  <a:lnTo>
                    <a:pt x="76" y="200"/>
                  </a:lnTo>
                  <a:lnTo>
                    <a:pt x="72" y="200"/>
                  </a:lnTo>
                  <a:lnTo>
                    <a:pt x="68" y="204"/>
                  </a:lnTo>
                  <a:lnTo>
                    <a:pt x="64" y="204"/>
                  </a:lnTo>
                  <a:lnTo>
                    <a:pt x="60" y="204"/>
                  </a:lnTo>
                  <a:lnTo>
                    <a:pt x="56" y="204"/>
                  </a:lnTo>
                  <a:lnTo>
                    <a:pt x="48" y="200"/>
                  </a:lnTo>
                  <a:lnTo>
                    <a:pt x="48" y="196"/>
                  </a:lnTo>
                  <a:lnTo>
                    <a:pt x="44" y="196"/>
                  </a:lnTo>
                  <a:lnTo>
                    <a:pt x="44" y="200"/>
                  </a:lnTo>
                  <a:lnTo>
                    <a:pt x="40" y="204"/>
                  </a:lnTo>
                  <a:lnTo>
                    <a:pt x="36" y="196"/>
                  </a:lnTo>
                  <a:lnTo>
                    <a:pt x="36" y="192"/>
                  </a:lnTo>
                  <a:lnTo>
                    <a:pt x="40" y="192"/>
                  </a:lnTo>
                  <a:lnTo>
                    <a:pt x="40" y="188"/>
                  </a:lnTo>
                  <a:lnTo>
                    <a:pt x="40" y="184"/>
                  </a:lnTo>
                  <a:lnTo>
                    <a:pt x="40" y="180"/>
                  </a:lnTo>
                  <a:lnTo>
                    <a:pt x="40" y="176"/>
                  </a:lnTo>
                  <a:lnTo>
                    <a:pt x="48" y="176"/>
                  </a:lnTo>
                  <a:lnTo>
                    <a:pt x="76" y="176"/>
                  </a:lnTo>
                  <a:lnTo>
                    <a:pt x="84" y="176"/>
                  </a:lnTo>
                  <a:lnTo>
                    <a:pt x="88" y="176"/>
                  </a:lnTo>
                  <a:lnTo>
                    <a:pt x="88" y="172"/>
                  </a:lnTo>
                  <a:lnTo>
                    <a:pt x="88" y="168"/>
                  </a:lnTo>
                  <a:lnTo>
                    <a:pt x="108" y="164"/>
                  </a:lnTo>
                  <a:lnTo>
                    <a:pt x="112" y="164"/>
                  </a:lnTo>
                  <a:lnTo>
                    <a:pt x="116" y="164"/>
                  </a:lnTo>
                  <a:lnTo>
                    <a:pt x="116" y="160"/>
                  </a:lnTo>
                  <a:lnTo>
                    <a:pt x="116" y="156"/>
                  </a:lnTo>
                  <a:lnTo>
                    <a:pt x="120" y="156"/>
                  </a:lnTo>
                  <a:lnTo>
                    <a:pt x="120" y="152"/>
                  </a:lnTo>
                  <a:lnTo>
                    <a:pt x="124" y="156"/>
                  </a:lnTo>
                  <a:lnTo>
                    <a:pt x="128" y="160"/>
                  </a:lnTo>
                  <a:lnTo>
                    <a:pt x="132" y="160"/>
                  </a:lnTo>
                  <a:lnTo>
                    <a:pt x="136" y="160"/>
                  </a:lnTo>
                  <a:lnTo>
                    <a:pt x="140" y="164"/>
                  </a:lnTo>
                  <a:lnTo>
                    <a:pt x="144" y="164"/>
                  </a:lnTo>
                  <a:lnTo>
                    <a:pt x="144" y="168"/>
                  </a:lnTo>
                  <a:lnTo>
                    <a:pt x="148" y="168"/>
                  </a:lnTo>
                  <a:lnTo>
                    <a:pt x="152" y="168"/>
                  </a:lnTo>
                  <a:lnTo>
                    <a:pt x="156" y="172"/>
                  </a:lnTo>
                  <a:lnTo>
                    <a:pt x="160" y="172"/>
                  </a:lnTo>
                  <a:lnTo>
                    <a:pt x="168" y="172"/>
                  </a:lnTo>
                  <a:lnTo>
                    <a:pt x="172" y="172"/>
                  </a:lnTo>
                  <a:lnTo>
                    <a:pt x="172" y="168"/>
                  </a:lnTo>
                  <a:lnTo>
                    <a:pt x="176" y="168"/>
                  </a:lnTo>
                  <a:lnTo>
                    <a:pt x="184" y="168"/>
                  </a:lnTo>
                  <a:lnTo>
                    <a:pt x="188" y="164"/>
                  </a:lnTo>
                  <a:lnTo>
                    <a:pt x="188" y="160"/>
                  </a:lnTo>
                  <a:lnTo>
                    <a:pt x="184" y="160"/>
                  </a:lnTo>
                  <a:lnTo>
                    <a:pt x="184" y="156"/>
                  </a:lnTo>
                  <a:lnTo>
                    <a:pt x="180" y="156"/>
                  </a:lnTo>
                  <a:lnTo>
                    <a:pt x="172" y="156"/>
                  </a:lnTo>
                  <a:lnTo>
                    <a:pt x="168" y="156"/>
                  </a:lnTo>
                  <a:lnTo>
                    <a:pt x="168" y="160"/>
                  </a:lnTo>
                  <a:lnTo>
                    <a:pt x="164" y="160"/>
                  </a:lnTo>
                  <a:lnTo>
                    <a:pt x="160" y="160"/>
                  </a:lnTo>
                  <a:lnTo>
                    <a:pt x="156" y="160"/>
                  </a:lnTo>
                  <a:lnTo>
                    <a:pt x="156" y="156"/>
                  </a:lnTo>
                  <a:lnTo>
                    <a:pt x="152" y="156"/>
                  </a:lnTo>
                  <a:lnTo>
                    <a:pt x="152" y="152"/>
                  </a:lnTo>
                  <a:lnTo>
                    <a:pt x="148" y="152"/>
                  </a:lnTo>
                  <a:lnTo>
                    <a:pt x="148" y="148"/>
                  </a:lnTo>
                  <a:lnTo>
                    <a:pt x="144" y="152"/>
                  </a:lnTo>
                  <a:lnTo>
                    <a:pt x="140" y="152"/>
                  </a:lnTo>
                  <a:lnTo>
                    <a:pt x="136" y="152"/>
                  </a:lnTo>
                  <a:lnTo>
                    <a:pt x="136" y="148"/>
                  </a:lnTo>
                  <a:lnTo>
                    <a:pt x="136" y="144"/>
                  </a:lnTo>
                  <a:lnTo>
                    <a:pt x="132" y="144"/>
                  </a:lnTo>
                  <a:lnTo>
                    <a:pt x="124" y="140"/>
                  </a:lnTo>
                  <a:lnTo>
                    <a:pt x="120" y="144"/>
                  </a:lnTo>
                  <a:lnTo>
                    <a:pt x="116" y="144"/>
                  </a:lnTo>
                  <a:lnTo>
                    <a:pt x="116" y="148"/>
                  </a:lnTo>
                  <a:lnTo>
                    <a:pt x="112" y="144"/>
                  </a:lnTo>
                  <a:lnTo>
                    <a:pt x="108" y="144"/>
                  </a:lnTo>
                  <a:lnTo>
                    <a:pt x="108" y="148"/>
                  </a:lnTo>
                  <a:lnTo>
                    <a:pt x="104" y="148"/>
                  </a:lnTo>
                  <a:lnTo>
                    <a:pt x="104" y="152"/>
                  </a:lnTo>
                  <a:lnTo>
                    <a:pt x="100" y="152"/>
                  </a:lnTo>
                  <a:lnTo>
                    <a:pt x="96" y="152"/>
                  </a:lnTo>
                  <a:lnTo>
                    <a:pt x="80" y="152"/>
                  </a:lnTo>
                  <a:lnTo>
                    <a:pt x="72" y="152"/>
                  </a:lnTo>
                  <a:lnTo>
                    <a:pt x="68" y="152"/>
                  </a:lnTo>
                  <a:lnTo>
                    <a:pt x="48" y="152"/>
                  </a:lnTo>
                  <a:lnTo>
                    <a:pt x="44" y="152"/>
                  </a:lnTo>
                  <a:lnTo>
                    <a:pt x="44" y="148"/>
                  </a:lnTo>
                  <a:lnTo>
                    <a:pt x="44" y="144"/>
                  </a:lnTo>
                  <a:lnTo>
                    <a:pt x="48" y="144"/>
                  </a:lnTo>
                  <a:lnTo>
                    <a:pt x="48" y="140"/>
                  </a:lnTo>
                  <a:lnTo>
                    <a:pt x="52" y="140"/>
                  </a:lnTo>
                  <a:lnTo>
                    <a:pt x="52" y="136"/>
                  </a:lnTo>
                  <a:lnTo>
                    <a:pt x="48" y="140"/>
                  </a:lnTo>
                  <a:lnTo>
                    <a:pt x="44" y="144"/>
                  </a:lnTo>
                  <a:lnTo>
                    <a:pt x="40" y="144"/>
                  </a:lnTo>
                  <a:lnTo>
                    <a:pt x="40" y="140"/>
                  </a:lnTo>
                  <a:lnTo>
                    <a:pt x="40" y="136"/>
                  </a:lnTo>
                  <a:lnTo>
                    <a:pt x="44" y="132"/>
                  </a:lnTo>
                  <a:lnTo>
                    <a:pt x="44" y="136"/>
                  </a:lnTo>
                  <a:lnTo>
                    <a:pt x="48" y="132"/>
                  </a:lnTo>
                  <a:lnTo>
                    <a:pt x="52" y="128"/>
                  </a:lnTo>
                  <a:lnTo>
                    <a:pt x="56" y="124"/>
                  </a:lnTo>
                  <a:lnTo>
                    <a:pt x="60" y="124"/>
                  </a:lnTo>
                  <a:lnTo>
                    <a:pt x="56" y="124"/>
                  </a:lnTo>
                  <a:lnTo>
                    <a:pt x="52" y="128"/>
                  </a:lnTo>
                  <a:lnTo>
                    <a:pt x="48" y="128"/>
                  </a:lnTo>
                  <a:lnTo>
                    <a:pt x="44" y="132"/>
                  </a:lnTo>
                  <a:lnTo>
                    <a:pt x="40" y="132"/>
                  </a:lnTo>
                  <a:lnTo>
                    <a:pt x="36" y="128"/>
                  </a:lnTo>
                  <a:lnTo>
                    <a:pt x="36" y="124"/>
                  </a:lnTo>
                  <a:lnTo>
                    <a:pt x="32" y="124"/>
                  </a:lnTo>
                  <a:lnTo>
                    <a:pt x="32" y="120"/>
                  </a:lnTo>
                  <a:lnTo>
                    <a:pt x="28" y="116"/>
                  </a:lnTo>
                  <a:lnTo>
                    <a:pt x="28" y="112"/>
                  </a:lnTo>
                  <a:lnTo>
                    <a:pt x="24" y="112"/>
                  </a:lnTo>
                  <a:lnTo>
                    <a:pt x="24" y="108"/>
                  </a:lnTo>
                  <a:lnTo>
                    <a:pt x="20" y="104"/>
                  </a:lnTo>
                  <a:lnTo>
                    <a:pt x="20" y="100"/>
                  </a:lnTo>
                  <a:lnTo>
                    <a:pt x="16" y="100"/>
                  </a:lnTo>
                  <a:lnTo>
                    <a:pt x="8" y="96"/>
                  </a:lnTo>
                  <a:lnTo>
                    <a:pt x="4" y="96"/>
                  </a:lnTo>
                  <a:lnTo>
                    <a:pt x="4" y="100"/>
                  </a:lnTo>
                  <a:lnTo>
                    <a:pt x="0" y="96"/>
                  </a:lnTo>
                  <a:lnTo>
                    <a:pt x="4" y="96"/>
                  </a:lnTo>
                  <a:lnTo>
                    <a:pt x="4" y="92"/>
                  </a:lnTo>
                  <a:lnTo>
                    <a:pt x="8" y="92"/>
                  </a:lnTo>
                  <a:lnTo>
                    <a:pt x="16" y="88"/>
                  </a:lnTo>
                  <a:lnTo>
                    <a:pt x="20" y="88"/>
                  </a:lnTo>
                  <a:lnTo>
                    <a:pt x="28" y="76"/>
                  </a:lnTo>
                  <a:lnTo>
                    <a:pt x="32" y="72"/>
                  </a:lnTo>
                  <a:lnTo>
                    <a:pt x="36" y="68"/>
                  </a:lnTo>
                  <a:lnTo>
                    <a:pt x="36" y="64"/>
                  </a:lnTo>
                  <a:lnTo>
                    <a:pt x="40" y="64"/>
                  </a:lnTo>
                  <a:lnTo>
                    <a:pt x="40" y="60"/>
                  </a:lnTo>
                  <a:lnTo>
                    <a:pt x="40" y="56"/>
                  </a:lnTo>
                  <a:lnTo>
                    <a:pt x="44" y="56"/>
                  </a:lnTo>
                  <a:lnTo>
                    <a:pt x="48" y="44"/>
                  </a:lnTo>
                  <a:lnTo>
                    <a:pt x="52" y="44"/>
                  </a:lnTo>
                  <a:lnTo>
                    <a:pt x="48" y="44"/>
                  </a:lnTo>
                  <a:lnTo>
                    <a:pt x="52" y="32"/>
                  </a:lnTo>
                  <a:lnTo>
                    <a:pt x="52" y="28"/>
                  </a:lnTo>
                  <a:lnTo>
                    <a:pt x="56" y="20"/>
                  </a:lnTo>
                  <a:lnTo>
                    <a:pt x="60" y="20"/>
                  </a:lnTo>
                  <a:lnTo>
                    <a:pt x="60" y="16"/>
                  </a:lnTo>
                  <a:lnTo>
                    <a:pt x="60" y="12"/>
                  </a:lnTo>
                  <a:lnTo>
                    <a:pt x="60" y="8"/>
                  </a:lnTo>
                  <a:lnTo>
                    <a:pt x="64" y="8"/>
                  </a:lnTo>
                  <a:lnTo>
                    <a:pt x="68" y="4"/>
                  </a:lnTo>
                  <a:lnTo>
                    <a:pt x="72" y="4"/>
                  </a:lnTo>
                  <a:lnTo>
                    <a:pt x="72" y="8"/>
                  </a:lnTo>
                  <a:lnTo>
                    <a:pt x="76" y="8"/>
                  </a:lnTo>
                  <a:lnTo>
                    <a:pt x="80" y="8"/>
                  </a:lnTo>
                  <a:lnTo>
                    <a:pt x="84" y="8"/>
                  </a:lnTo>
                  <a:lnTo>
                    <a:pt x="88" y="8"/>
                  </a:lnTo>
                  <a:lnTo>
                    <a:pt x="92" y="8"/>
                  </a:lnTo>
                  <a:lnTo>
                    <a:pt x="100" y="8"/>
                  </a:lnTo>
                  <a:lnTo>
                    <a:pt x="100" y="4"/>
                  </a:lnTo>
                  <a:lnTo>
                    <a:pt x="104" y="4"/>
                  </a:lnTo>
                  <a:lnTo>
                    <a:pt x="108" y="4"/>
                  </a:lnTo>
                  <a:lnTo>
                    <a:pt x="116" y="4"/>
                  </a:lnTo>
                  <a:lnTo>
                    <a:pt x="124" y="4"/>
                  </a:lnTo>
                  <a:lnTo>
                    <a:pt x="128" y="0"/>
                  </a:lnTo>
                  <a:lnTo>
                    <a:pt x="132" y="0"/>
                  </a:lnTo>
                  <a:lnTo>
                    <a:pt x="136" y="0"/>
                  </a:lnTo>
                  <a:lnTo>
                    <a:pt x="140" y="0"/>
                  </a:lnTo>
                  <a:lnTo>
                    <a:pt x="144" y="0"/>
                  </a:lnTo>
                  <a:lnTo>
                    <a:pt x="152" y="0"/>
                  </a:lnTo>
                  <a:lnTo>
                    <a:pt x="156" y="0"/>
                  </a:lnTo>
                  <a:lnTo>
                    <a:pt x="160" y="0"/>
                  </a:lnTo>
                  <a:lnTo>
                    <a:pt x="168" y="4"/>
                  </a:lnTo>
                  <a:lnTo>
                    <a:pt x="176" y="16"/>
                  </a:lnTo>
                  <a:lnTo>
                    <a:pt x="180" y="16"/>
                  </a:lnTo>
                  <a:lnTo>
                    <a:pt x="180" y="20"/>
                  </a:lnTo>
                  <a:lnTo>
                    <a:pt x="188" y="28"/>
                  </a:lnTo>
                  <a:lnTo>
                    <a:pt x="192" y="24"/>
                  </a:lnTo>
                  <a:lnTo>
                    <a:pt x="196" y="28"/>
                  </a:lnTo>
                  <a:lnTo>
                    <a:pt x="200" y="28"/>
                  </a:lnTo>
                  <a:lnTo>
                    <a:pt x="208" y="32"/>
                  </a:lnTo>
                  <a:lnTo>
                    <a:pt x="212" y="36"/>
                  </a:lnTo>
                  <a:lnTo>
                    <a:pt x="216" y="48"/>
                  </a:lnTo>
                  <a:lnTo>
                    <a:pt x="220" y="52"/>
                  </a:lnTo>
                  <a:lnTo>
                    <a:pt x="224" y="56"/>
                  </a:lnTo>
                  <a:lnTo>
                    <a:pt x="224" y="60"/>
                  </a:lnTo>
                  <a:lnTo>
                    <a:pt x="228" y="56"/>
                  </a:lnTo>
                  <a:lnTo>
                    <a:pt x="232" y="64"/>
                  </a:lnTo>
                  <a:lnTo>
                    <a:pt x="232" y="68"/>
                  </a:lnTo>
                  <a:lnTo>
                    <a:pt x="236" y="68"/>
                  </a:lnTo>
                  <a:lnTo>
                    <a:pt x="232" y="68"/>
                  </a:lnTo>
                  <a:lnTo>
                    <a:pt x="236" y="72"/>
                  </a:lnTo>
                  <a:lnTo>
                    <a:pt x="240" y="76"/>
                  </a:lnTo>
                  <a:lnTo>
                    <a:pt x="244" y="80"/>
                  </a:lnTo>
                  <a:lnTo>
                    <a:pt x="244" y="76"/>
                  </a:lnTo>
                  <a:lnTo>
                    <a:pt x="248" y="76"/>
                  </a:lnTo>
                  <a:lnTo>
                    <a:pt x="252" y="84"/>
                  </a:lnTo>
                  <a:lnTo>
                    <a:pt x="256" y="84"/>
                  </a:lnTo>
                  <a:lnTo>
                    <a:pt x="256" y="88"/>
                  </a:lnTo>
                  <a:lnTo>
                    <a:pt x="256" y="92"/>
                  </a:lnTo>
                  <a:lnTo>
                    <a:pt x="264" y="92"/>
                  </a:lnTo>
                  <a:lnTo>
                    <a:pt x="264" y="96"/>
                  </a:lnTo>
                  <a:lnTo>
                    <a:pt x="268" y="104"/>
                  </a:lnTo>
                  <a:lnTo>
                    <a:pt x="268" y="108"/>
                  </a:lnTo>
                  <a:lnTo>
                    <a:pt x="268" y="112"/>
                  </a:lnTo>
                  <a:lnTo>
                    <a:pt x="272" y="116"/>
                  </a:lnTo>
                  <a:lnTo>
                    <a:pt x="276" y="120"/>
                  </a:lnTo>
                  <a:lnTo>
                    <a:pt x="280" y="124"/>
                  </a:lnTo>
                  <a:lnTo>
                    <a:pt x="276" y="132"/>
                  </a:lnTo>
                  <a:lnTo>
                    <a:pt x="276" y="136"/>
                  </a:lnTo>
                  <a:lnTo>
                    <a:pt x="280" y="136"/>
                  </a:lnTo>
                  <a:lnTo>
                    <a:pt x="280" y="140"/>
                  </a:lnTo>
                  <a:lnTo>
                    <a:pt x="280" y="144"/>
                  </a:lnTo>
                  <a:lnTo>
                    <a:pt x="276" y="144"/>
                  </a:lnTo>
                  <a:lnTo>
                    <a:pt x="276" y="148"/>
                  </a:lnTo>
                  <a:lnTo>
                    <a:pt x="276" y="152"/>
                  </a:lnTo>
                  <a:lnTo>
                    <a:pt x="280" y="156"/>
                  </a:lnTo>
                  <a:lnTo>
                    <a:pt x="284" y="164"/>
                  </a:lnTo>
                  <a:lnTo>
                    <a:pt x="288" y="168"/>
                  </a:lnTo>
                  <a:lnTo>
                    <a:pt x="288" y="164"/>
                  </a:lnTo>
                  <a:lnTo>
                    <a:pt x="292" y="164"/>
                  </a:lnTo>
                  <a:lnTo>
                    <a:pt x="296" y="164"/>
                  </a:lnTo>
                  <a:lnTo>
                    <a:pt x="300" y="168"/>
                  </a:lnTo>
                  <a:lnTo>
                    <a:pt x="300" y="172"/>
                  </a:lnTo>
                  <a:lnTo>
                    <a:pt x="300" y="176"/>
                  </a:lnTo>
                  <a:lnTo>
                    <a:pt x="304" y="176"/>
                  </a:lnTo>
                  <a:lnTo>
                    <a:pt x="304" y="180"/>
                  </a:lnTo>
                  <a:lnTo>
                    <a:pt x="308" y="184"/>
                  </a:lnTo>
                  <a:lnTo>
                    <a:pt x="308" y="188"/>
                  </a:lnTo>
                  <a:lnTo>
                    <a:pt x="308" y="192"/>
                  </a:lnTo>
                  <a:lnTo>
                    <a:pt x="308" y="200"/>
                  </a:lnTo>
                  <a:lnTo>
                    <a:pt x="308" y="204"/>
                  </a:lnTo>
                  <a:lnTo>
                    <a:pt x="308" y="208"/>
                  </a:lnTo>
                  <a:lnTo>
                    <a:pt x="308" y="212"/>
                  </a:lnTo>
                  <a:lnTo>
                    <a:pt x="304" y="212"/>
                  </a:lnTo>
                  <a:lnTo>
                    <a:pt x="300" y="212"/>
                  </a:lnTo>
                  <a:lnTo>
                    <a:pt x="296" y="212"/>
                  </a:lnTo>
                  <a:lnTo>
                    <a:pt x="292" y="212"/>
                  </a:lnTo>
                  <a:lnTo>
                    <a:pt x="292" y="216"/>
                  </a:lnTo>
                  <a:lnTo>
                    <a:pt x="284" y="216"/>
                  </a:lnTo>
                  <a:lnTo>
                    <a:pt x="284" y="212"/>
                  </a:lnTo>
                  <a:lnTo>
                    <a:pt x="276" y="212"/>
                  </a:lnTo>
                  <a:lnTo>
                    <a:pt x="272" y="216"/>
                  </a:lnTo>
                  <a:lnTo>
                    <a:pt x="268" y="216"/>
                  </a:lnTo>
                  <a:lnTo>
                    <a:pt x="260" y="220"/>
                  </a:lnTo>
                  <a:lnTo>
                    <a:pt x="260" y="216"/>
                  </a:lnTo>
                  <a:lnTo>
                    <a:pt x="256" y="216"/>
                  </a:lnTo>
                  <a:lnTo>
                    <a:pt x="252" y="212"/>
                  </a:lnTo>
                  <a:lnTo>
                    <a:pt x="248" y="216"/>
                  </a:lnTo>
                  <a:lnTo>
                    <a:pt x="248" y="212"/>
                  </a:lnTo>
                  <a:lnTo>
                    <a:pt x="240" y="212"/>
                  </a:lnTo>
                  <a:lnTo>
                    <a:pt x="236" y="208"/>
                  </a:lnTo>
                  <a:lnTo>
                    <a:pt x="232" y="208"/>
                  </a:lnTo>
                  <a:lnTo>
                    <a:pt x="228" y="208"/>
                  </a:lnTo>
                  <a:lnTo>
                    <a:pt x="224" y="208"/>
                  </a:lnTo>
                  <a:lnTo>
                    <a:pt x="224" y="204"/>
                  </a:lnTo>
                  <a:lnTo>
                    <a:pt x="224" y="200"/>
                  </a:lnTo>
                  <a:lnTo>
                    <a:pt x="216" y="200"/>
                  </a:lnTo>
                  <a:lnTo>
                    <a:pt x="212" y="200"/>
                  </a:lnTo>
                  <a:lnTo>
                    <a:pt x="208" y="200"/>
                  </a:lnTo>
                  <a:lnTo>
                    <a:pt x="196" y="200"/>
                  </a:lnTo>
                  <a:lnTo>
                    <a:pt x="192" y="200"/>
                  </a:lnTo>
                  <a:lnTo>
                    <a:pt x="184" y="200"/>
                  </a:lnTo>
                  <a:lnTo>
                    <a:pt x="176" y="200"/>
                  </a:lnTo>
                  <a:lnTo>
                    <a:pt x="172" y="200"/>
                  </a:lnTo>
                  <a:lnTo>
                    <a:pt x="160" y="20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79" name="Freeform 39"/>
            <p:cNvSpPr>
              <a:spLocks/>
            </p:cNvSpPr>
            <p:nvPr/>
          </p:nvSpPr>
          <p:spPr bwMode="auto">
            <a:xfrm>
              <a:off x="1710" y="3002"/>
              <a:ext cx="8" cy="4"/>
            </a:xfrm>
            <a:custGeom>
              <a:avLst/>
              <a:gdLst>
                <a:gd name="T0" fmla="*/ 4 w 8"/>
                <a:gd name="T1" fmla="*/ 4 h 4"/>
                <a:gd name="T2" fmla="*/ 0 w 8"/>
                <a:gd name="T3" fmla="*/ 4 h 4"/>
                <a:gd name="T4" fmla="*/ 4 w 8"/>
                <a:gd name="T5" fmla="*/ 0 h 4"/>
                <a:gd name="T6" fmla="*/ 8 w 8"/>
                <a:gd name="T7" fmla="*/ 0 h 4"/>
                <a:gd name="T8" fmla="*/ 8 w 8"/>
                <a:gd name="T9" fmla="*/ 4 h 4"/>
                <a:gd name="T10" fmla="*/ 4 w 8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4" y="4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4"/>
                  </a:lnTo>
                  <a:lnTo>
                    <a:pt x="4" y="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80" name="Freeform 40"/>
            <p:cNvSpPr>
              <a:spLocks noEditPoints="1"/>
            </p:cNvSpPr>
            <p:nvPr/>
          </p:nvSpPr>
          <p:spPr bwMode="auto">
            <a:xfrm>
              <a:off x="741" y="2735"/>
              <a:ext cx="152" cy="152"/>
            </a:xfrm>
            <a:custGeom>
              <a:avLst/>
              <a:gdLst>
                <a:gd name="T0" fmla="*/ 120 w 152"/>
                <a:gd name="T1" fmla="*/ 124 h 152"/>
                <a:gd name="T2" fmla="*/ 108 w 152"/>
                <a:gd name="T3" fmla="*/ 136 h 152"/>
                <a:gd name="T4" fmla="*/ 100 w 152"/>
                <a:gd name="T5" fmla="*/ 140 h 152"/>
                <a:gd name="T6" fmla="*/ 96 w 152"/>
                <a:gd name="T7" fmla="*/ 152 h 152"/>
                <a:gd name="T8" fmla="*/ 84 w 152"/>
                <a:gd name="T9" fmla="*/ 148 h 152"/>
                <a:gd name="T10" fmla="*/ 72 w 152"/>
                <a:gd name="T11" fmla="*/ 140 h 152"/>
                <a:gd name="T12" fmla="*/ 44 w 152"/>
                <a:gd name="T13" fmla="*/ 128 h 152"/>
                <a:gd name="T14" fmla="*/ 44 w 152"/>
                <a:gd name="T15" fmla="*/ 120 h 152"/>
                <a:gd name="T16" fmla="*/ 56 w 152"/>
                <a:gd name="T17" fmla="*/ 120 h 152"/>
                <a:gd name="T18" fmla="*/ 44 w 152"/>
                <a:gd name="T19" fmla="*/ 120 h 152"/>
                <a:gd name="T20" fmla="*/ 32 w 152"/>
                <a:gd name="T21" fmla="*/ 112 h 152"/>
                <a:gd name="T22" fmla="*/ 16 w 152"/>
                <a:gd name="T23" fmla="*/ 104 h 152"/>
                <a:gd name="T24" fmla="*/ 16 w 152"/>
                <a:gd name="T25" fmla="*/ 88 h 152"/>
                <a:gd name="T26" fmla="*/ 8 w 152"/>
                <a:gd name="T27" fmla="*/ 88 h 152"/>
                <a:gd name="T28" fmla="*/ 0 w 152"/>
                <a:gd name="T29" fmla="*/ 72 h 152"/>
                <a:gd name="T30" fmla="*/ 12 w 152"/>
                <a:gd name="T31" fmla="*/ 80 h 152"/>
                <a:gd name="T32" fmla="*/ 12 w 152"/>
                <a:gd name="T33" fmla="*/ 76 h 152"/>
                <a:gd name="T34" fmla="*/ 20 w 152"/>
                <a:gd name="T35" fmla="*/ 68 h 152"/>
                <a:gd name="T36" fmla="*/ 4 w 152"/>
                <a:gd name="T37" fmla="*/ 64 h 152"/>
                <a:gd name="T38" fmla="*/ 8 w 152"/>
                <a:gd name="T39" fmla="*/ 56 h 152"/>
                <a:gd name="T40" fmla="*/ 0 w 152"/>
                <a:gd name="T41" fmla="*/ 48 h 152"/>
                <a:gd name="T42" fmla="*/ 12 w 152"/>
                <a:gd name="T43" fmla="*/ 44 h 152"/>
                <a:gd name="T44" fmla="*/ 16 w 152"/>
                <a:gd name="T45" fmla="*/ 36 h 152"/>
                <a:gd name="T46" fmla="*/ 24 w 152"/>
                <a:gd name="T47" fmla="*/ 32 h 152"/>
                <a:gd name="T48" fmla="*/ 36 w 152"/>
                <a:gd name="T49" fmla="*/ 20 h 152"/>
                <a:gd name="T50" fmla="*/ 44 w 152"/>
                <a:gd name="T51" fmla="*/ 4 h 152"/>
                <a:gd name="T52" fmla="*/ 60 w 152"/>
                <a:gd name="T53" fmla="*/ 4 h 152"/>
                <a:gd name="T54" fmla="*/ 92 w 152"/>
                <a:gd name="T55" fmla="*/ 0 h 152"/>
                <a:gd name="T56" fmla="*/ 112 w 152"/>
                <a:gd name="T57" fmla="*/ 4 h 152"/>
                <a:gd name="T58" fmla="*/ 116 w 152"/>
                <a:gd name="T59" fmla="*/ 12 h 152"/>
                <a:gd name="T60" fmla="*/ 128 w 152"/>
                <a:gd name="T61" fmla="*/ 28 h 152"/>
                <a:gd name="T62" fmla="*/ 128 w 152"/>
                <a:gd name="T63" fmla="*/ 40 h 152"/>
                <a:gd name="T64" fmla="*/ 136 w 152"/>
                <a:gd name="T65" fmla="*/ 44 h 152"/>
                <a:gd name="T66" fmla="*/ 136 w 152"/>
                <a:gd name="T67" fmla="*/ 56 h 152"/>
                <a:gd name="T68" fmla="*/ 136 w 152"/>
                <a:gd name="T69" fmla="*/ 68 h 152"/>
                <a:gd name="T70" fmla="*/ 132 w 152"/>
                <a:gd name="T71" fmla="*/ 84 h 152"/>
                <a:gd name="T72" fmla="*/ 144 w 152"/>
                <a:gd name="T73" fmla="*/ 80 h 152"/>
                <a:gd name="T74" fmla="*/ 152 w 152"/>
                <a:gd name="T75" fmla="*/ 72 h 152"/>
                <a:gd name="T76" fmla="*/ 148 w 152"/>
                <a:gd name="T77" fmla="*/ 92 h 152"/>
                <a:gd name="T78" fmla="*/ 136 w 152"/>
                <a:gd name="T79" fmla="*/ 96 h 152"/>
                <a:gd name="T80" fmla="*/ 132 w 152"/>
                <a:gd name="T81" fmla="*/ 112 h 152"/>
                <a:gd name="T82" fmla="*/ 124 w 152"/>
                <a:gd name="T83" fmla="*/ 120 h 152"/>
                <a:gd name="T84" fmla="*/ 36 w 152"/>
                <a:gd name="T85" fmla="*/ 116 h 152"/>
                <a:gd name="T86" fmla="*/ 40 w 152"/>
                <a:gd name="T87" fmla="*/ 128 h 152"/>
                <a:gd name="T88" fmla="*/ 32 w 152"/>
                <a:gd name="T89" fmla="*/ 124 h 152"/>
                <a:gd name="T90" fmla="*/ 20 w 152"/>
                <a:gd name="T91" fmla="*/ 12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2" h="152">
                  <a:moveTo>
                    <a:pt x="124" y="120"/>
                  </a:moveTo>
                  <a:lnTo>
                    <a:pt x="124" y="124"/>
                  </a:lnTo>
                  <a:lnTo>
                    <a:pt x="120" y="124"/>
                  </a:lnTo>
                  <a:lnTo>
                    <a:pt x="112" y="128"/>
                  </a:lnTo>
                  <a:lnTo>
                    <a:pt x="108" y="132"/>
                  </a:lnTo>
                  <a:lnTo>
                    <a:pt x="108" y="136"/>
                  </a:lnTo>
                  <a:lnTo>
                    <a:pt x="104" y="136"/>
                  </a:lnTo>
                  <a:lnTo>
                    <a:pt x="100" y="136"/>
                  </a:lnTo>
                  <a:lnTo>
                    <a:pt x="100" y="140"/>
                  </a:lnTo>
                  <a:lnTo>
                    <a:pt x="100" y="144"/>
                  </a:lnTo>
                  <a:lnTo>
                    <a:pt x="96" y="148"/>
                  </a:lnTo>
                  <a:lnTo>
                    <a:pt x="96" y="152"/>
                  </a:lnTo>
                  <a:lnTo>
                    <a:pt x="92" y="152"/>
                  </a:lnTo>
                  <a:lnTo>
                    <a:pt x="88" y="152"/>
                  </a:lnTo>
                  <a:lnTo>
                    <a:pt x="84" y="148"/>
                  </a:lnTo>
                  <a:lnTo>
                    <a:pt x="80" y="144"/>
                  </a:lnTo>
                  <a:lnTo>
                    <a:pt x="76" y="140"/>
                  </a:lnTo>
                  <a:lnTo>
                    <a:pt x="72" y="140"/>
                  </a:lnTo>
                  <a:lnTo>
                    <a:pt x="48" y="132"/>
                  </a:lnTo>
                  <a:lnTo>
                    <a:pt x="44" y="132"/>
                  </a:lnTo>
                  <a:lnTo>
                    <a:pt x="44" y="128"/>
                  </a:lnTo>
                  <a:lnTo>
                    <a:pt x="40" y="128"/>
                  </a:lnTo>
                  <a:lnTo>
                    <a:pt x="44" y="124"/>
                  </a:lnTo>
                  <a:lnTo>
                    <a:pt x="44" y="120"/>
                  </a:lnTo>
                  <a:lnTo>
                    <a:pt x="48" y="120"/>
                  </a:lnTo>
                  <a:lnTo>
                    <a:pt x="52" y="124"/>
                  </a:lnTo>
                  <a:lnTo>
                    <a:pt x="56" y="120"/>
                  </a:lnTo>
                  <a:lnTo>
                    <a:pt x="52" y="120"/>
                  </a:lnTo>
                  <a:lnTo>
                    <a:pt x="48" y="120"/>
                  </a:lnTo>
                  <a:lnTo>
                    <a:pt x="44" y="120"/>
                  </a:lnTo>
                  <a:lnTo>
                    <a:pt x="40" y="116"/>
                  </a:lnTo>
                  <a:lnTo>
                    <a:pt x="36" y="116"/>
                  </a:lnTo>
                  <a:lnTo>
                    <a:pt x="32" y="112"/>
                  </a:lnTo>
                  <a:lnTo>
                    <a:pt x="28" y="112"/>
                  </a:lnTo>
                  <a:lnTo>
                    <a:pt x="24" y="108"/>
                  </a:lnTo>
                  <a:lnTo>
                    <a:pt x="16" y="104"/>
                  </a:lnTo>
                  <a:lnTo>
                    <a:pt x="20" y="100"/>
                  </a:lnTo>
                  <a:lnTo>
                    <a:pt x="20" y="92"/>
                  </a:lnTo>
                  <a:lnTo>
                    <a:pt x="16" y="88"/>
                  </a:lnTo>
                  <a:lnTo>
                    <a:pt x="16" y="84"/>
                  </a:lnTo>
                  <a:lnTo>
                    <a:pt x="16" y="88"/>
                  </a:lnTo>
                  <a:lnTo>
                    <a:pt x="8" y="88"/>
                  </a:lnTo>
                  <a:lnTo>
                    <a:pt x="4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4" y="72"/>
                  </a:lnTo>
                  <a:lnTo>
                    <a:pt x="8" y="76"/>
                  </a:lnTo>
                  <a:lnTo>
                    <a:pt x="12" y="80"/>
                  </a:lnTo>
                  <a:lnTo>
                    <a:pt x="12" y="76"/>
                  </a:lnTo>
                  <a:lnTo>
                    <a:pt x="8" y="76"/>
                  </a:lnTo>
                  <a:lnTo>
                    <a:pt x="12" y="76"/>
                  </a:lnTo>
                  <a:lnTo>
                    <a:pt x="16" y="72"/>
                  </a:lnTo>
                  <a:lnTo>
                    <a:pt x="20" y="72"/>
                  </a:lnTo>
                  <a:lnTo>
                    <a:pt x="20" y="68"/>
                  </a:lnTo>
                  <a:lnTo>
                    <a:pt x="12" y="68"/>
                  </a:lnTo>
                  <a:lnTo>
                    <a:pt x="8" y="72"/>
                  </a:lnTo>
                  <a:lnTo>
                    <a:pt x="4" y="64"/>
                  </a:lnTo>
                  <a:lnTo>
                    <a:pt x="4" y="60"/>
                  </a:lnTo>
                  <a:lnTo>
                    <a:pt x="4" y="56"/>
                  </a:lnTo>
                  <a:lnTo>
                    <a:pt x="8" y="56"/>
                  </a:lnTo>
                  <a:lnTo>
                    <a:pt x="8" y="52"/>
                  </a:lnTo>
                  <a:lnTo>
                    <a:pt x="4" y="52"/>
                  </a:lnTo>
                  <a:lnTo>
                    <a:pt x="0" y="48"/>
                  </a:lnTo>
                  <a:lnTo>
                    <a:pt x="4" y="44"/>
                  </a:lnTo>
                  <a:lnTo>
                    <a:pt x="8" y="44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16" y="40"/>
                  </a:lnTo>
                  <a:lnTo>
                    <a:pt x="16" y="36"/>
                  </a:lnTo>
                  <a:lnTo>
                    <a:pt x="20" y="36"/>
                  </a:lnTo>
                  <a:lnTo>
                    <a:pt x="20" y="32"/>
                  </a:lnTo>
                  <a:lnTo>
                    <a:pt x="24" y="32"/>
                  </a:lnTo>
                  <a:lnTo>
                    <a:pt x="32" y="28"/>
                  </a:lnTo>
                  <a:lnTo>
                    <a:pt x="32" y="24"/>
                  </a:lnTo>
                  <a:lnTo>
                    <a:pt x="36" y="20"/>
                  </a:lnTo>
                  <a:lnTo>
                    <a:pt x="36" y="16"/>
                  </a:lnTo>
                  <a:lnTo>
                    <a:pt x="40" y="4"/>
                  </a:lnTo>
                  <a:lnTo>
                    <a:pt x="44" y="4"/>
                  </a:lnTo>
                  <a:lnTo>
                    <a:pt x="56" y="0"/>
                  </a:lnTo>
                  <a:lnTo>
                    <a:pt x="56" y="4"/>
                  </a:lnTo>
                  <a:lnTo>
                    <a:pt x="60" y="4"/>
                  </a:lnTo>
                  <a:lnTo>
                    <a:pt x="72" y="0"/>
                  </a:lnTo>
                  <a:lnTo>
                    <a:pt x="88" y="0"/>
                  </a:lnTo>
                  <a:lnTo>
                    <a:pt x="92" y="0"/>
                  </a:lnTo>
                  <a:lnTo>
                    <a:pt x="104" y="0"/>
                  </a:lnTo>
                  <a:lnTo>
                    <a:pt x="108" y="0"/>
                  </a:lnTo>
                  <a:lnTo>
                    <a:pt x="112" y="4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16" y="12"/>
                  </a:lnTo>
                  <a:lnTo>
                    <a:pt x="120" y="16"/>
                  </a:lnTo>
                  <a:lnTo>
                    <a:pt x="124" y="24"/>
                  </a:lnTo>
                  <a:lnTo>
                    <a:pt x="128" y="28"/>
                  </a:lnTo>
                  <a:lnTo>
                    <a:pt x="132" y="32"/>
                  </a:lnTo>
                  <a:lnTo>
                    <a:pt x="132" y="36"/>
                  </a:lnTo>
                  <a:lnTo>
                    <a:pt x="128" y="40"/>
                  </a:lnTo>
                  <a:lnTo>
                    <a:pt x="128" y="44"/>
                  </a:lnTo>
                  <a:lnTo>
                    <a:pt x="132" y="44"/>
                  </a:lnTo>
                  <a:lnTo>
                    <a:pt x="136" y="44"/>
                  </a:lnTo>
                  <a:lnTo>
                    <a:pt x="136" y="48"/>
                  </a:lnTo>
                  <a:lnTo>
                    <a:pt x="136" y="52"/>
                  </a:lnTo>
                  <a:lnTo>
                    <a:pt x="136" y="56"/>
                  </a:lnTo>
                  <a:lnTo>
                    <a:pt x="140" y="64"/>
                  </a:lnTo>
                  <a:lnTo>
                    <a:pt x="140" y="68"/>
                  </a:lnTo>
                  <a:lnTo>
                    <a:pt x="136" y="68"/>
                  </a:lnTo>
                  <a:lnTo>
                    <a:pt x="136" y="72"/>
                  </a:lnTo>
                  <a:lnTo>
                    <a:pt x="132" y="80"/>
                  </a:lnTo>
                  <a:lnTo>
                    <a:pt x="132" y="84"/>
                  </a:lnTo>
                  <a:lnTo>
                    <a:pt x="140" y="84"/>
                  </a:lnTo>
                  <a:lnTo>
                    <a:pt x="140" y="80"/>
                  </a:lnTo>
                  <a:lnTo>
                    <a:pt x="144" y="80"/>
                  </a:lnTo>
                  <a:lnTo>
                    <a:pt x="144" y="76"/>
                  </a:lnTo>
                  <a:lnTo>
                    <a:pt x="148" y="72"/>
                  </a:lnTo>
                  <a:lnTo>
                    <a:pt x="152" y="72"/>
                  </a:lnTo>
                  <a:lnTo>
                    <a:pt x="152" y="76"/>
                  </a:lnTo>
                  <a:lnTo>
                    <a:pt x="152" y="88"/>
                  </a:lnTo>
                  <a:lnTo>
                    <a:pt x="148" y="92"/>
                  </a:lnTo>
                  <a:lnTo>
                    <a:pt x="144" y="92"/>
                  </a:lnTo>
                  <a:lnTo>
                    <a:pt x="140" y="92"/>
                  </a:lnTo>
                  <a:lnTo>
                    <a:pt x="136" y="96"/>
                  </a:lnTo>
                  <a:lnTo>
                    <a:pt x="136" y="104"/>
                  </a:lnTo>
                  <a:lnTo>
                    <a:pt x="136" y="108"/>
                  </a:lnTo>
                  <a:lnTo>
                    <a:pt x="132" y="112"/>
                  </a:lnTo>
                  <a:lnTo>
                    <a:pt x="128" y="112"/>
                  </a:lnTo>
                  <a:lnTo>
                    <a:pt x="128" y="116"/>
                  </a:lnTo>
                  <a:lnTo>
                    <a:pt x="124" y="120"/>
                  </a:lnTo>
                  <a:close/>
                  <a:moveTo>
                    <a:pt x="20" y="116"/>
                  </a:moveTo>
                  <a:lnTo>
                    <a:pt x="32" y="116"/>
                  </a:lnTo>
                  <a:lnTo>
                    <a:pt x="36" y="116"/>
                  </a:lnTo>
                  <a:lnTo>
                    <a:pt x="40" y="120"/>
                  </a:lnTo>
                  <a:lnTo>
                    <a:pt x="40" y="124"/>
                  </a:lnTo>
                  <a:lnTo>
                    <a:pt x="40" y="128"/>
                  </a:lnTo>
                  <a:lnTo>
                    <a:pt x="36" y="128"/>
                  </a:lnTo>
                  <a:lnTo>
                    <a:pt x="36" y="124"/>
                  </a:lnTo>
                  <a:lnTo>
                    <a:pt x="32" y="124"/>
                  </a:lnTo>
                  <a:lnTo>
                    <a:pt x="28" y="124"/>
                  </a:lnTo>
                  <a:lnTo>
                    <a:pt x="24" y="124"/>
                  </a:lnTo>
                  <a:lnTo>
                    <a:pt x="20" y="120"/>
                  </a:lnTo>
                  <a:lnTo>
                    <a:pt x="20" y="11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82" name="Freeform 42"/>
            <p:cNvSpPr>
              <a:spLocks/>
            </p:cNvSpPr>
            <p:nvPr/>
          </p:nvSpPr>
          <p:spPr bwMode="auto">
            <a:xfrm>
              <a:off x="1401" y="2675"/>
              <a:ext cx="100" cy="252"/>
            </a:xfrm>
            <a:custGeom>
              <a:avLst/>
              <a:gdLst>
                <a:gd name="T0" fmla="*/ 92 w 100"/>
                <a:gd name="T1" fmla="*/ 188 h 252"/>
                <a:gd name="T2" fmla="*/ 88 w 100"/>
                <a:gd name="T3" fmla="*/ 208 h 252"/>
                <a:gd name="T4" fmla="*/ 88 w 100"/>
                <a:gd name="T5" fmla="*/ 224 h 252"/>
                <a:gd name="T6" fmla="*/ 92 w 100"/>
                <a:gd name="T7" fmla="*/ 228 h 252"/>
                <a:gd name="T8" fmla="*/ 100 w 100"/>
                <a:gd name="T9" fmla="*/ 244 h 252"/>
                <a:gd name="T10" fmla="*/ 92 w 100"/>
                <a:gd name="T11" fmla="*/ 248 h 252"/>
                <a:gd name="T12" fmla="*/ 80 w 100"/>
                <a:gd name="T13" fmla="*/ 252 h 252"/>
                <a:gd name="T14" fmla="*/ 64 w 100"/>
                <a:gd name="T15" fmla="*/ 252 h 252"/>
                <a:gd name="T16" fmla="*/ 52 w 100"/>
                <a:gd name="T17" fmla="*/ 244 h 252"/>
                <a:gd name="T18" fmla="*/ 44 w 100"/>
                <a:gd name="T19" fmla="*/ 228 h 252"/>
                <a:gd name="T20" fmla="*/ 40 w 100"/>
                <a:gd name="T21" fmla="*/ 220 h 252"/>
                <a:gd name="T22" fmla="*/ 36 w 100"/>
                <a:gd name="T23" fmla="*/ 208 h 252"/>
                <a:gd name="T24" fmla="*/ 40 w 100"/>
                <a:gd name="T25" fmla="*/ 196 h 252"/>
                <a:gd name="T26" fmla="*/ 36 w 100"/>
                <a:gd name="T27" fmla="*/ 188 h 252"/>
                <a:gd name="T28" fmla="*/ 36 w 100"/>
                <a:gd name="T29" fmla="*/ 180 h 252"/>
                <a:gd name="T30" fmla="*/ 40 w 100"/>
                <a:gd name="T31" fmla="*/ 152 h 252"/>
                <a:gd name="T32" fmla="*/ 44 w 100"/>
                <a:gd name="T33" fmla="*/ 144 h 252"/>
                <a:gd name="T34" fmla="*/ 40 w 100"/>
                <a:gd name="T35" fmla="*/ 132 h 252"/>
                <a:gd name="T36" fmla="*/ 28 w 100"/>
                <a:gd name="T37" fmla="*/ 124 h 252"/>
                <a:gd name="T38" fmla="*/ 32 w 100"/>
                <a:gd name="T39" fmla="*/ 116 h 252"/>
                <a:gd name="T40" fmla="*/ 32 w 100"/>
                <a:gd name="T41" fmla="*/ 104 h 252"/>
                <a:gd name="T42" fmla="*/ 36 w 100"/>
                <a:gd name="T43" fmla="*/ 96 h 252"/>
                <a:gd name="T44" fmla="*/ 28 w 100"/>
                <a:gd name="T45" fmla="*/ 84 h 252"/>
                <a:gd name="T46" fmla="*/ 20 w 100"/>
                <a:gd name="T47" fmla="*/ 88 h 252"/>
                <a:gd name="T48" fmla="*/ 20 w 100"/>
                <a:gd name="T49" fmla="*/ 76 h 252"/>
                <a:gd name="T50" fmla="*/ 28 w 100"/>
                <a:gd name="T51" fmla="*/ 52 h 252"/>
                <a:gd name="T52" fmla="*/ 28 w 100"/>
                <a:gd name="T53" fmla="*/ 44 h 252"/>
                <a:gd name="T54" fmla="*/ 20 w 100"/>
                <a:gd name="T55" fmla="*/ 36 h 252"/>
                <a:gd name="T56" fmla="*/ 8 w 100"/>
                <a:gd name="T57" fmla="*/ 28 h 252"/>
                <a:gd name="T58" fmla="*/ 4 w 100"/>
                <a:gd name="T59" fmla="*/ 20 h 252"/>
                <a:gd name="T60" fmla="*/ 8 w 100"/>
                <a:gd name="T61" fmla="*/ 4 h 252"/>
                <a:gd name="T62" fmla="*/ 4 w 100"/>
                <a:gd name="T63" fmla="*/ 0 h 252"/>
                <a:gd name="T64" fmla="*/ 20 w 100"/>
                <a:gd name="T65" fmla="*/ 4 h 252"/>
                <a:gd name="T66" fmla="*/ 36 w 100"/>
                <a:gd name="T67" fmla="*/ 8 h 252"/>
                <a:gd name="T68" fmla="*/ 44 w 100"/>
                <a:gd name="T69" fmla="*/ 8 h 252"/>
                <a:gd name="T70" fmla="*/ 52 w 100"/>
                <a:gd name="T71" fmla="*/ 12 h 252"/>
                <a:gd name="T72" fmla="*/ 48 w 100"/>
                <a:gd name="T73" fmla="*/ 24 h 252"/>
                <a:gd name="T74" fmla="*/ 48 w 100"/>
                <a:gd name="T75" fmla="*/ 40 h 252"/>
                <a:gd name="T76" fmla="*/ 72 w 100"/>
                <a:gd name="T77" fmla="*/ 56 h 252"/>
                <a:gd name="T78" fmla="*/ 76 w 100"/>
                <a:gd name="T79" fmla="*/ 76 h 252"/>
                <a:gd name="T80" fmla="*/ 80 w 100"/>
                <a:gd name="T81" fmla="*/ 84 h 252"/>
                <a:gd name="T82" fmla="*/ 80 w 100"/>
                <a:gd name="T83" fmla="*/ 96 h 252"/>
                <a:gd name="T84" fmla="*/ 88 w 100"/>
                <a:gd name="T85" fmla="*/ 100 h 252"/>
                <a:gd name="T86" fmla="*/ 88 w 100"/>
                <a:gd name="T87" fmla="*/ 116 h 252"/>
                <a:gd name="T88" fmla="*/ 88 w 100"/>
                <a:gd name="T89" fmla="*/ 136 h 252"/>
                <a:gd name="T90" fmla="*/ 92 w 100"/>
                <a:gd name="T91" fmla="*/ 160 h 252"/>
                <a:gd name="T92" fmla="*/ 92 w 100"/>
                <a:gd name="T93" fmla="*/ 18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252">
                  <a:moveTo>
                    <a:pt x="92" y="180"/>
                  </a:moveTo>
                  <a:lnTo>
                    <a:pt x="92" y="184"/>
                  </a:lnTo>
                  <a:lnTo>
                    <a:pt x="92" y="188"/>
                  </a:lnTo>
                  <a:lnTo>
                    <a:pt x="92" y="192"/>
                  </a:lnTo>
                  <a:lnTo>
                    <a:pt x="92" y="208"/>
                  </a:lnTo>
                  <a:lnTo>
                    <a:pt x="88" y="208"/>
                  </a:lnTo>
                  <a:lnTo>
                    <a:pt x="88" y="212"/>
                  </a:lnTo>
                  <a:lnTo>
                    <a:pt x="88" y="220"/>
                  </a:lnTo>
                  <a:lnTo>
                    <a:pt x="88" y="224"/>
                  </a:lnTo>
                  <a:lnTo>
                    <a:pt x="88" y="228"/>
                  </a:lnTo>
                  <a:lnTo>
                    <a:pt x="92" y="232"/>
                  </a:lnTo>
                  <a:lnTo>
                    <a:pt x="92" y="228"/>
                  </a:lnTo>
                  <a:lnTo>
                    <a:pt x="92" y="232"/>
                  </a:lnTo>
                  <a:lnTo>
                    <a:pt x="96" y="236"/>
                  </a:lnTo>
                  <a:lnTo>
                    <a:pt x="100" y="244"/>
                  </a:lnTo>
                  <a:lnTo>
                    <a:pt x="96" y="244"/>
                  </a:lnTo>
                  <a:lnTo>
                    <a:pt x="92" y="244"/>
                  </a:lnTo>
                  <a:lnTo>
                    <a:pt x="92" y="248"/>
                  </a:lnTo>
                  <a:lnTo>
                    <a:pt x="88" y="248"/>
                  </a:lnTo>
                  <a:lnTo>
                    <a:pt x="80" y="248"/>
                  </a:lnTo>
                  <a:lnTo>
                    <a:pt x="80" y="252"/>
                  </a:lnTo>
                  <a:lnTo>
                    <a:pt x="72" y="252"/>
                  </a:lnTo>
                  <a:lnTo>
                    <a:pt x="68" y="252"/>
                  </a:lnTo>
                  <a:lnTo>
                    <a:pt x="64" y="252"/>
                  </a:lnTo>
                  <a:lnTo>
                    <a:pt x="60" y="248"/>
                  </a:lnTo>
                  <a:lnTo>
                    <a:pt x="60" y="244"/>
                  </a:lnTo>
                  <a:lnTo>
                    <a:pt x="52" y="244"/>
                  </a:lnTo>
                  <a:lnTo>
                    <a:pt x="48" y="236"/>
                  </a:lnTo>
                  <a:lnTo>
                    <a:pt x="44" y="232"/>
                  </a:lnTo>
                  <a:lnTo>
                    <a:pt x="44" y="228"/>
                  </a:lnTo>
                  <a:lnTo>
                    <a:pt x="40" y="228"/>
                  </a:lnTo>
                  <a:lnTo>
                    <a:pt x="40" y="224"/>
                  </a:lnTo>
                  <a:lnTo>
                    <a:pt x="40" y="220"/>
                  </a:lnTo>
                  <a:lnTo>
                    <a:pt x="36" y="216"/>
                  </a:lnTo>
                  <a:lnTo>
                    <a:pt x="36" y="212"/>
                  </a:lnTo>
                  <a:lnTo>
                    <a:pt x="36" y="208"/>
                  </a:lnTo>
                  <a:lnTo>
                    <a:pt x="40" y="208"/>
                  </a:lnTo>
                  <a:lnTo>
                    <a:pt x="40" y="200"/>
                  </a:lnTo>
                  <a:lnTo>
                    <a:pt x="40" y="196"/>
                  </a:lnTo>
                  <a:lnTo>
                    <a:pt x="40" y="192"/>
                  </a:lnTo>
                  <a:lnTo>
                    <a:pt x="40" y="188"/>
                  </a:lnTo>
                  <a:lnTo>
                    <a:pt x="36" y="188"/>
                  </a:lnTo>
                  <a:lnTo>
                    <a:pt x="32" y="184"/>
                  </a:lnTo>
                  <a:lnTo>
                    <a:pt x="32" y="180"/>
                  </a:lnTo>
                  <a:lnTo>
                    <a:pt x="36" y="180"/>
                  </a:lnTo>
                  <a:lnTo>
                    <a:pt x="40" y="172"/>
                  </a:lnTo>
                  <a:lnTo>
                    <a:pt x="40" y="164"/>
                  </a:lnTo>
                  <a:lnTo>
                    <a:pt x="40" y="152"/>
                  </a:lnTo>
                  <a:lnTo>
                    <a:pt x="40" y="148"/>
                  </a:lnTo>
                  <a:lnTo>
                    <a:pt x="40" y="144"/>
                  </a:lnTo>
                  <a:lnTo>
                    <a:pt x="44" y="144"/>
                  </a:lnTo>
                  <a:lnTo>
                    <a:pt x="44" y="140"/>
                  </a:lnTo>
                  <a:lnTo>
                    <a:pt x="40" y="136"/>
                  </a:lnTo>
                  <a:lnTo>
                    <a:pt x="40" y="132"/>
                  </a:lnTo>
                  <a:lnTo>
                    <a:pt x="36" y="132"/>
                  </a:lnTo>
                  <a:lnTo>
                    <a:pt x="32" y="128"/>
                  </a:lnTo>
                  <a:lnTo>
                    <a:pt x="28" y="124"/>
                  </a:lnTo>
                  <a:lnTo>
                    <a:pt x="28" y="120"/>
                  </a:lnTo>
                  <a:lnTo>
                    <a:pt x="32" y="120"/>
                  </a:lnTo>
                  <a:lnTo>
                    <a:pt x="32" y="116"/>
                  </a:lnTo>
                  <a:lnTo>
                    <a:pt x="36" y="112"/>
                  </a:lnTo>
                  <a:lnTo>
                    <a:pt x="32" y="108"/>
                  </a:lnTo>
                  <a:lnTo>
                    <a:pt x="32" y="104"/>
                  </a:lnTo>
                  <a:lnTo>
                    <a:pt x="32" y="100"/>
                  </a:lnTo>
                  <a:lnTo>
                    <a:pt x="36" y="100"/>
                  </a:lnTo>
                  <a:lnTo>
                    <a:pt x="36" y="96"/>
                  </a:lnTo>
                  <a:lnTo>
                    <a:pt x="36" y="88"/>
                  </a:lnTo>
                  <a:lnTo>
                    <a:pt x="32" y="84"/>
                  </a:lnTo>
                  <a:lnTo>
                    <a:pt x="28" y="84"/>
                  </a:lnTo>
                  <a:lnTo>
                    <a:pt x="24" y="84"/>
                  </a:lnTo>
                  <a:lnTo>
                    <a:pt x="24" y="88"/>
                  </a:lnTo>
                  <a:lnTo>
                    <a:pt x="20" y="88"/>
                  </a:lnTo>
                  <a:lnTo>
                    <a:pt x="20" y="84"/>
                  </a:lnTo>
                  <a:lnTo>
                    <a:pt x="20" y="80"/>
                  </a:lnTo>
                  <a:lnTo>
                    <a:pt x="20" y="76"/>
                  </a:lnTo>
                  <a:lnTo>
                    <a:pt x="24" y="68"/>
                  </a:lnTo>
                  <a:lnTo>
                    <a:pt x="28" y="56"/>
                  </a:lnTo>
                  <a:lnTo>
                    <a:pt x="28" y="52"/>
                  </a:lnTo>
                  <a:lnTo>
                    <a:pt x="24" y="52"/>
                  </a:lnTo>
                  <a:lnTo>
                    <a:pt x="28" y="48"/>
                  </a:lnTo>
                  <a:lnTo>
                    <a:pt x="28" y="44"/>
                  </a:lnTo>
                  <a:lnTo>
                    <a:pt x="24" y="40"/>
                  </a:lnTo>
                  <a:lnTo>
                    <a:pt x="24" y="36"/>
                  </a:lnTo>
                  <a:lnTo>
                    <a:pt x="20" y="36"/>
                  </a:lnTo>
                  <a:lnTo>
                    <a:pt x="16" y="32"/>
                  </a:lnTo>
                  <a:lnTo>
                    <a:pt x="12" y="28"/>
                  </a:lnTo>
                  <a:lnTo>
                    <a:pt x="8" y="28"/>
                  </a:lnTo>
                  <a:lnTo>
                    <a:pt x="4" y="28"/>
                  </a:lnTo>
                  <a:lnTo>
                    <a:pt x="4" y="24"/>
                  </a:lnTo>
                  <a:lnTo>
                    <a:pt x="4" y="20"/>
                  </a:lnTo>
                  <a:lnTo>
                    <a:pt x="8" y="16"/>
                  </a:lnTo>
                  <a:lnTo>
                    <a:pt x="8" y="8"/>
                  </a:lnTo>
                  <a:lnTo>
                    <a:pt x="8" y="4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12" y="4"/>
                  </a:lnTo>
                  <a:lnTo>
                    <a:pt x="16" y="4"/>
                  </a:lnTo>
                  <a:lnTo>
                    <a:pt x="20" y="4"/>
                  </a:lnTo>
                  <a:lnTo>
                    <a:pt x="28" y="8"/>
                  </a:lnTo>
                  <a:lnTo>
                    <a:pt x="32" y="8"/>
                  </a:lnTo>
                  <a:lnTo>
                    <a:pt x="36" y="8"/>
                  </a:lnTo>
                  <a:lnTo>
                    <a:pt x="32" y="12"/>
                  </a:lnTo>
                  <a:lnTo>
                    <a:pt x="40" y="8"/>
                  </a:lnTo>
                  <a:lnTo>
                    <a:pt x="44" y="8"/>
                  </a:lnTo>
                  <a:lnTo>
                    <a:pt x="48" y="8"/>
                  </a:lnTo>
                  <a:lnTo>
                    <a:pt x="56" y="8"/>
                  </a:lnTo>
                  <a:lnTo>
                    <a:pt x="52" y="12"/>
                  </a:lnTo>
                  <a:lnTo>
                    <a:pt x="52" y="16"/>
                  </a:lnTo>
                  <a:lnTo>
                    <a:pt x="48" y="20"/>
                  </a:lnTo>
                  <a:lnTo>
                    <a:pt x="48" y="24"/>
                  </a:lnTo>
                  <a:lnTo>
                    <a:pt x="48" y="28"/>
                  </a:lnTo>
                  <a:lnTo>
                    <a:pt x="48" y="32"/>
                  </a:lnTo>
                  <a:lnTo>
                    <a:pt x="48" y="40"/>
                  </a:lnTo>
                  <a:lnTo>
                    <a:pt x="60" y="48"/>
                  </a:lnTo>
                  <a:lnTo>
                    <a:pt x="68" y="52"/>
                  </a:lnTo>
                  <a:lnTo>
                    <a:pt x="72" y="56"/>
                  </a:lnTo>
                  <a:lnTo>
                    <a:pt x="76" y="60"/>
                  </a:lnTo>
                  <a:lnTo>
                    <a:pt x="76" y="64"/>
                  </a:lnTo>
                  <a:lnTo>
                    <a:pt x="76" y="76"/>
                  </a:lnTo>
                  <a:lnTo>
                    <a:pt x="76" y="80"/>
                  </a:lnTo>
                  <a:lnTo>
                    <a:pt x="76" y="84"/>
                  </a:lnTo>
                  <a:lnTo>
                    <a:pt x="80" y="84"/>
                  </a:lnTo>
                  <a:lnTo>
                    <a:pt x="80" y="88"/>
                  </a:lnTo>
                  <a:lnTo>
                    <a:pt x="80" y="92"/>
                  </a:lnTo>
                  <a:lnTo>
                    <a:pt x="80" y="96"/>
                  </a:lnTo>
                  <a:lnTo>
                    <a:pt x="84" y="96"/>
                  </a:lnTo>
                  <a:lnTo>
                    <a:pt x="84" y="100"/>
                  </a:lnTo>
                  <a:lnTo>
                    <a:pt x="88" y="100"/>
                  </a:lnTo>
                  <a:lnTo>
                    <a:pt x="88" y="104"/>
                  </a:lnTo>
                  <a:lnTo>
                    <a:pt x="88" y="108"/>
                  </a:lnTo>
                  <a:lnTo>
                    <a:pt x="88" y="116"/>
                  </a:lnTo>
                  <a:lnTo>
                    <a:pt x="88" y="120"/>
                  </a:lnTo>
                  <a:lnTo>
                    <a:pt x="88" y="128"/>
                  </a:lnTo>
                  <a:lnTo>
                    <a:pt x="88" y="136"/>
                  </a:lnTo>
                  <a:lnTo>
                    <a:pt x="88" y="140"/>
                  </a:lnTo>
                  <a:lnTo>
                    <a:pt x="92" y="140"/>
                  </a:lnTo>
                  <a:lnTo>
                    <a:pt x="92" y="160"/>
                  </a:lnTo>
                  <a:lnTo>
                    <a:pt x="92" y="172"/>
                  </a:lnTo>
                  <a:lnTo>
                    <a:pt x="92" y="176"/>
                  </a:lnTo>
                  <a:lnTo>
                    <a:pt x="92" y="18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  <p:sp>
          <p:nvSpPr>
            <p:cNvPr id="10286" name="Freeform 46"/>
            <p:cNvSpPr>
              <a:spLocks/>
            </p:cNvSpPr>
            <p:nvPr/>
          </p:nvSpPr>
          <p:spPr bwMode="auto">
            <a:xfrm>
              <a:off x="1133" y="2479"/>
              <a:ext cx="396" cy="284"/>
            </a:xfrm>
            <a:custGeom>
              <a:avLst/>
              <a:gdLst>
                <a:gd name="T0" fmla="*/ 308 w 396"/>
                <a:gd name="T1" fmla="*/ 204 h 284"/>
                <a:gd name="T2" fmla="*/ 296 w 396"/>
                <a:gd name="T3" fmla="*/ 204 h 284"/>
                <a:gd name="T4" fmla="*/ 272 w 396"/>
                <a:gd name="T5" fmla="*/ 196 h 284"/>
                <a:gd name="T6" fmla="*/ 244 w 396"/>
                <a:gd name="T7" fmla="*/ 208 h 284"/>
                <a:gd name="T8" fmla="*/ 228 w 396"/>
                <a:gd name="T9" fmla="*/ 204 h 284"/>
                <a:gd name="T10" fmla="*/ 196 w 396"/>
                <a:gd name="T11" fmla="*/ 204 h 284"/>
                <a:gd name="T12" fmla="*/ 140 w 396"/>
                <a:gd name="T13" fmla="*/ 204 h 284"/>
                <a:gd name="T14" fmla="*/ 128 w 396"/>
                <a:gd name="T15" fmla="*/ 220 h 284"/>
                <a:gd name="T16" fmla="*/ 136 w 396"/>
                <a:gd name="T17" fmla="*/ 240 h 284"/>
                <a:gd name="T18" fmla="*/ 136 w 396"/>
                <a:gd name="T19" fmla="*/ 268 h 284"/>
                <a:gd name="T20" fmla="*/ 140 w 396"/>
                <a:gd name="T21" fmla="*/ 276 h 284"/>
                <a:gd name="T22" fmla="*/ 132 w 396"/>
                <a:gd name="T23" fmla="*/ 280 h 284"/>
                <a:gd name="T24" fmla="*/ 120 w 396"/>
                <a:gd name="T25" fmla="*/ 264 h 284"/>
                <a:gd name="T26" fmla="*/ 88 w 396"/>
                <a:gd name="T27" fmla="*/ 256 h 284"/>
                <a:gd name="T28" fmla="*/ 64 w 396"/>
                <a:gd name="T29" fmla="*/ 268 h 284"/>
                <a:gd name="T30" fmla="*/ 56 w 396"/>
                <a:gd name="T31" fmla="*/ 272 h 284"/>
                <a:gd name="T32" fmla="*/ 36 w 396"/>
                <a:gd name="T33" fmla="*/ 268 h 284"/>
                <a:gd name="T34" fmla="*/ 24 w 396"/>
                <a:gd name="T35" fmla="*/ 252 h 284"/>
                <a:gd name="T36" fmla="*/ 4 w 396"/>
                <a:gd name="T37" fmla="*/ 240 h 284"/>
                <a:gd name="T38" fmla="*/ 0 w 396"/>
                <a:gd name="T39" fmla="*/ 224 h 284"/>
                <a:gd name="T40" fmla="*/ 4 w 396"/>
                <a:gd name="T41" fmla="*/ 208 h 284"/>
                <a:gd name="T42" fmla="*/ 8 w 396"/>
                <a:gd name="T43" fmla="*/ 200 h 284"/>
                <a:gd name="T44" fmla="*/ 16 w 396"/>
                <a:gd name="T45" fmla="*/ 180 h 284"/>
                <a:gd name="T46" fmla="*/ 12 w 396"/>
                <a:gd name="T47" fmla="*/ 160 h 284"/>
                <a:gd name="T48" fmla="*/ 40 w 396"/>
                <a:gd name="T49" fmla="*/ 152 h 284"/>
                <a:gd name="T50" fmla="*/ 52 w 396"/>
                <a:gd name="T51" fmla="*/ 140 h 284"/>
                <a:gd name="T52" fmla="*/ 52 w 396"/>
                <a:gd name="T53" fmla="*/ 124 h 284"/>
                <a:gd name="T54" fmla="*/ 64 w 396"/>
                <a:gd name="T55" fmla="*/ 116 h 284"/>
                <a:gd name="T56" fmla="*/ 60 w 396"/>
                <a:gd name="T57" fmla="*/ 96 h 284"/>
                <a:gd name="T58" fmla="*/ 76 w 396"/>
                <a:gd name="T59" fmla="*/ 80 h 284"/>
                <a:gd name="T60" fmla="*/ 100 w 396"/>
                <a:gd name="T61" fmla="*/ 96 h 284"/>
                <a:gd name="T62" fmla="*/ 108 w 396"/>
                <a:gd name="T63" fmla="*/ 88 h 284"/>
                <a:gd name="T64" fmla="*/ 112 w 396"/>
                <a:gd name="T65" fmla="*/ 76 h 284"/>
                <a:gd name="T66" fmla="*/ 128 w 396"/>
                <a:gd name="T67" fmla="*/ 72 h 284"/>
                <a:gd name="T68" fmla="*/ 132 w 396"/>
                <a:gd name="T69" fmla="*/ 52 h 284"/>
                <a:gd name="T70" fmla="*/ 156 w 396"/>
                <a:gd name="T71" fmla="*/ 40 h 284"/>
                <a:gd name="T72" fmla="*/ 176 w 396"/>
                <a:gd name="T73" fmla="*/ 44 h 284"/>
                <a:gd name="T74" fmla="*/ 180 w 396"/>
                <a:gd name="T75" fmla="*/ 28 h 284"/>
                <a:gd name="T76" fmla="*/ 212 w 396"/>
                <a:gd name="T77" fmla="*/ 16 h 284"/>
                <a:gd name="T78" fmla="*/ 240 w 396"/>
                <a:gd name="T79" fmla="*/ 0 h 284"/>
                <a:gd name="T80" fmla="*/ 276 w 396"/>
                <a:gd name="T81" fmla="*/ 4 h 284"/>
                <a:gd name="T82" fmla="*/ 288 w 396"/>
                <a:gd name="T83" fmla="*/ 20 h 284"/>
                <a:gd name="T84" fmla="*/ 296 w 396"/>
                <a:gd name="T85" fmla="*/ 40 h 284"/>
                <a:gd name="T86" fmla="*/ 304 w 396"/>
                <a:gd name="T87" fmla="*/ 60 h 284"/>
                <a:gd name="T88" fmla="*/ 328 w 396"/>
                <a:gd name="T89" fmla="*/ 80 h 284"/>
                <a:gd name="T90" fmla="*/ 336 w 396"/>
                <a:gd name="T91" fmla="*/ 88 h 284"/>
                <a:gd name="T92" fmla="*/ 324 w 396"/>
                <a:gd name="T93" fmla="*/ 88 h 284"/>
                <a:gd name="T94" fmla="*/ 344 w 396"/>
                <a:gd name="T95" fmla="*/ 112 h 284"/>
                <a:gd name="T96" fmla="*/ 376 w 396"/>
                <a:gd name="T97" fmla="*/ 116 h 284"/>
                <a:gd name="T98" fmla="*/ 388 w 396"/>
                <a:gd name="T99" fmla="*/ 124 h 284"/>
                <a:gd name="T100" fmla="*/ 380 w 396"/>
                <a:gd name="T101" fmla="*/ 136 h 284"/>
                <a:gd name="T102" fmla="*/ 392 w 396"/>
                <a:gd name="T103" fmla="*/ 168 h 284"/>
                <a:gd name="T104" fmla="*/ 372 w 396"/>
                <a:gd name="T105" fmla="*/ 184 h 284"/>
                <a:gd name="T106" fmla="*/ 356 w 396"/>
                <a:gd name="T107" fmla="*/ 184 h 284"/>
                <a:gd name="T108" fmla="*/ 348 w 396"/>
                <a:gd name="T109" fmla="*/ 184 h 284"/>
                <a:gd name="T110" fmla="*/ 332 w 396"/>
                <a:gd name="T111" fmla="*/ 19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6" h="284">
                  <a:moveTo>
                    <a:pt x="324" y="204"/>
                  </a:moveTo>
                  <a:lnTo>
                    <a:pt x="316" y="204"/>
                  </a:lnTo>
                  <a:lnTo>
                    <a:pt x="312" y="204"/>
                  </a:lnTo>
                  <a:lnTo>
                    <a:pt x="308" y="204"/>
                  </a:lnTo>
                  <a:lnTo>
                    <a:pt x="300" y="208"/>
                  </a:lnTo>
                  <a:lnTo>
                    <a:pt x="304" y="204"/>
                  </a:lnTo>
                  <a:lnTo>
                    <a:pt x="300" y="204"/>
                  </a:lnTo>
                  <a:lnTo>
                    <a:pt x="296" y="204"/>
                  </a:lnTo>
                  <a:lnTo>
                    <a:pt x="288" y="200"/>
                  </a:lnTo>
                  <a:lnTo>
                    <a:pt x="284" y="200"/>
                  </a:lnTo>
                  <a:lnTo>
                    <a:pt x="280" y="200"/>
                  </a:lnTo>
                  <a:lnTo>
                    <a:pt x="272" y="196"/>
                  </a:lnTo>
                  <a:lnTo>
                    <a:pt x="268" y="196"/>
                  </a:lnTo>
                  <a:lnTo>
                    <a:pt x="260" y="196"/>
                  </a:lnTo>
                  <a:lnTo>
                    <a:pt x="256" y="200"/>
                  </a:lnTo>
                  <a:lnTo>
                    <a:pt x="244" y="208"/>
                  </a:lnTo>
                  <a:lnTo>
                    <a:pt x="244" y="204"/>
                  </a:lnTo>
                  <a:lnTo>
                    <a:pt x="236" y="204"/>
                  </a:lnTo>
                  <a:lnTo>
                    <a:pt x="232" y="204"/>
                  </a:lnTo>
                  <a:lnTo>
                    <a:pt x="228" y="204"/>
                  </a:lnTo>
                  <a:lnTo>
                    <a:pt x="220" y="204"/>
                  </a:lnTo>
                  <a:lnTo>
                    <a:pt x="208" y="204"/>
                  </a:lnTo>
                  <a:lnTo>
                    <a:pt x="204" y="204"/>
                  </a:lnTo>
                  <a:lnTo>
                    <a:pt x="196" y="204"/>
                  </a:lnTo>
                  <a:lnTo>
                    <a:pt x="188" y="204"/>
                  </a:lnTo>
                  <a:lnTo>
                    <a:pt x="176" y="204"/>
                  </a:lnTo>
                  <a:lnTo>
                    <a:pt x="160" y="204"/>
                  </a:lnTo>
                  <a:lnTo>
                    <a:pt x="140" y="204"/>
                  </a:lnTo>
                  <a:lnTo>
                    <a:pt x="132" y="204"/>
                  </a:lnTo>
                  <a:lnTo>
                    <a:pt x="132" y="208"/>
                  </a:lnTo>
                  <a:lnTo>
                    <a:pt x="132" y="216"/>
                  </a:lnTo>
                  <a:lnTo>
                    <a:pt x="128" y="220"/>
                  </a:lnTo>
                  <a:lnTo>
                    <a:pt x="128" y="224"/>
                  </a:lnTo>
                  <a:lnTo>
                    <a:pt x="132" y="228"/>
                  </a:lnTo>
                  <a:lnTo>
                    <a:pt x="132" y="236"/>
                  </a:lnTo>
                  <a:lnTo>
                    <a:pt x="136" y="240"/>
                  </a:lnTo>
                  <a:lnTo>
                    <a:pt x="136" y="244"/>
                  </a:lnTo>
                  <a:lnTo>
                    <a:pt x="136" y="252"/>
                  </a:lnTo>
                  <a:lnTo>
                    <a:pt x="136" y="264"/>
                  </a:lnTo>
                  <a:lnTo>
                    <a:pt x="136" y="268"/>
                  </a:lnTo>
                  <a:lnTo>
                    <a:pt x="140" y="272"/>
                  </a:lnTo>
                  <a:lnTo>
                    <a:pt x="136" y="272"/>
                  </a:lnTo>
                  <a:lnTo>
                    <a:pt x="136" y="276"/>
                  </a:lnTo>
                  <a:lnTo>
                    <a:pt x="140" y="276"/>
                  </a:lnTo>
                  <a:lnTo>
                    <a:pt x="140" y="280"/>
                  </a:lnTo>
                  <a:lnTo>
                    <a:pt x="140" y="284"/>
                  </a:lnTo>
                  <a:lnTo>
                    <a:pt x="136" y="284"/>
                  </a:lnTo>
                  <a:lnTo>
                    <a:pt x="132" y="280"/>
                  </a:lnTo>
                  <a:lnTo>
                    <a:pt x="128" y="276"/>
                  </a:lnTo>
                  <a:lnTo>
                    <a:pt x="128" y="272"/>
                  </a:lnTo>
                  <a:lnTo>
                    <a:pt x="128" y="268"/>
                  </a:lnTo>
                  <a:lnTo>
                    <a:pt x="120" y="264"/>
                  </a:lnTo>
                  <a:lnTo>
                    <a:pt x="116" y="260"/>
                  </a:lnTo>
                  <a:lnTo>
                    <a:pt x="104" y="260"/>
                  </a:lnTo>
                  <a:lnTo>
                    <a:pt x="92" y="256"/>
                  </a:lnTo>
                  <a:lnTo>
                    <a:pt x="88" y="256"/>
                  </a:lnTo>
                  <a:lnTo>
                    <a:pt x="80" y="260"/>
                  </a:lnTo>
                  <a:lnTo>
                    <a:pt x="72" y="264"/>
                  </a:lnTo>
                  <a:lnTo>
                    <a:pt x="68" y="264"/>
                  </a:lnTo>
                  <a:lnTo>
                    <a:pt x="64" y="268"/>
                  </a:lnTo>
                  <a:lnTo>
                    <a:pt x="60" y="272"/>
                  </a:lnTo>
                  <a:lnTo>
                    <a:pt x="60" y="276"/>
                  </a:lnTo>
                  <a:lnTo>
                    <a:pt x="60" y="272"/>
                  </a:lnTo>
                  <a:lnTo>
                    <a:pt x="56" y="272"/>
                  </a:lnTo>
                  <a:lnTo>
                    <a:pt x="48" y="268"/>
                  </a:lnTo>
                  <a:lnTo>
                    <a:pt x="44" y="268"/>
                  </a:lnTo>
                  <a:lnTo>
                    <a:pt x="40" y="268"/>
                  </a:lnTo>
                  <a:lnTo>
                    <a:pt x="36" y="268"/>
                  </a:lnTo>
                  <a:lnTo>
                    <a:pt x="36" y="264"/>
                  </a:lnTo>
                  <a:lnTo>
                    <a:pt x="32" y="260"/>
                  </a:lnTo>
                  <a:lnTo>
                    <a:pt x="28" y="256"/>
                  </a:lnTo>
                  <a:lnTo>
                    <a:pt x="24" y="252"/>
                  </a:lnTo>
                  <a:lnTo>
                    <a:pt x="20" y="240"/>
                  </a:lnTo>
                  <a:lnTo>
                    <a:pt x="12" y="236"/>
                  </a:lnTo>
                  <a:lnTo>
                    <a:pt x="8" y="240"/>
                  </a:lnTo>
                  <a:lnTo>
                    <a:pt x="4" y="240"/>
                  </a:lnTo>
                  <a:lnTo>
                    <a:pt x="0" y="236"/>
                  </a:lnTo>
                  <a:lnTo>
                    <a:pt x="0" y="232"/>
                  </a:lnTo>
                  <a:lnTo>
                    <a:pt x="0" y="228"/>
                  </a:lnTo>
                  <a:lnTo>
                    <a:pt x="0" y="224"/>
                  </a:lnTo>
                  <a:lnTo>
                    <a:pt x="0" y="220"/>
                  </a:lnTo>
                  <a:lnTo>
                    <a:pt x="4" y="216"/>
                  </a:lnTo>
                  <a:lnTo>
                    <a:pt x="4" y="212"/>
                  </a:lnTo>
                  <a:lnTo>
                    <a:pt x="4" y="208"/>
                  </a:lnTo>
                  <a:lnTo>
                    <a:pt x="0" y="204"/>
                  </a:lnTo>
                  <a:lnTo>
                    <a:pt x="0" y="200"/>
                  </a:lnTo>
                  <a:lnTo>
                    <a:pt x="4" y="200"/>
                  </a:lnTo>
                  <a:lnTo>
                    <a:pt x="8" y="200"/>
                  </a:lnTo>
                  <a:lnTo>
                    <a:pt x="8" y="196"/>
                  </a:lnTo>
                  <a:lnTo>
                    <a:pt x="12" y="196"/>
                  </a:lnTo>
                  <a:lnTo>
                    <a:pt x="12" y="192"/>
                  </a:lnTo>
                  <a:lnTo>
                    <a:pt x="16" y="180"/>
                  </a:lnTo>
                  <a:lnTo>
                    <a:pt x="16" y="176"/>
                  </a:lnTo>
                  <a:lnTo>
                    <a:pt x="12" y="168"/>
                  </a:lnTo>
                  <a:lnTo>
                    <a:pt x="12" y="164"/>
                  </a:lnTo>
                  <a:lnTo>
                    <a:pt x="12" y="160"/>
                  </a:lnTo>
                  <a:lnTo>
                    <a:pt x="16" y="156"/>
                  </a:lnTo>
                  <a:lnTo>
                    <a:pt x="20" y="156"/>
                  </a:lnTo>
                  <a:lnTo>
                    <a:pt x="28" y="152"/>
                  </a:lnTo>
                  <a:lnTo>
                    <a:pt x="40" y="152"/>
                  </a:lnTo>
                  <a:lnTo>
                    <a:pt x="44" y="152"/>
                  </a:lnTo>
                  <a:lnTo>
                    <a:pt x="44" y="148"/>
                  </a:lnTo>
                  <a:lnTo>
                    <a:pt x="48" y="144"/>
                  </a:lnTo>
                  <a:lnTo>
                    <a:pt x="52" y="140"/>
                  </a:lnTo>
                  <a:lnTo>
                    <a:pt x="56" y="140"/>
                  </a:lnTo>
                  <a:lnTo>
                    <a:pt x="52" y="132"/>
                  </a:lnTo>
                  <a:lnTo>
                    <a:pt x="56" y="128"/>
                  </a:lnTo>
                  <a:lnTo>
                    <a:pt x="52" y="124"/>
                  </a:lnTo>
                  <a:lnTo>
                    <a:pt x="52" y="120"/>
                  </a:lnTo>
                  <a:lnTo>
                    <a:pt x="52" y="116"/>
                  </a:lnTo>
                  <a:lnTo>
                    <a:pt x="60" y="116"/>
                  </a:lnTo>
                  <a:lnTo>
                    <a:pt x="64" y="116"/>
                  </a:lnTo>
                  <a:lnTo>
                    <a:pt x="64" y="112"/>
                  </a:lnTo>
                  <a:lnTo>
                    <a:pt x="64" y="104"/>
                  </a:lnTo>
                  <a:lnTo>
                    <a:pt x="60" y="104"/>
                  </a:lnTo>
                  <a:lnTo>
                    <a:pt x="60" y="96"/>
                  </a:lnTo>
                  <a:lnTo>
                    <a:pt x="64" y="92"/>
                  </a:lnTo>
                  <a:lnTo>
                    <a:pt x="64" y="88"/>
                  </a:lnTo>
                  <a:lnTo>
                    <a:pt x="68" y="88"/>
                  </a:lnTo>
                  <a:lnTo>
                    <a:pt x="76" y="80"/>
                  </a:lnTo>
                  <a:lnTo>
                    <a:pt x="80" y="80"/>
                  </a:lnTo>
                  <a:lnTo>
                    <a:pt x="88" y="84"/>
                  </a:lnTo>
                  <a:lnTo>
                    <a:pt x="96" y="92"/>
                  </a:lnTo>
                  <a:lnTo>
                    <a:pt x="100" y="96"/>
                  </a:lnTo>
                  <a:lnTo>
                    <a:pt x="104" y="96"/>
                  </a:lnTo>
                  <a:lnTo>
                    <a:pt x="104" y="92"/>
                  </a:lnTo>
                  <a:lnTo>
                    <a:pt x="104" y="88"/>
                  </a:lnTo>
                  <a:lnTo>
                    <a:pt x="108" y="88"/>
                  </a:lnTo>
                  <a:lnTo>
                    <a:pt x="112" y="88"/>
                  </a:lnTo>
                  <a:lnTo>
                    <a:pt x="112" y="84"/>
                  </a:lnTo>
                  <a:lnTo>
                    <a:pt x="112" y="80"/>
                  </a:lnTo>
                  <a:lnTo>
                    <a:pt x="112" y="76"/>
                  </a:lnTo>
                  <a:lnTo>
                    <a:pt x="112" y="68"/>
                  </a:lnTo>
                  <a:lnTo>
                    <a:pt x="116" y="68"/>
                  </a:lnTo>
                  <a:lnTo>
                    <a:pt x="120" y="68"/>
                  </a:lnTo>
                  <a:lnTo>
                    <a:pt x="128" y="72"/>
                  </a:lnTo>
                  <a:lnTo>
                    <a:pt x="132" y="72"/>
                  </a:lnTo>
                  <a:lnTo>
                    <a:pt x="132" y="68"/>
                  </a:lnTo>
                  <a:lnTo>
                    <a:pt x="132" y="64"/>
                  </a:lnTo>
                  <a:lnTo>
                    <a:pt x="132" y="52"/>
                  </a:lnTo>
                  <a:lnTo>
                    <a:pt x="136" y="52"/>
                  </a:lnTo>
                  <a:lnTo>
                    <a:pt x="144" y="44"/>
                  </a:lnTo>
                  <a:lnTo>
                    <a:pt x="152" y="40"/>
                  </a:lnTo>
                  <a:lnTo>
                    <a:pt x="156" y="40"/>
                  </a:lnTo>
                  <a:lnTo>
                    <a:pt x="160" y="40"/>
                  </a:lnTo>
                  <a:lnTo>
                    <a:pt x="164" y="44"/>
                  </a:lnTo>
                  <a:lnTo>
                    <a:pt x="172" y="44"/>
                  </a:lnTo>
                  <a:lnTo>
                    <a:pt x="176" y="44"/>
                  </a:lnTo>
                  <a:lnTo>
                    <a:pt x="176" y="36"/>
                  </a:lnTo>
                  <a:lnTo>
                    <a:pt x="176" y="32"/>
                  </a:lnTo>
                  <a:lnTo>
                    <a:pt x="176" y="28"/>
                  </a:lnTo>
                  <a:lnTo>
                    <a:pt x="180" y="28"/>
                  </a:lnTo>
                  <a:lnTo>
                    <a:pt x="188" y="28"/>
                  </a:lnTo>
                  <a:lnTo>
                    <a:pt x="192" y="28"/>
                  </a:lnTo>
                  <a:lnTo>
                    <a:pt x="208" y="16"/>
                  </a:lnTo>
                  <a:lnTo>
                    <a:pt x="212" y="16"/>
                  </a:lnTo>
                  <a:lnTo>
                    <a:pt x="220" y="12"/>
                  </a:lnTo>
                  <a:lnTo>
                    <a:pt x="224" y="16"/>
                  </a:lnTo>
                  <a:lnTo>
                    <a:pt x="224" y="12"/>
                  </a:lnTo>
                  <a:lnTo>
                    <a:pt x="240" y="0"/>
                  </a:lnTo>
                  <a:lnTo>
                    <a:pt x="252" y="0"/>
                  </a:lnTo>
                  <a:lnTo>
                    <a:pt x="256" y="4"/>
                  </a:lnTo>
                  <a:lnTo>
                    <a:pt x="264" y="0"/>
                  </a:lnTo>
                  <a:lnTo>
                    <a:pt x="276" y="4"/>
                  </a:lnTo>
                  <a:lnTo>
                    <a:pt x="288" y="8"/>
                  </a:lnTo>
                  <a:lnTo>
                    <a:pt x="288" y="12"/>
                  </a:lnTo>
                  <a:lnTo>
                    <a:pt x="288" y="16"/>
                  </a:lnTo>
                  <a:lnTo>
                    <a:pt x="288" y="20"/>
                  </a:lnTo>
                  <a:lnTo>
                    <a:pt x="284" y="28"/>
                  </a:lnTo>
                  <a:lnTo>
                    <a:pt x="288" y="32"/>
                  </a:lnTo>
                  <a:lnTo>
                    <a:pt x="292" y="36"/>
                  </a:lnTo>
                  <a:lnTo>
                    <a:pt x="296" y="40"/>
                  </a:lnTo>
                  <a:lnTo>
                    <a:pt x="296" y="44"/>
                  </a:lnTo>
                  <a:lnTo>
                    <a:pt x="296" y="48"/>
                  </a:lnTo>
                  <a:lnTo>
                    <a:pt x="300" y="56"/>
                  </a:lnTo>
                  <a:lnTo>
                    <a:pt x="304" y="60"/>
                  </a:lnTo>
                  <a:lnTo>
                    <a:pt x="308" y="68"/>
                  </a:lnTo>
                  <a:lnTo>
                    <a:pt x="316" y="68"/>
                  </a:lnTo>
                  <a:lnTo>
                    <a:pt x="328" y="76"/>
                  </a:lnTo>
                  <a:lnTo>
                    <a:pt x="328" y="80"/>
                  </a:lnTo>
                  <a:lnTo>
                    <a:pt x="332" y="84"/>
                  </a:lnTo>
                  <a:lnTo>
                    <a:pt x="336" y="84"/>
                  </a:lnTo>
                  <a:lnTo>
                    <a:pt x="340" y="84"/>
                  </a:lnTo>
                  <a:lnTo>
                    <a:pt x="336" y="88"/>
                  </a:lnTo>
                  <a:lnTo>
                    <a:pt x="332" y="88"/>
                  </a:lnTo>
                  <a:lnTo>
                    <a:pt x="332" y="84"/>
                  </a:lnTo>
                  <a:lnTo>
                    <a:pt x="328" y="84"/>
                  </a:lnTo>
                  <a:lnTo>
                    <a:pt x="324" y="88"/>
                  </a:lnTo>
                  <a:lnTo>
                    <a:pt x="324" y="100"/>
                  </a:lnTo>
                  <a:lnTo>
                    <a:pt x="328" y="104"/>
                  </a:lnTo>
                  <a:lnTo>
                    <a:pt x="332" y="104"/>
                  </a:lnTo>
                  <a:lnTo>
                    <a:pt x="344" y="112"/>
                  </a:lnTo>
                  <a:lnTo>
                    <a:pt x="356" y="120"/>
                  </a:lnTo>
                  <a:lnTo>
                    <a:pt x="372" y="124"/>
                  </a:lnTo>
                  <a:lnTo>
                    <a:pt x="372" y="120"/>
                  </a:lnTo>
                  <a:lnTo>
                    <a:pt x="376" y="116"/>
                  </a:lnTo>
                  <a:lnTo>
                    <a:pt x="380" y="116"/>
                  </a:lnTo>
                  <a:lnTo>
                    <a:pt x="384" y="120"/>
                  </a:lnTo>
                  <a:lnTo>
                    <a:pt x="388" y="120"/>
                  </a:lnTo>
                  <a:lnTo>
                    <a:pt x="388" y="124"/>
                  </a:lnTo>
                  <a:lnTo>
                    <a:pt x="388" y="128"/>
                  </a:lnTo>
                  <a:lnTo>
                    <a:pt x="388" y="132"/>
                  </a:lnTo>
                  <a:lnTo>
                    <a:pt x="384" y="132"/>
                  </a:lnTo>
                  <a:lnTo>
                    <a:pt x="380" y="136"/>
                  </a:lnTo>
                  <a:lnTo>
                    <a:pt x="392" y="152"/>
                  </a:lnTo>
                  <a:lnTo>
                    <a:pt x="396" y="160"/>
                  </a:lnTo>
                  <a:lnTo>
                    <a:pt x="392" y="164"/>
                  </a:lnTo>
                  <a:lnTo>
                    <a:pt x="392" y="168"/>
                  </a:lnTo>
                  <a:lnTo>
                    <a:pt x="388" y="172"/>
                  </a:lnTo>
                  <a:lnTo>
                    <a:pt x="380" y="180"/>
                  </a:lnTo>
                  <a:lnTo>
                    <a:pt x="376" y="184"/>
                  </a:lnTo>
                  <a:lnTo>
                    <a:pt x="372" y="184"/>
                  </a:lnTo>
                  <a:lnTo>
                    <a:pt x="372" y="180"/>
                  </a:lnTo>
                  <a:lnTo>
                    <a:pt x="368" y="180"/>
                  </a:lnTo>
                  <a:lnTo>
                    <a:pt x="364" y="184"/>
                  </a:lnTo>
                  <a:lnTo>
                    <a:pt x="356" y="184"/>
                  </a:lnTo>
                  <a:lnTo>
                    <a:pt x="356" y="180"/>
                  </a:lnTo>
                  <a:lnTo>
                    <a:pt x="352" y="180"/>
                  </a:lnTo>
                  <a:lnTo>
                    <a:pt x="348" y="180"/>
                  </a:lnTo>
                  <a:lnTo>
                    <a:pt x="348" y="184"/>
                  </a:lnTo>
                  <a:lnTo>
                    <a:pt x="344" y="188"/>
                  </a:lnTo>
                  <a:lnTo>
                    <a:pt x="340" y="192"/>
                  </a:lnTo>
                  <a:lnTo>
                    <a:pt x="336" y="192"/>
                  </a:lnTo>
                  <a:lnTo>
                    <a:pt x="332" y="192"/>
                  </a:lnTo>
                  <a:lnTo>
                    <a:pt x="332" y="196"/>
                  </a:lnTo>
                  <a:lnTo>
                    <a:pt x="324" y="200"/>
                  </a:lnTo>
                  <a:lnTo>
                    <a:pt x="324" y="20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3200"/>
            </a:p>
          </p:txBody>
        </p:sp>
      </p:grpSp>
      <p:sp>
        <p:nvSpPr>
          <p:cNvPr id="10307" name="Freeform 67"/>
          <p:cNvSpPr>
            <a:spLocks noEditPoints="1"/>
          </p:cNvSpPr>
          <p:nvPr/>
        </p:nvSpPr>
        <p:spPr bwMode="auto">
          <a:xfrm>
            <a:off x="3127151" y="1271588"/>
            <a:ext cx="2540817" cy="2568561"/>
          </a:xfrm>
          <a:custGeom>
            <a:avLst/>
            <a:gdLst>
              <a:gd name="T0" fmla="*/ 544 w 616"/>
              <a:gd name="T1" fmla="*/ 268 h 628"/>
              <a:gd name="T2" fmla="*/ 552 w 616"/>
              <a:gd name="T3" fmla="*/ 328 h 628"/>
              <a:gd name="T4" fmla="*/ 560 w 616"/>
              <a:gd name="T5" fmla="*/ 396 h 628"/>
              <a:gd name="T6" fmla="*/ 564 w 616"/>
              <a:gd name="T7" fmla="*/ 448 h 628"/>
              <a:gd name="T8" fmla="*/ 576 w 616"/>
              <a:gd name="T9" fmla="*/ 540 h 628"/>
              <a:gd name="T10" fmla="*/ 580 w 616"/>
              <a:gd name="T11" fmla="*/ 588 h 628"/>
              <a:gd name="T12" fmla="*/ 520 w 616"/>
              <a:gd name="T13" fmla="*/ 588 h 628"/>
              <a:gd name="T14" fmla="*/ 456 w 616"/>
              <a:gd name="T15" fmla="*/ 588 h 628"/>
              <a:gd name="T16" fmla="*/ 400 w 616"/>
              <a:gd name="T17" fmla="*/ 588 h 628"/>
              <a:gd name="T18" fmla="*/ 384 w 616"/>
              <a:gd name="T19" fmla="*/ 584 h 628"/>
              <a:gd name="T20" fmla="*/ 364 w 616"/>
              <a:gd name="T21" fmla="*/ 596 h 628"/>
              <a:gd name="T22" fmla="*/ 332 w 616"/>
              <a:gd name="T23" fmla="*/ 592 h 628"/>
              <a:gd name="T24" fmla="*/ 316 w 616"/>
              <a:gd name="T25" fmla="*/ 600 h 628"/>
              <a:gd name="T26" fmla="*/ 292 w 616"/>
              <a:gd name="T27" fmla="*/ 592 h 628"/>
              <a:gd name="T28" fmla="*/ 280 w 616"/>
              <a:gd name="T29" fmla="*/ 584 h 628"/>
              <a:gd name="T30" fmla="*/ 264 w 616"/>
              <a:gd name="T31" fmla="*/ 600 h 628"/>
              <a:gd name="T32" fmla="*/ 264 w 616"/>
              <a:gd name="T33" fmla="*/ 620 h 628"/>
              <a:gd name="T34" fmla="*/ 248 w 616"/>
              <a:gd name="T35" fmla="*/ 628 h 628"/>
              <a:gd name="T36" fmla="*/ 232 w 616"/>
              <a:gd name="T37" fmla="*/ 620 h 628"/>
              <a:gd name="T38" fmla="*/ 220 w 616"/>
              <a:gd name="T39" fmla="*/ 612 h 628"/>
              <a:gd name="T40" fmla="*/ 208 w 616"/>
              <a:gd name="T41" fmla="*/ 600 h 628"/>
              <a:gd name="T42" fmla="*/ 196 w 616"/>
              <a:gd name="T43" fmla="*/ 584 h 628"/>
              <a:gd name="T44" fmla="*/ 172 w 616"/>
              <a:gd name="T45" fmla="*/ 560 h 628"/>
              <a:gd name="T46" fmla="*/ 152 w 616"/>
              <a:gd name="T47" fmla="*/ 548 h 628"/>
              <a:gd name="T48" fmla="*/ 120 w 616"/>
              <a:gd name="T49" fmla="*/ 532 h 628"/>
              <a:gd name="T50" fmla="*/ 100 w 616"/>
              <a:gd name="T51" fmla="*/ 536 h 628"/>
              <a:gd name="T52" fmla="*/ 76 w 616"/>
              <a:gd name="T53" fmla="*/ 540 h 628"/>
              <a:gd name="T54" fmla="*/ 52 w 616"/>
              <a:gd name="T55" fmla="*/ 540 h 628"/>
              <a:gd name="T56" fmla="*/ 36 w 616"/>
              <a:gd name="T57" fmla="*/ 540 h 628"/>
              <a:gd name="T58" fmla="*/ 28 w 616"/>
              <a:gd name="T59" fmla="*/ 560 h 628"/>
              <a:gd name="T60" fmla="*/ 32 w 616"/>
              <a:gd name="T61" fmla="*/ 532 h 628"/>
              <a:gd name="T62" fmla="*/ 44 w 616"/>
              <a:gd name="T63" fmla="*/ 504 h 628"/>
              <a:gd name="T64" fmla="*/ 52 w 616"/>
              <a:gd name="T65" fmla="*/ 476 h 628"/>
              <a:gd name="T66" fmla="*/ 48 w 616"/>
              <a:gd name="T67" fmla="*/ 444 h 628"/>
              <a:gd name="T68" fmla="*/ 44 w 616"/>
              <a:gd name="T69" fmla="*/ 420 h 628"/>
              <a:gd name="T70" fmla="*/ 28 w 616"/>
              <a:gd name="T71" fmla="*/ 400 h 628"/>
              <a:gd name="T72" fmla="*/ 36 w 616"/>
              <a:gd name="T73" fmla="*/ 388 h 628"/>
              <a:gd name="T74" fmla="*/ 36 w 616"/>
              <a:gd name="T75" fmla="*/ 384 h 628"/>
              <a:gd name="T76" fmla="*/ 40 w 616"/>
              <a:gd name="T77" fmla="*/ 348 h 628"/>
              <a:gd name="T78" fmla="*/ 28 w 616"/>
              <a:gd name="T79" fmla="*/ 332 h 628"/>
              <a:gd name="T80" fmla="*/ 8 w 616"/>
              <a:gd name="T81" fmla="*/ 304 h 628"/>
              <a:gd name="T82" fmla="*/ 0 w 616"/>
              <a:gd name="T83" fmla="*/ 320 h 628"/>
              <a:gd name="T84" fmla="*/ 4 w 616"/>
              <a:gd name="T85" fmla="*/ 296 h 628"/>
              <a:gd name="T86" fmla="*/ 68 w 616"/>
              <a:gd name="T87" fmla="*/ 296 h 628"/>
              <a:gd name="T88" fmla="*/ 140 w 616"/>
              <a:gd name="T89" fmla="*/ 296 h 628"/>
              <a:gd name="T90" fmla="*/ 204 w 616"/>
              <a:gd name="T91" fmla="*/ 272 h 628"/>
              <a:gd name="T92" fmla="*/ 200 w 616"/>
              <a:gd name="T93" fmla="*/ 236 h 628"/>
              <a:gd name="T94" fmla="*/ 216 w 616"/>
              <a:gd name="T95" fmla="*/ 204 h 628"/>
              <a:gd name="T96" fmla="*/ 248 w 616"/>
              <a:gd name="T97" fmla="*/ 192 h 628"/>
              <a:gd name="T98" fmla="*/ 252 w 616"/>
              <a:gd name="T99" fmla="*/ 144 h 628"/>
              <a:gd name="T100" fmla="*/ 252 w 616"/>
              <a:gd name="T101" fmla="*/ 96 h 628"/>
              <a:gd name="T102" fmla="*/ 292 w 616"/>
              <a:gd name="T103" fmla="*/ 64 h 628"/>
              <a:gd name="T104" fmla="*/ 360 w 616"/>
              <a:gd name="T105" fmla="*/ 64 h 628"/>
              <a:gd name="T106" fmla="*/ 420 w 616"/>
              <a:gd name="T107" fmla="*/ 64 h 628"/>
              <a:gd name="T108" fmla="*/ 420 w 616"/>
              <a:gd name="T109" fmla="*/ 16 h 628"/>
              <a:gd name="T110" fmla="*/ 468 w 616"/>
              <a:gd name="T111" fmla="*/ 24 h 628"/>
              <a:gd name="T112" fmla="*/ 516 w 616"/>
              <a:gd name="T113" fmla="*/ 52 h 628"/>
              <a:gd name="T114" fmla="*/ 592 w 616"/>
              <a:gd name="T115" fmla="*/ 96 h 628"/>
              <a:gd name="T116" fmla="*/ 608 w 616"/>
              <a:gd name="T117" fmla="*/ 112 h 628"/>
              <a:gd name="T118" fmla="*/ 528 w 616"/>
              <a:gd name="T119" fmla="*/ 112 h 628"/>
              <a:gd name="T120" fmla="*/ 532 w 616"/>
              <a:gd name="T121" fmla="*/ 168 h 628"/>
              <a:gd name="T122" fmla="*/ 32 w 616"/>
              <a:gd name="T123" fmla="*/ 372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16" h="628">
                <a:moveTo>
                  <a:pt x="540" y="212"/>
                </a:moveTo>
                <a:lnTo>
                  <a:pt x="540" y="220"/>
                </a:lnTo>
                <a:lnTo>
                  <a:pt x="540" y="232"/>
                </a:lnTo>
                <a:lnTo>
                  <a:pt x="544" y="260"/>
                </a:lnTo>
                <a:lnTo>
                  <a:pt x="544" y="268"/>
                </a:lnTo>
                <a:lnTo>
                  <a:pt x="548" y="284"/>
                </a:lnTo>
                <a:lnTo>
                  <a:pt x="548" y="292"/>
                </a:lnTo>
                <a:lnTo>
                  <a:pt x="548" y="304"/>
                </a:lnTo>
                <a:lnTo>
                  <a:pt x="548" y="312"/>
                </a:lnTo>
                <a:lnTo>
                  <a:pt x="552" y="328"/>
                </a:lnTo>
                <a:lnTo>
                  <a:pt x="552" y="336"/>
                </a:lnTo>
                <a:lnTo>
                  <a:pt x="556" y="356"/>
                </a:lnTo>
                <a:lnTo>
                  <a:pt x="556" y="372"/>
                </a:lnTo>
                <a:lnTo>
                  <a:pt x="556" y="380"/>
                </a:lnTo>
                <a:lnTo>
                  <a:pt x="560" y="396"/>
                </a:lnTo>
                <a:lnTo>
                  <a:pt x="560" y="404"/>
                </a:lnTo>
                <a:lnTo>
                  <a:pt x="560" y="412"/>
                </a:lnTo>
                <a:lnTo>
                  <a:pt x="564" y="424"/>
                </a:lnTo>
                <a:lnTo>
                  <a:pt x="564" y="432"/>
                </a:lnTo>
                <a:lnTo>
                  <a:pt x="564" y="448"/>
                </a:lnTo>
                <a:lnTo>
                  <a:pt x="564" y="456"/>
                </a:lnTo>
                <a:lnTo>
                  <a:pt x="568" y="472"/>
                </a:lnTo>
                <a:lnTo>
                  <a:pt x="572" y="496"/>
                </a:lnTo>
                <a:lnTo>
                  <a:pt x="572" y="528"/>
                </a:lnTo>
                <a:lnTo>
                  <a:pt x="576" y="540"/>
                </a:lnTo>
                <a:lnTo>
                  <a:pt x="588" y="548"/>
                </a:lnTo>
                <a:lnTo>
                  <a:pt x="588" y="560"/>
                </a:lnTo>
                <a:lnTo>
                  <a:pt x="584" y="560"/>
                </a:lnTo>
                <a:lnTo>
                  <a:pt x="584" y="572"/>
                </a:lnTo>
                <a:lnTo>
                  <a:pt x="580" y="588"/>
                </a:lnTo>
                <a:lnTo>
                  <a:pt x="576" y="588"/>
                </a:lnTo>
                <a:lnTo>
                  <a:pt x="556" y="588"/>
                </a:lnTo>
                <a:lnTo>
                  <a:pt x="540" y="588"/>
                </a:lnTo>
                <a:lnTo>
                  <a:pt x="532" y="588"/>
                </a:lnTo>
                <a:lnTo>
                  <a:pt x="520" y="588"/>
                </a:lnTo>
                <a:lnTo>
                  <a:pt x="504" y="588"/>
                </a:lnTo>
                <a:lnTo>
                  <a:pt x="488" y="588"/>
                </a:lnTo>
                <a:lnTo>
                  <a:pt x="480" y="588"/>
                </a:lnTo>
                <a:lnTo>
                  <a:pt x="472" y="588"/>
                </a:lnTo>
                <a:lnTo>
                  <a:pt x="456" y="588"/>
                </a:lnTo>
                <a:lnTo>
                  <a:pt x="452" y="588"/>
                </a:lnTo>
                <a:lnTo>
                  <a:pt x="428" y="588"/>
                </a:lnTo>
                <a:lnTo>
                  <a:pt x="424" y="588"/>
                </a:lnTo>
                <a:lnTo>
                  <a:pt x="404" y="588"/>
                </a:lnTo>
                <a:lnTo>
                  <a:pt x="400" y="588"/>
                </a:lnTo>
                <a:lnTo>
                  <a:pt x="396" y="588"/>
                </a:lnTo>
                <a:lnTo>
                  <a:pt x="392" y="588"/>
                </a:lnTo>
                <a:lnTo>
                  <a:pt x="388" y="588"/>
                </a:lnTo>
                <a:lnTo>
                  <a:pt x="388" y="580"/>
                </a:lnTo>
                <a:lnTo>
                  <a:pt x="384" y="584"/>
                </a:lnTo>
                <a:lnTo>
                  <a:pt x="384" y="592"/>
                </a:lnTo>
                <a:lnTo>
                  <a:pt x="372" y="592"/>
                </a:lnTo>
                <a:lnTo>
                  <a:pt x="368" y="592"/>
                </a:lnTo>
                <a:lnTo>
                  <a:pt x="368" y="596"/>
                </a:lnTo>
                <a:lnTo>
                  <a:pt x="364" y="596"/>
                </a:lnTo>
                <a:lnTo>
                  <a:pt x="352" y="596"/>
                </a:lnTo>
                <a:lnTo>
                  <a:pt x="348" y="596"/>
                </a:lnTo>
                <a:lnTo>
                  <a:pt x="344" y="596"/>
                </a:lnTo>
                <a:lnTo>
                  <a:pt x="340" y="592"/>
                </a:lnTo>
                <a:lnTo>
                  <a:pt x="332" y="592"/>
                </a:lnTo>
                <a:lnTo>
                  <a:pt x="324" y="592"/>
                </a:lnTo>
                <a:lnTo>
                  <a:pt x="320" y="592"/>
                </a:lnTo>
                <a:lnTo>
                  <a:pt x="320" y="596"/>
                </a:lnTo>
                <a:lnTo>
                  <a:pt x="316" y="596"/>
                </a:lnTo>
                <a:lnTo>
                  <a:pt x="316" y="600"/>
                </a:lnTo>
                <a:lnTo>
                  <a:pt x="312" y="604"/>
                </a:lnTo>
                <a:lnTo>
                  <a:pt x="308" y="608"/>
                </a:lnTo>
                <a:lnTo>
                  <a:pt x="304" y="604"/>
                </a:lnTo>
                <a:lnTo>
                  <a:pt x="296" y="596"/>
                </a:lnTo>
                <a:lnTo>
                  <a:pt x="292" y="592"/>
                </a:lnTo>
                <a:lnTo>
                  <a:pt x="288" y="592"/>
                </a:lnTo>
                <a:lnTo>
                  <a:pt x="288" y="588"/>
                </a:lnTo>
                <a:lnTo>
                  <a:pt x="284" y="588"/>
                </a:lnTo>
                <a:lnTo>
                  <a:pt x="284" y="584"/>
                </a:lnTo>
                <a:lnTo>
                  <a:pt x="280" y="584"/>
                </a:lnTo>
                <a:lnTo>
                  <a:pt x="276" y="584"/>
                </a:lnTo>
                <a:lnTo>
                  <a:pt x="272" y="588"/>
                </a:lnTo>
                <a:lnTo>
                  <a:pt x="268" y="588"/>
                </a:lnTo>
                <a:lnTo>
                  <a:pt x="268" y="592"/>
                </a:lnTo>
                <a:lnTo>
                  <a:pt x="264" y="600"/>
                </a:lnTo>
                <a:lnTo>
                  <a:pt x="264" y="604"/>
                </a:lnTo>
                <a:lnTo>
                  <a:pt x="260" y="612"/>
                </a:lnTo>
                <a:lnTo>
                  <a:pt x="264" y="612"/>
                </a:lnTo>
                <a:lnTo>
                  <a:pt x="264" y="616"/>
                </a:lnTo>
                <a:lnTo>
                  <a:pt x="264" y="620"/>
                </a:lnTo>
                <a:lnTo>
                  <a:pt x="260" y="620"/>
                </a:lnTo>
                <a:lnTo>
                  <a:pt x="260" y="624"/>
                </a:lnTo>
                <a:lnTo>
                  <a:pt x="256" y="628"/>
                </a:lnTo>
                <a:lnTo>
                  <a:pt x="252" y="628"/>
                </a:lnTo>
                <a:lnTo>
                  <a:pt x="248" y="628"/>
                </a:lnTo>
                <a:lnTo>
                  <a:pt x="244" y="628"/>
                </a:lnTo>
                <a:lnTo>
                  <a:pt x="240" y="628"/>
                </a:lnTo>
                <a:lnTo>
                  <a:pt x="240" y="624"/>
                </a:lnTo>
                <a:lnTo>
                  <a:pt x="232" y="624"/>
                </a:lnTo>
                <a:lnTo>
                  <a:pt x="232" y="620"/>
                </a:lnTo>
                <a:lnTo>
                  <a:pt x="232" y="616"/>
                </a:lnTo>
                <a:lnTo>
                  <a:pt x="228" y="616"/>
                </a:lnTo>
                <a:lnTo>
                  <a:pt x="224" y="608"/>
                </a:lnTo>
                <a:lnTo>
                  <a:pt x="220" y="608"/>
                </a:lnTo>
                <a:lnTo>
                  <a:pt x="220" y="612"/>
                </a:lnTo>
                <a:lnTo>
                  <a:pt x="216" y="608"/>
                </a:lnTo>
                <a:lnTo>
                  <a:pt x="212" y="604"/>
                </a:lnTo>
                <a:lnTo>
                  <a:pt x="208" y="600"/>
                </a:lnTo>
                <a:lnTo>
                  <a:pt x="212" y="600"/>
                </a:lnTo>
                <a:lnTo>
                  <a:pt x="208" y="600"/>
                </a:lnTo>
                <a:lnTo>
                  <a:pt x="208" y="596"/>
                </a:lnTo>
                <a:lnTo>
                  <a:pt x="204" y="588"/>
                </a:lnTo>
                <a:lnTo>
                  <a:pt x="200" y="592"/>
                </a:lnTo>
                <a:lnTo>
                  <a:pt x="200" y="588"/>
                </a:lnTo>
                <a:lnTo>
                  <a:pt x="196" y="584"/>
                </a:lnTo>
                <a:lnTo>
                  <a:pt x="192" y="580"/>
                </a:lnTo>
                <a:lnTo>
                  <a:pt x="188" y="568"/>
                </a:lnTo>
                <a:lnTo>
                  <a:pt x="184" y="564"/>
                </a:lnTo>
                <a:lnTo>
                  <a:pt x="176" y="560"/>
                </a:lnTo>
                <a:lnTo>
                  <a:pt x="172" y="560"/>
                </a:lnTo>
                <a:lnTo>
                  <a:pt x="168" y="556"/>
                </a:lnTo>
                <a:lnTo>
                  <a:pt x="164" y="560"/>
                </a:lnTo>
                <a:lnTo>
                  <a:pt x="156" y="552"/>
                </a:lnTo>
                <a:lnTo>
                  <a:pt x="156" y="548"/>
                </a:lnTo>
                <a:lnTo>
                  <a:pt x="152" y="548"/>
                </a:lnTo>
                <a:lnTo>
                  <a:pt x="144" y="536"/>
                </a:lnTo>
                <a:lnTo>
                  <a:pt x="136" y="532"/>
                </a:lnTo>
                <a:lnTo>
                  <a:pt x="132" y="532"/>
                </a:lnTo>
                <a:lnTo>
                  <a:pt x="128" y="532"/>
                </a:lnTo>
                <a:lnTo>
                  <a:pt x="120" y="532"/>
                </a:lnTo>
                <a:lnTo>
                  <a:pt x="116" y="532"/>
                </a:lnTo>
                <a:lnTo>
                  <a:pt x="112" y="532"/>
                </a:lnTo>
                <a:lnTo>
                  <a:pt x="108" y="532"/>
                </a:lnTo>
                <a:lnTo>
                  <a:pt x="104" y="532"/>
                </a:lnTo>
                <a:lnTo>
                  <a:pt x="100" y="536"/>
                </a:lnTo>
                <a:lnTo>
                  <a:pt x="92" y="536"/>
                </a:lnTo>
                <a:lnTo>
                  <a:pt x="84" y="536"/>
                </a:lnTo>
                <a:lnTo>
                  <a:pt x="80" y="536"/>
                </a:lnTo>
                <a:lnTo>
                  <a:pt x="76" y="536"/>
                </a:lnTo>
                <a:lnTo>
                  <a:pt x="76" y="540"/>
                </a:lnTo>
                <a:lnTo>
                  <a:pt x="68" y="540"/>
                </a:lnTo>
                <a:lnTo>
                  <a:pt x="64" y="540"/>
                </a:lnTo>
                <a:lnTo>
                  <a:pt x="60" y="540"/>
                </a:lnTo>
                <a:lnTo>
                  <a:pt x="56" y="540"/>
                </a:lnTo>
                <a:lnTo>
                  <a:pt x="52" y="540"/>
                </a:lnTo>
                <a:lnTo>
                  <a:pt x="48" y="540"/>
                </a:lnTo>
                <a:lnTo>
                  <a:pt x="48" y="536"/>
                </a:lnTo>
                <a:lnTo>
                  <a:pt x="44" y="536"/>
                </a:lnTo>
                <a:lnTo>
                  <a:pt x="40" y="540"/>
                </a:lnTo>
                <a:lnTo>
                  <a:pt x="36" y="540"/>
                </a:lnTo>
                <a:lnTo>
                  <a:pt x="36" y="544"/>
                </a:lnTo>
                <a:lnTo>
                  <a:pt x="36" y="548"/>
                </a:lnTo>
                <a:lnTo>
                  <a:pt x="36" y="552"/>
                </a:lnTo>
                <a:lnTo>
                  <a:pt x="32" y="552"/>
                </a:lnTo>
                <a:lnTo>
                  <a:pt x="28" y="560"/>
                </a:lnTo>
                <a:lnTo>
                  <a:pt x="28" y="548"/>
                </a:lnTo>
                <a:lnTo>
                  <a:pt x="28" y="544"/>
                </a:lnTo>
                <a:lnTo>
                  <a:pt x="28" y="540"/>
                </a:lnTo>
                <a:lnTo>
                  <a:pt x="28" y="536"/>
                </a:lnTo>
                <a:lnTo>
                  <a:pt x="32" y="532"/>
                </a:lnTo>
                <a:lnTo>
                  <a:pt x="32" y="528"/>
                </a:lnTo>
                <a:lnTo>
                  <a:pt x="32" y="524"/>
                </a:lnTo>
                <a:lnTo>
                  <a:pt x="36" y="516"/>
                </a:lnTo>
                <a:lnTo>
                  <a:pt x="40" y="512"/>
                </a:lnTo>
                <a:lnTo>
                  <a:pt x="44" y="504"/>
                </a:lnTo>
                <a:lnTo>
                  <a:pt x="48" y="496"/>
                </a:lnTo>
                <a:lnTo>
                  <a:pt x="48" y="492"/>
                </a:lnTo>
                <a:lnTo>
                  <a:pt x="48" y="488"/>
                </a:lnTo>
                <a:lnTo>
                  <a:pt x="48" y="484"/>
                </a:lnTo>
                <a:lnTo>
                  <a:pt x="52" y="476"/>
                </a:lnTo>
                <a:lnTo>
                  <a:pt x="52" y="468"/>
                </a:lnTo>
                <a:lnTo>
                  <a:pt x="52" y="460"/>
                </a:lnTo>
                <a:lnTo>
                  <a:pt x="52" y="456"/>
                </a:lnTo>
                <a:lnTo>
                  <a:pt x="52" y="452"/>
                </a:lnTo>
                <a:lnTo>
                  <a:pt x="48" y="444"/>
                </a:lnTo>
                <a:lnTo>
                  <a:pt x="52" y="444"/>
                </a:lnTo>
                <a:lnTo>
                  <a:pt x="48" y="440"/>
                </a:lnTo>
                <a:lnTo>
                  <a:pt x="48" y="436"/>
                </a:lnTo>
                <a:lnTo>
                  <a:pt x="44" y="428"/>
                </a:lnTo>
                <a:lnTo>
                  <a:pt x="44" y="420"/>
                </a:lnTo>
                <a:lnTo>
                  <a:pt x="44" y="416"/>
                </a:lnTo>
                <a:lnTo>
                  <a:pt x="40" y="412"/>
                </a:lnTo>
                <a:lnTo>
                  <a:pt x="40" y="408"/>
                </a:lnTo>
                <a:lnTo>
                  <a:pt x="36" y="404"/>
                </a:lnTo>
                <a:lnTo>
                  <a:pt x="28" y="400"/>
                </a:lnTo>
                <a:lnTo>
                  <a:pt x="28" y="396"/>
                </a:lnTo>
                <a:lnTo>
                  <a:pt x="32" y="396"/>
                </a:lnTo>
                <a:lnTo>
                  <a:pt x="36" y="392"/>
                </a:lnTo>
                <a:lnTo>
                  <a:pt x="40" y="388"/>
                </a:lnTo>
                <a:lnTo>
                  <a:pt x="36" y="388"/>
                </a:lnTo>
                <a:lnTo>
                  <a:pt x="32" y="392"/>
                </a:lnTo>
                <a:lnTo>
                  <a:pt x="28" y="392"/>
                </a:lnTo>
                <a:lnTo>
                  <a:pt x="32" y="388"/>
                </a:lnTo>
                <a:lnTo>
                  <a:pt x="32" y="384"/>
                </a:lnTo>
                <a:lnTo>
                  <a:pt x="36" y="384"/>
                </a:lnTo>
                <a:lnTo>
                  <a:pt x="40" y="376"/>
                </a:lnTo>
                <a:lnTo>
                  <a:pt x="40" y="368"/>
                </a:lnTo>
                <a:lnTo>
                  <a:pt x="44" y="364"/>
                </a:lnTo>
                <a:lnTo>
                  <a:pt x="44" y="352"/>
                </a:lnTo>
                <a:lnTo>
                  <a:pt x="40" y="348"/>
                </a:lnTo>
                <a:lnTo>
                  <a:pt x="36" y="344"/>
                </a:lnTo>
                <a:lnTo>
                  <a:pt x="36" y="336"/>
                </a:lnTo>
                <a:lnTo>
                  <a:pt x="32" y="332"/>
                </a:lnTo>
                <a:lnTo>
                  <a:pt x="28" y="328"/>
                </a:lnTo>
                <a:lnTo>
                  <a:pt x="28" y="332"/>
                </a:lnTo>
                <a:lnTo>
                  <a:pt x="24" y="336"/>
                </a:lnTo>
                <a:lnTo>
                  <a:pt x="24" y="332"/>
                </a:lnTo>
                <a:lnTo>
                  <a:pt x="20" y="332"/>
                </a:lnTo>
                <a:lnTo>
                  <a:pt x="8" y="308"/>
                </a:lnTo>
                <a:lnTo>
                  <a:pt x="8" y="304"/>
                </a:lnTo>
                <a:lnTo>
                  <a:pt x="4" y="312"/>
                </a:lnTo>
                <a:lnTo>
                  <a:pt x="4" y="316"/>
                </a:lnTo>
                <a:lnTo>
                  <a:pt x="0" y="320"/>
                </a:lnTo>
                <a:lnTo>
                  <a:pt x="0" y="324"/>
                </a:lnTo>
                <a:lnTo>
                  <a:pt x="0" y="320"/>
                </a:lnTo>
                <a:lnTo>
                  <a:pt x="0" y="316"/>
                </a:lnTo>
                <a:lnTo>
                  <a:pt x="0" y="312"/>
                </a:lnTo>
                <a:lnTo>
                  <a:pt x="4" y="308"/>
                </a:lnTo>
                <a:lnTo>
                  <a:pt x="4" y="300"/>
                </a:lnTo>
                <a:lnTo>
                  <a:pt x="4" y="296"/>
                </a:lnTo>
                <a:lnTo>
                  <a:pt x="24" y="296"/>
                </a:lnTo>
                <a:lnTo>
                  <a:pt x="44" y="296"/>
                </a:lnTo>
                <a:lnTo>
                  <a:pt x="52" y="296"/>
                </a:lnTo>
                <a:lnTo>
                  <a:pt x="60" y="296"/>
                </a:lnTo>
                <a:lnTo>
                  <a:pt x="68" y="296"/>
                </a:lnTo>
                <a:lnTo>
                  <a:pt x="92" y="296"/>
                </a:lnTo>
                <a:lnTo>
                  <a:pt x="104" y="296"/>
                </a:lnTo>
                <a:lnTo>
                  <a:pt x="120" y="296"/>
                </a:lnTo>
                <a:lnTo>
                  <a:pt x="132" y="296"/>
                </a:lnTo>
                <a:lnTo>
                  <a:pt x="140" y="296"/>
                </a:lnTo>
                <a:lnTo>
                  <a:pt x="160" y="296"/>
                </a:lnTo>
                <a:lnTo>
                  <a:pt x="184" y="296"/>
                </a:lnTo>
                <a:lnTo>
                  <a:pt x="204" y="296"/>
                </a:lnTo>
                <a:lnTo>
                  <a:pt x="204" y="292"/>
                </a:lnTo>
                <a:lnTo>
                  <a:pt x="204" y="272"/>
                </a:lnTo>
                <a:lnTo>
                  <a:pt x="200" y="260"/>
                </a:lnTo>
                <a:lnTo>
                  <a:pt x="200" y="252"/>
                </a:lnTo>
                <a:lnTo>
                  <a:pt x="200" y="248"/>
                </a:lnTo>
                <a:lnTo>
                  <a:pt x="200" y="240"/>
                </a:lnTo>
                <a:lnTo>
                  <a:pt x="200" y="236"/>
                </a:lnTo>
                <a:lnTo>
                  <a:pt x="196" y="224"/>
                </a:lnTo>
                <a:lnTo>
                  <a:pt x="200" y="220"/>
                </a:lnTo>
                <a:lnTo>
                  <a:pt x="200" y="216"/>
                </a:lnTo>
                <a:lnTo>
                  <a:pt x="204" y="212"/>
                </a:lnTo>
                <a:lnTo>
                  <a:pt x="216" y="204"/>
                </a:lnTo>
                <a:lnTo>
                  <a:pt x="220" y="200"/>
                </a:lnTo>
                <a:lnTo>
                  <a:pt x="224" y="200"/>
                </a:lnTo>
                <a:lnTo>
                  <a:pt x="236" y="196"/>
                </a:lnTo>
                <a:lnTo>
                  <a:pt x="244" y="196"/>
                </a:lnTo>
                <a:lnTo>
                  <a:pt x="248" y="192"/>
                </a:lnTo>
                <a:lnTo>
                  <a:pt x="252" y="192"/>
                </a:lnTo>
                <a:lnTo>
                  <a:pt x="252" y="172"/>
                </a:lnTo>
                <a:lnTo>
                  <a:pt x="252" y="164"/>
                </a:lnTo>
                <a:lnTo>
                  <a:pt x="252" y="148"/>
                </a:lnTo>
                <a:lnTo>
                  <a:pt x="252" y="144"/>
                </a:lnTo>
                <a:lnTo>
                  <a:pt x="252" y="124"/>
                </a:lnTo>
                <a:lnTo>
                  <a:pt x="252" y="120"/>
                </a:lnTo>
                <a:lnTo>
                  <a:pt x="252" y="104"/>
                </a:lnTo>
                <a:lnTo>
                  <a:pt x="252" y="100"/>
                </a:lnTo>
                <a:lnTo>
                  <a:pt x="252" y="96"/>
                </a:lnTo>
                <a:lnTo>
                  <a:pt x="252" y="80"/>
                </a:lnTo>
                <a:lnTo>
                  <a:pt x="252" y="76"/>
                </a:lnTo>
                <a:lnTo>
                  <a:pt x="252" y="64"/>
                </a:lnTo>
                <a:lnTo>
                  <a:pt x="268" y="64"/>
                </a:lnTo>
                <a:lnTo>
                  <a:pt x="292" y="64"/>
                </a:lnTo>
                <a:lnTo>
                  <a:pt x="316" y="64"/>
                </a:lnTo>
                <a:lnTo>
                  <a:pt x="328" y="64"/>
                </a:lnTo>
                <a:lnTo>
                  <a:pt x="348" y="64"/>
                </a:lnTo>
                <a:lnTo>
                  <a:pt x="356" y="64"/>
                </a:lnTo>
                <a:lnTo>
                  <a:pt x="360" y="64"/>
                </a:lnTo>
                <a:lnTo>
                  <a:pt x="368" y="64"/>
                </a:lnTo>
                <a:lnTo>
                  <a:pt x="372" y="64"/>
                </a:lnTo>
                <a:lnTo>
                  <a:pt x="376" y="64"/>
                </a:lnTo>
                <a:lnTo>
                  <a:pt x="384" y="64"/>
                </a:lnTo>
                <a:lnTo>
                  <a:pt x="420" y="64"/>
                </a:lnTo>
                <a:lnTo>
                  <a:pt x="420" y="60"/>
                </a:lnTo>
                <a:lnTo>
                  <a:pt x="420" y="56"/>
                </a:lnTo>
                <a:lnTo>
                  <a:pt x="420" y="44"/>
                </a:lnTo>
                <a:lnTo>
                  <a:pt x="420" y="20"/>
                </a:lnTo>
                <a:lnTo>
                  <a:pt x="420" y="16"/>
                </a:lnTo>
                <a:lnTo>
                  <a:pt x="420" y="0"/>
                </a:lnTo>
                <a:lnTo>
                  <a:pt x="424" y="0"/>
                </a:lnTo>
                <a:lnTo>
                  <a:pt x="444" y="12"/>
                </a:lnTo>
                <a:lnTo>
                  <a:pt x="448" y="12"/>
                </a:lnTo>
                <a:lnTo>
                  <a:pt x="468" y="24"/>
                </a:lnTo>
                <a:lnTo>
                  <a:pt x="472" y="24"/>
                </a:lnTo>
                <a:lnTo>
                  <a:pt x="492" y="40"/>
                </a:lnTo>
                <a:lnTo>
                  <a:pt x="496" y="40"/>
                </a:lnTo>
                <a:lnTo>
                  <a:pt x="504" y="48"/>
                </a:lnTo>
                <a:lnTo>
                  <a:pt x="516" y="52"/>
                </a:lnTo>
                <a:lnTo>
                  <a:pt x="520" y="56"/>
                </a:lnTo>
                <a:lnTo>
                  <a:pt x="540" y="68"/>
                </a:lnTo>
                <a:lnTo>
                  <a:pt x="564" y="80"/>
                </a:lnTo>
                <a:lnTo>
                  <a:pt x="572" y="88"/>
                </a:lnTo>
                <a:lnTo>
                  <a:pt x="592" y="96"/>
                </a:lnTo>
                <a:lnTo>
                  <a:pt x="608" y="108"/>
                </a:lnTo>
                <a:lnTo>
                  <a:pt x="612" y="112"/>
                </a:lnTo>
                <a:lnTo>
                  <a:pt x="616" y="112"/>
                </a:lnTo>
                <a:lnTo>
                  <a:pt x="612" y="112"/>
                </a:lnTo>
                <a:lnTo>
                  <a:pt x="608" y="112"/>
                </a:lnTo>
                <a:lnTo>
                  <a:pt x="568" y="112"/>
                </a:lnTo>
                <a:lnTo>
                  <a:pt x="548" y="112"/>
                </a:lnTo>
                <a:lnTo>
                  <a:pt x="540" y="112"/>
                </a:lnTo>
                <a:lnTo>
                  <a:pt x="536" y="112"/>
                </a:lnTo>
                <a:lnTo>
                  <a:pt x="528" y="112"/>
                </a:lnTo>
                <a:lnTo>
                  <a:pt x="528" y="132"/>
                </a:lnTo>
                <a:lnTo>
                  <a:pt x="528" y="136"/>
                </a:lnTo>
                <a:lnTo>
                  <a:pt x="528" y="140"/>
                </a:lnTo>
                <a:lnTo>
                  <a:pt x="532" y="156"/>
                </a:lnTo>
                <a:lnTo>
                  <a:pt x="532" y="168"/>
                </a:lnTo>
                <a:lnTo>
                  <a:pt x="536" y="200"/>
                </a:lnTo>
                <a:lnTo>
                  <a:pt x="540" y="212"/>
                </a:lnTo>
                <a:close/>
                <a:moveTo>
                  <a:pt x="32" y="384"/>
                </a:moveTo>
                <a:lnTo>
                  <a:pt x="28" y="380"/>
                </a:lnTo>
                <a:lnTo>
                  <a:pt x="32" y="372"/>
                </a:lnTo>
                <a:lnTo>
                  <a:pt x="36" y="372"/>
                </a:lnTo>
                <a:lnTo>
                  <a:pt x="36" y="376"/>
                </a:lnTo>
                <a:lnTo>
                  <a:pt x="32" y="380"/>
                </a:lnTo>
                <a:lnTo>
                  <a:pt x="32" y="384"/>
                </a:lnTo>
                <a:close/>
              </a:path>
            </a:pathLst>
          </a:custGeom>
          <a:solidFill>
            <a:schemeClr val="bg1"/>
          </a:solidFill>
          <a:ln w="19050" cmpd="sng">
            <a:solidFill>
              <a:srgbClr val="00006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3200"/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8195321" y="4777141"/>
            <a:ext cx="641457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Nigeria</a:t>
            </a:r>
            <a:endParaRPr lang="nl-NL" altLang="en-US" sz="1200" b="1"/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8478512" y="3073294"/>
            <a:ext cx="527645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Niger</a:t>
            </a:r>
            <a:endParaRPr lang="nl-NL" altLang="en-US" sz="1200" b="1"/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5995496" y="2790102"/>
            <a:ext cx="484428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Mali</a:t>
            </a:r>
            <a:endParaRPr lang="nl-NL" altLang="en-US" sz="1200" b="1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5795840" y="4218048"/>
            <a:ext cx="1001172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Burkina Faso</a:t>
            </a:r>
            <a:endParaRPr lang="nl-NL" altLang="en-US" sz="1200" b="1"/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3186494" y="3670905"/>
            <a:ext cx="678969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Sénégal</a:t>
            </a:r>
            <a:endParaRPr lang="nl-NL" altLang="en-US" sz="1200" b="1"/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2462447" y="4008943"/>
            <a:ext cx="679994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Gambia</a:t>
            </a:r>
            <a:endParaRPr lang="nl-NL" altLang="en-US" sz="1200" b="1"/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3866079" y="4492385"/>
            <a:ext cx="641522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Guinée</a:t>
            </a:r>
            <a:endParaRPr lang="nl-NL" altLang="en-US" sz="1200" b="1"/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4943646" y="5234139"/>
            <a:ext cx="1000402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Côte d’Ivoire</a:t>
            </a:r>
            <a:endParaRPr lang="nl-NL" altLang="en-US" sz="1200" b="1"/>
          </a:p>
        </p:txBody>
      </p:sp>
      <p:sp>
        <p:nvSpPr>
          <p:cNvPr id="10301" name="Text Box 61"/>
          <p:cNvSpPr txBox="1">
            <a:spLocks noChangeArrowheads="1"/>
          </p:cNvSpPr>
          <p:nvPr/>
        </p:nvSpPr>
        <p:spPr bwMode="auto">
          <a:xfrm>
            <a:off x="5995496" y="5413932"/>
            <a:ext cx="599845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Ghana</a:t>
            </a:r>
            <a:endParaRPr lang="nl-NL" altLang="en-US" sz="1200" b="1"/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6704259" y="5130740"/>
            <a:ext cx="487314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Togo</a:t>
            </a:r>
            <a:endParaRPr lang="nl-NL" altLang="en-US" sz="1200" b="1"/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6807600" y="4545849"/>
            <a:ext cx="553358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Bénin</a:t>
            </a:r>
            <a:endParaRPr lang="nl-NL" altLang="en-US" sz="1200" b="1"/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3940065" y="5656213"/>
            <a:ext cx="617478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Liberia</a:t>
            </a:r>
            <a:endParaRPr lang="nl-NL" altLang="en-US" sz="1200" b="1"/>
          </a:p>
        </p:txBody>
      </p:sp>
      <p:sp>
        <p:nvSpPr>
          <p:cNvPr id="10305" name="Text Box 65"/>
          <p:cNvSpPr txBox="1">
            <a:spLocks noChangeArrowheads="1"/>
          </p:cNvSpPr>
          <p:nvPr/>
        </p:nvSpPr>
        <p:spPr bwMode="auto">
          <a:xfrm>
            <a:off x="3410630" y="5192296"/>
            <a:ext cx="521298" cy="41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050" b="1"/>
              <a:t>Sierra</a:t>
            </a:r>
          </a:p>
          <a:p>
            <a:r>
              <a:rPr lang="nl-BE" altLang="en-US" sz="1050" b="1"/>
              <a:t>Leone</a:t>
            </a:r>
            <a:endParaRPr lang="nl-NL" altLang="en-US" sz="1050" b="1"/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2626730" y="4472066"/>
            <a:ext cx="611066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Guiné-</a:t>
            </a:r>
          </a:p>
          <a:p>
            <a:r>
              <a:rPr lang="nl-BE" altLang="en-US" sz="1200" b="1"/>
              <a:t>Bissau</a:t>
            </a:r>
            <a:endParaRPr lang="nl-NL" altLang="en-US" sz="1200" b="1"/>
          </a:p>
        </p:txBody>
      </p:sp>
      <p:sp>
        <p:nvSpPr>
          <p:cNvPr id="10308" name="Text Box 68"/>
          <p:cNvSpPr txBox="1">
            <a:spLocks noChangeArrowheads="1"/>
          </p:cNvSpPr>
          <p:nvPr/>
        </p:nvSpPr>
        <p:spPr bwMode="auto">
          <a:xfrm>
            <a:off x="4265363" y="2513103"/>
            <a:ext cx="896527" cy="2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altLang="en-US" sz="1200" b="1"/>
              <a:t>Mauritanie</a:t>
            </a:r>
            <a:endParaRPr lang="nl-NL" altLang="en-US" sz="1200" b="1"/>
          </a:p>
        </p:txBody>
      </p:sp>
      <p:sp>
        <p:nvSpPr>
          <p:cNvPr id="48" name="Text Box 58"/>
          <p:cNvSpPr txBox="1">
            <a:spLocks noChangeArrowheads="1"/>
          </p:cNvSpPr>
          <p:nvPr/>
        </p:nvSpPr>
        <p:spPr bwMode="auto">
          <a:xfrm>
            <a:off x="1992980" y="3670905"/>
            <a:ext cx="821058" cy="44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BE" altLang="en-US" sz="1200" b="1" smtClean="0"/>
              <a:t>Cap Vert</a:t>
            </a:r>
            <a:br>
              <a:rPr lang="nl-BE" altLang="en-US" sz="1200" b="1" smtClean="0"/>
            </a:br>
            <a:r>
              <a:rPr lang="nl-BE" altLang="en-US" sz="1100" b="1" smtClean="0"/>
              <a:t>( Archipel )</a:t>
            </a:r>
            <a:endParaRPr lang="nl-NL" altLang="en-US" sz="1200" b="1"/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1524000" y="296863"/>
            <a:ext cx="91440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en-US" sz="2400">
                <a:solidFill>
                  <a:srgbClr val="000066"/>
                </a:solidFill>
                <a:latin typeface="Arial Black" panose="020B0A04020102020204" pitchFamily="34" charset="0"/>
              </a:rPr>
              <a:t>Afrique de l’Ouest</a:t>
            </a:r>
            <a:endParaRPr lang="nl-NL" altLang="en-US" sz="2400">
              <a:solidFill>
                <a:srgbClr val="000066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1524000" y="631826"/>
            <a:ext cx="9144000" cy="396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en-US" sz="2000" smtClean="0">
                <a:solidFill>
                  <a:srgbClr val="000066"/>
                </a:solidFill>
                <a:latin typeface="Arial Black" panose="020B0A04020102020204" pitchFamily="34" charset="0"/>
              </a:rPr>
              <a:t>Carte </a:t>
            </a:r>
            <a:r>
              <a:rPr lang="nl-BE" altLang="en-US" sz="2000">
                <a:solidFill>
                  <a:srgbClr val="000066"/>
                </a:solidFill>
                <a:latin typeface="Arial Black" panose="020B0A04020102020204" pitchFamily="34" charset="0"/>
              </a:rPr>
              <a:t>de base</a:t>
            </a:r>
            <a:endParaRPr lang="nl-NL" altLang="en-US" sz="2000">
              <a:solidFill>
                <a:srgbClr val="000066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1535113" y="84138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en-US" sz="1400">
                <a:solidFill>
                  <a:srgbClr val="000066"/>
                </a:solidFill>
                <a:latin typeface="Arial Black" panose="020B0A04020102020204" pitchFamily="34" charset="0"/>
              </a:rPr>
              <a:t>Afrique</a:t>
            </a:r>
            <a:endParaRPr lang="nl-NL" altLang="en-US" sz="1400">
              <a:solidFill>
                <a:srgbClr val="000066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191409" y="6487798"/>
            <a:ext cx="25987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000"/>
              <a:t>www.globplex.com/fdh/aa9836.10.fdh.ppt</a:t>
            </a:r>
            <a:endParaRPr lang="nl-NL" altLang="en-US" sz="1000"/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10679113" y="6489544"/>
            <a:ext cx="1330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000" b="1"/>
              <a:t>www.globplex.com</a:t>
            </a:r>
            <a:endParaRPr lang="nl-NL" altLang="en-US" sz="1000" b="1"/>
          </a:p>
        </p:txBody>
      </p:sp>
      <p:sp>
        <p:nvSpPr>
          <p:cNvPr id="3" name="TextBox 2"/>
          <p:cNvSpPr txBox="1"/>
          <p:nvPr/>
        </p:nvSpPr>
        <p:spPr>
          <a:xfrm rot="16200000">
            <a:off x="-351551" y="5161286"/>
            <a:ext cx="15023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smtClean="0"/>
              <a:t>© Globplex et Associés</a:t>
            </a:r>
            <a:endParaRPr lang="en-GB" sz="1100"/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332141" y="754588"/>
            <a:ext cx="228620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200" b="1"/>
              <a:t>Afrique de l’Ouest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000"/>
              <a:t>Superficie: </a:t>
            </a:r>
            <a:r>
              <a:rPr lang="nl-BE" altLang="en-US" sz="1000" smtClean="0"/>
              <a:t>+- 5.000.000 km²</a:t>
            </a:r>
            <a:br>
              <a:rPr lang="nl-BE" altLang="en-US" sz="1000" smtClean="0"/>
            </a:br>
            <a:r>
              <a:rPr lang="nl-BE" altLang="en-US" sz="1000" smtClean="0"/>
              <a:t>Altitude: Continent 660 m ( ? )</a:t>
            </a:r>
            <a:br>
              <a:rPr lang="nl-BE" altLang="en-US" sz="1000" smtClean="0"/>
            </a:br>
            <a:r>
              <a:rPr lang="nl-BE" altLang="en-US" sz="1000" smtClean="0"/>
              <a:t>      Cap Vert / Cabo Verde: 2200 m </a:t>
            </a:r>
            <a:endParaRPr lang="nl-BE" altLang="en-US" sz="1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000"/>
              <a:t>Population: </a:t>
            </a:r>
            <a:r>
              <a:rPr lang="nl-BE" altLang="en-US" sz="1000" smtClean="0"/>
              <a:t>+- 250.000.000</a:t>
            </a:r>
            <a:r>
              <a:rPr lang="nl-BE" altLang="en-US" sz="1000"/>
              <a:t/>
            </a:r>
            <a:br>
              <a:rPr lang="nl-BE" altLang="en-US" sz="1000"/>
            </a:br>
            <a:r>
              <a:rPr lang="nl-BE" altLang="en-US" sz="1000"/>
              <a:t>Nbr Pays: </a:t>
            </a:r>
            <a:r>
              <a:rPr lang="nl-BE" altLang="en-US" sz="1000" smtClean="0"/>
              <a:t>15</a:t>
            </a:r>
            <a:endParaRPr lang="nl-BE" altLang="en-US" sz="100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0481310" y="1271588"/>
            <a:ext cx="0" cy="473218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496550" y="3517216"/>
            <a:ext cx="8627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smtClean="0"/>
              <a:t>+ - 2.500 km</a:t>
            </a:r>
            <a:endParaRPr lang="en-GB" sz="1050"/>
          </a:p>
        </p:txBody>
      </p:sp>
      <p:sp>
        <p:nvSpPr>
          <p:cNvPr id="46" name="TextBox 45"/>
          <p:cNvSpPr txBox="1"/>
          <p:nvPr/>
        </p:nvSpPr>
        <p:spPr>
          <a:xfrm>
            <a:off x="5443844" y="6077869"/>
            <a:ext cx="8627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smtClean="0"/>
              <a:t>+ - 3.500 km</a:t>
            </a:r>
            <a:endParaRPr lang="en-GB" sz="105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237793" y="6331785"/>
            <a:ext cx="6580577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6585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26822" y="1394423"/>
            <a:ext cx="10511097" cy="4748699"/>
            <a:chOff x="3014903" y="2060848"/>
            <a:chExt cx="6173892" cy="2789238"/>
          </a:xfrm>
        </p:grpSpPr>
        <p:grpSp>
          <p:nvGrpSpPr>
            <p:cNvPr id="10310" name="Group 70"/>
            <p:cNvGrpSpPr>
              <a:grpSpLocks/>
            </p:cNvGrpSpPr>
            <p:nvPr/>
          </p:nvGrpSpPr>
          <p:grpSpPr bwMode="auto">
            <a:xfrm>
              <a:off x="3347864" y="2060848"/>
              <a:ext cx="5840931" cy="2789238"/>
              <a:chOff x="567" y="261"/>
              <a:chExt cx="6810" cy="3252"/>
            </a:xfrm>
          </p:grpSpPr>
          <p:grpSp>
            <p:nvGrpSpPr>
              <p:cNvPr id="10292" name="Group 52"/>
              <p:cNvGrpSpPr>
                <a:grpSpLocks/>
              </p:cNvGrpSpPr>
              <p:nvPr/>
            </p:nvGrpSpPr>
            <p:grpSpPr bwMode="auto">
              <a:xfrm>
                <a:off x="567" y="572"/>
                <a:ext cx="6810" cy="2941"/>
                <a:chOff x="529" y="1979"/>
                <a:chExt cx="2408" cy="1040"/>
              </a:xfrm>
            </p:grpSpPr>
            <p:sp>
              <p:nvSpPr>
                <p:cNvPr id="10247" name="Freeform 7"/>
                <p:cNvSpPr>
                  <a:spLocks/>
                </p:cNvSpPr>
                <p:nvPr/>
              </p:nvSpPr>
              <p:spPr bwMode="auto">
                <a:xfrm>
                  <a:off x="1449" y="2611"/>
                  <a:ext cx="152" cy="312"/>
                </a:xfrm>
                <a:custGeom>
                  <a:avLst/>
                  <a:gdLst>
                    <a:gd name="T0" fmla="*/ 100 w 152"/>
                    <a:gd name="T1" fmla="*/ 260 h 312"/>
                    <a:gd name="T2" fmla="*/ 96 w 152"/>
                    <a:gd name="T3" fmla="*/ 276 h 312"/>
                    <a:gd name="T4" fmla="*/ 100 w 152"/>
                    <a:gd name="T5" fmla="*/ 288 h 312"/>
                    <a:gd name="T6" fmla="*/ 96 w 152"/>
                    <a:gd name="T7" fmla="*/ 304 h 312"/>
                    <a:gd name="T8" fmla="*/ 84 w 152"/>
                    <a:gd name="T9" fmla="*/ 304 h 312"/>
                    <a:gd name="T10" fmla="*/ 76 w 152"/>
                    <a:gd name="T11" fmla="*/ 308 h 312"/>
                    <a:gd name="T12" fmla="*/ 56 w 152"/>
                    <a:gd name="T13" fmla="*/ 308 h 312"/>
                    <a:gd name="T14" fmla="*/ 44 w 152"/>
                    <a:gd name="T15" fmla="*/ 308 h 312"/>
                    <a:gd name="T16" fmla="*/ 48 w 152"/>
                    <a:gd name="T17" fmla="*/ 300 h 312"/>
                    <a:gd name="T18" fmla="*/ 44 w 152"/>
                    <a:gd name="T19" fmla="*/ 296 h 312"/>
                    <a:gd name="T20" fmla="*/ 40 w 152"/>
                    <a:gd name="T21" fmla="*/ 284 h 312"/>
                    <a:gd name="T22" fmla="*/ 44 w 152"/>
                    <a:gd name="T23" fmla="*/ 272 h 312"/>
                    <a:gd name="T24" fmla="*/ 44 w 152"/>
                    <a:gd name="T25" fmla="*/ 248 h 312"/>
                    <a:gd name="T26" fmla="*/ 44 w 152"/>
                    <a:gd name="T27" fmla="*/ 236 h 312"/>
                    <a:gd name="T28" fmla="*/ 40 w 152"/>
                    <a:gd name="T29" fmla="*/ 204 h 312"/>
                    <a:gd name="T30" fmla="*/ 40 w 152"/>
                    <a:gd name="T31" fmla="*/ 184 h 312"/>
                    <a:gd name="T32" fmla="*/ 40 w 152"/>
                    <a:gd name="T33" fmla="*/ 168 h 312"/>
                    <a:gd name="T34" fmla="*/ 36 w 152"/>
                    <a:gd name="T35" fmla="*/ 160 h 312"/>
                    <a:gd name="T36" fmla="*/ 32 w 152"/>
                    <a:gd name="T37" fmla="*/ 152 h 312"/>
                    <a:gd name="T38" fmla="*/ 28 w 152"/>
                    <a:gd name="T39" fmla="*/ 144 h 312"/>
                    <a:gd name="T40" fmla="*/ 28 w 152"/>
                    <a:gd name="T41" fmla="*/ 124 h 312"/>
                    <a:gd name="T42" fmla="*/ 12 w 152"/>
                    <a:gd name="T43" fmla="*/ 112 h 312"/>
                    <a:gd name="T44" fmla="*/ 0 w 152"/>
                    <a:gd name="T45" fmla="*/ 92 h 312"/>
                    <a:gd name="T46" fmla="*/ 4 w 152"/>
                    <a:gd name="T47" fmla="*/ 80 h 312"/>
                    <a:gd name="T48" fmla="*/ 8 w 152"/>
                    <a:gd name="T49" fmla="*/ 68 h 312"/>
                    <a:gd name="T50" fmla="*/ 20 w 152"/>
                    <a:gd name="T51" fmla="*/ 60 h 312"/>
                    <a:gd name="T52" fmla="*/ 32 w 152"/>
                    <a:gd name="T53" fmla="*/ 52 h 312"/>
                    <a:gd name="T54" fmla="*/ 40 w 152"/>
                    <a:gd name="T55" fmla="*/ 48 h 312"/>
                    <a:gd name="T56" fmla="*/ 52 w 152"/>
                    <a:gd name="T57" fmla="*/ 48 h 312"/>
                    <a:gd name="T58" fmla="*/ 60 w 152"/>
                    <a:gd name="T59" fmla="*/ 52 h 312"/>
                    <a:gd name="T60" fmla="*/ 76 w 152"/>
                    <a:gd name="T61" fmla="*/ 36 h 312"/>
                    <a:gd name="T62" fmla="*/ 80 w 152"/>
                    <a:gd name="T63" fmla="*/ 24 h 312"/>
                    <a:gd name="T64" fmla="*/ 80 w 152"/>
                    <a:gd name="T65" fmla="*/ 8 h 312"/>
                    <a:gd name="T66" fmla="*/ 96 w 152"/>
                    <a:gd name="T67" fmla="*/ 8 h 312"/>
                    <a:gd name="T68" fmla="*/ 104 w 152"/>
                    <a:gd name="T69" fmla="*/ 0 h 312"/>
                    <a:gd name="T70" fmla="*/ 120 w 152"/>
                    <a:gd name="T71" fmla="*/ 16 h 312"/>
                    <a:gd name="T72" fmla="*/ 124 w 152"/>
                    <a:gd name="T73" fmla="*/ 28 h 312"/>
                    <a:gd name="T74" fmla="*/ 136 w 152"/>
                    <a:gd name="T75" fmla="*/ 32 h 312"/>
                    <a:gd name="T76" fmla="*/ 140 w 152"/>
                    <a:gd name="T77" fmla="*/ 40 h 312"/>
                    <a:gd name="T78" fmla="*/ 140 w 152"/>
                    <a:gd name="T79" fmla="*/ 60 h 312"/>
                    <a:gd name="T80" fmla="*/ 148 w 152"/>
                    <a:gd name="T81" fmla="*/ 68 h 312"/>
                    <a:gd name="T82" fmla="*/ 148 w 152"/>
                    <a:gd name="T83" fmla="*/ 80 h 312"/>
                    <a:gd name="T84" fmla="*/ 152 w 152"/>
                    <a:gd name="T85" fmla="*/ 92 h 312"/>
                    <a:gd name="T86" fmla="*/ 144 w 152"/>
                    <a:gd name="T87" fmla="*/ 100 h 312"/>
                    <a:gd name="T88" fmla="*/ 144 w 152"/>
                    <a:gd name="T89" fmla="*/ 116 h 312"/>
                    <a:gd name="T90" fmla="*/ 136 w 152"/>
                    <a:gd name="T91" fmla="*/ 128 h 312"/>
                    <a:gd name="T92" fmla="*/ 128 w 152"/>
                    <a:gd name="T93" fmla="*/ 140 h 312"/>
                    <a:gd name="T94" fmla="*/ 120 w 152"/>
                    <a:gd name="T95" fmla="*/ 152 h 312"/>
                    <a:gd name="T96" fmla="*/ 116 w 152"/>
                    <a:gd name="T97" fmla="*/ 168 h 312"/>
                    <a:gd name="T98" fmla="*/ 100 w 152"/>
                    <a:gd name="T99" fmla="*/ 168 h 312"/>
                    <a:gd name="T100" fmla="*/ 96 w 152"/>
                    <a:gd name="T101" fmla="*/ 184 h 312"/>
                    <a:gd name="T102" fmla="*/ 100 w 152"/>
                    <a:gd name="T103" fmla="*/ 196 h 312"/>
                    <a:gd name="T104" fmla="*/ 96 w 152"/>
                    <a:gd name="T105" fmla="*/ 204 h 312"/>
                    <a:gd name="T106" fmla="*/ 96 w 152"/>
                    <a:gd name="T107" fmla="*/ 216 h 312"/>
                    <a:gd name="T108" fmla="*/ 96 w 152"/>
                    <a:gd name="T109" fmla="*/ 232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2" h="312">
                      <a:moveTo>
                        <a:pt x="96" y="240"/>
                      </a:moveTo>
                      <a:lnTo>
                        <a:pt x="96" y="244"/>
                      </a:lnTo>
                      <a:lnTo>
                        <a:pt x="100" y="260"/>
                      </a:lnTo>
                      <a:lnTo>
                        <a:pt x="100" y="264"/>
                      </a:lnTo>
                      <a:lnTo>
                        <a:pt x="100" y="268"/>
                      </a:lnTo>
                      <a:lnTo>
                        <a:pt x="96" y="276"/>
                      </a:lnTo>
                      <a:lnTo>
                        <a:pt x="100" y="276"/>
                      </a:lnTo>
                      <a:lnTo>
                        <a:pt x="100" y="284"/>
                      </a:lnTo>
                      <a:lnTo>
                        <a:pt x="100" y="288"/>
                      </a:lnTo>
                      <a:lnTo>
                        <a:pt x="100" y="296"/>
                      </a:lnTo>
                      <a:lnTo>
                        <a:pt x="96" y="300"/>
                      </a:lnTo>
                      <a:lnTo>
                        <a:pt x="96" y="304"/>
                      </a:lnTo>
                      <a:lnTo>
                        <a:pt x="92" y="304"/>
                      </a:lnTo>
                      <a:lnTo>
                        <a:pt x="88" y="304"/>
                      </a:lnTo>
                      <a:lnTo>
                        <a:pt x="84" y="304"/>
                      </a:lnTo>
                      <a:lnTo>
                        <a:pt x="84" y="308"/>
                      </a:lnTo>
                      <a:lnTo>
                        <a:pt x="80" y="308"/>
                      </a:lnTo>
                      <a:lnTo>
                        <a:pt x="76" y="308"/>
                      </a:lnTo>
                      <a:lnTo>
                        <a:pt x="64" y="308"/>
                      </a:lnTo>
                      <a:lnTo>
                        <a:pt x="60" y="308"/>
                      </a:lnTo>
                      <a:lnTo>
                        <a:pt x="56" y="308"/>
                      </a:lnTo>
                      <a:lnTo>
                        <a:pt x="52" y="308"/>
                      </a:lnTo>
                      <a:lnTo>
                        <a:pt x="44" y="312"/>
                      </a:lnTo>
                      <a:lnTo>
                        <a:pt x="44" y="308"/>
                      </a:lnTo>
                      <a:lnTo>
                        <a:pt x="48" y="308"/>
                      </a:lnTo>
                      <a:lnTo>
                        <a:pt x="52" y="308"/>
                      </a:lnTo>
                      <a:lnTo>
                        <a:pt x="48" y="300"/>
                      </a:lnTo>
                      <a:lnTo>
                        <a:pt x="44" y="296"/>
                      </a:lnTo>
                      <a:lnTo>
                        <a:pt x="44" y="292"/>
                      </a:lnTo>
                      <a:lnTo>
                        <a:pt x="44" y="296"/>
                      </a:lnTo>
                      <a:lnTo>
                        <a:pt x="40" y="292"/>
                      </a:lnTo>
                      <a:lnTo>
                        <a:pt x="40" y="288"/>
                      </a:lnTo>
                      <a:lnTo>
                        <a:pt x="40" y="284"/>
                      </a:lnTo>
                      <a:lnTo>
                        <a:pt x="40" y="276"/>
                      </a:lnTo>
                      <a:lnTo>
                        <a:pt x="40" y="272"/>
                      </a:lnTo>
                      <a:lnTo>
                        <a:pt x="44" y="272"/>
                      </a:lnTo>
                      <a:lnTo>
                        <a:pt x="44" y="256"/>
                      </a:lnTo>
                      <a:lnTo>
                        <a:pt x="44" y="252"/>
                      </a:lnTo>
                      <a:lnTo>
                        <a:pt x="44" y="248"/>
                      </a:lnTo>
                      <a:lnTo>
                        <a:pt x="44" y="244"/>
                      </a:lnTo>
                      <a:lnTo>
                        <a:pt x="44" y="240"/>
                      </a:lnTo>
                      <a:lnTo>
                        <a:pt x="44" y="236"/>
                      </a:lnTo>
                      <a:lnTo>
                        <a:pt x="44" y="224"/>
                      </a:lnTo>
                      <a:lnTo>
                        <a:pt x="44" y="204"/>
                      </a:lnTo>
                      <a:lnTo>
                        <a:pt x="40" y="204"/>
                      </a:lnTo>
                      <a:lnTo>
                        <a:pt x="40" y="200"/>
                      </a:lnTo>
                      <a:lnTo>
                        <a:pt x="40" y="192"/>
                      </a:lnTo>
                      <a:lnTo>
                        <a:pt x="40" y="184"/>
                      </a:lnTo>
                      <a:lnTo>
                        <a:pt x="40" y="180"/>
                      </a:lnTo>
                      <a:lnTo>
                        <a:pt x="40" y="172"/>
                      </a:lnTo>
                      <a:lnTo>
                        <a:pt x="40" y="168"/>
                      </a:lnTo>
                      <a:lnTo>
                        <a:pt x="40" y="164"/>
                      </a:lnTo>
                      <a:lnTo>
                        <a:pt x="36" y="164"/>
                      </a:lnTo>
                      <a:lnTo>
                        <a:pt x="36" y="160"/>
                      </a:lnTo>
                      <a:lnTo>
                        <a:pt x="32" y="160"/>
                      </a:lnTo>
                      <a:lnTo>
                        <a:pt x="32" y="156"/>
                      </a:lnTo>
                      <a:lnTo>
                        <a:pt x="32" y="152"/>
                      </a:lnTo>
                      <a:lnTo>
                        <a:pt x="32" y="148"/>
                      </a:lnTo>
                      <a:lnTo>
                        <a:pt x="28" y="148"/>
                      </a:lnTo>
                      <a:lnTo>
                        <a:pt x="28" y="144"/>
                      </a:lnTo>
                      <a:lnTo>
                        <a:pt x="28" y="140"/>
                      </a:lnTo>
                      <a:lnTo>
                        <a:pt x="28" y="128"/>
                      </a:lnTo>
                      <a:lnTo>
                        <a:pt x="28" y="124"/>
                      </a:lnTo>
                      <a:lnTo>
                        <a:pt x="24" y="120"/>
                      </a:lnTo>
                      <a:lnTo>
                        <a:pt x="20" y="116"/>
                      </a:lnTo>
                      <a:lnTo>
                        <a:pt x="12" y="112"/>
                      </a:lnTo>
                      <a:lnTo>
                        <a:pt x="0" y="104"/>
                      </a:lnTo>
                      <a:lnTo>
                        <a:pt x="0" y="96"/>
                      </a:lnTo>
                      <a:lnTo>
                        <a:pt x="0" y="92"/>
                      </a:lnTo>
                      <a:lnTo>
                        <a:pt x="0" y="88"/>
                      </a:lnTo>
                      <a:lnTo>
                        <a:pt x="0" y="84"/>
                      </a:lnTo>
                      <a:lnTo>
                        <a:pt x="4" y="80"/>
                      </a:lnTo>
                      <a:lnTo>
                        <a:pt x="4" y="76"/>
                      </a:lnTo>
                      <a:lnTo>
                        <a:pt x="8" y="72"/>
                      </a:lnTo>
                      <a:lnTo>
                        <a:pt x="8" y="68"/>
                      </a:lnTo>
                      <a:lnTo>
                        <a:pt x="16" y="64"/>
                      </a:lnTo>
                      <a:lnTo>
                        <a:pt x="16" y="60"/>
                      </a:lnTo>
                      <a:lnTo>
                        <a:pt x="20" y="60"/>
                      </a:lnTo>
                      <a:lnTo>
                        <a:pt x="24" y="60"/>
                      </a:lnTo>
                      <a:lnTo>
                        <a:pt x="28" y="56"/>
                      </a:lnTo>
                      <a:lnTo>
                        <a:pt x="32" y="52"/>
                      </a:lnTo>
                      <a:lnTo>
                        <a:pt x="32" y="48"/>
                      </a:lnTo>
                      <a:lnTo>
                        <a:pt x="36" y="48"/>
                      </a:lnTo>
                      <a:lnTo>
                        <a:pt x="40" y="48"/>
                      </a:lnTo>
                      <a:lnTo>
                        <a:pt x="40" y="52"/>
                      </a:lnTo>
                      <a:lnTo>
                        <a:pt x="48" y="52"/>
                      </a:lnTo>
                      <a:lnTo>
                        <a:pt x="52" y="48"/>
                      </a:lnTo>
                      <a:lnTo>
                        <a:pt x="56" y="48"/>
                      </a:lnTo>
                      <a:lnTo>
                        <a:pt x="56" y="52"/>
                      </a:lnTo>
                      <a:lnTo>
                        <a:pt x="60" y="52"/>
                      </a:lnTo>
                      <a:lnTo>
                        <a:pt x="64" y="48"/>
                      </a:lnTo>
                      <a:lnTo>
                        <a:pt x="72" y="40"/>
                      </a:lnTo>
                      <a:lnTo>
                        <a:pt x="76" y="36"/>
                      </a:lnTo>
                      <a:lnTo>
                        <a:pt x="76" y="32"/>
                      </a:lnTo>
                      <a:lnTo>
                        <a:pt x="80" y="28"/>
                      </a:lnTo>
                      <a:lnTo>
                        <a:pt x="80" y="24"/>
                      </a:lnTo>
                      <a:lnTo>
                        <a:pt x="80" y="16"/>
                      </a:lnTo>
                      <a:lnTo>
                        <a:pt x="80" y="12"/>
                      </a:lnTo>
                      <a:lnTo>
                        <a:pt x="80" y="8"/>
                      </a:lnTo>
                      <a:lnTo>
                        <a:pt x="88" y="8"/>
                      </a:lnTo>
                      <a:lnTo>
                        <a:pt x="92" y="8"/>
                      </a:lnTo>
                      <a:lnTo>
                        <a:pt x="96" y="8"/>
                      </a:lnTo>
                      <a:lnTo>
                        <a:pt x="96" y="4"/>
                      </a:lnTo>
                      <a:lnTo>
                        <a:pt x="100" y="4"/>
                      </a:lnTo>
                      <a:lnTo>
                        <a:pt x="104" y="0"/>
                      </a:lnTo>
                      <a:lnTo>
                        <a:pt x="104" y="4"/>
                      </a:lnTo>
                      <a:lnTo>
                        <a:pt x="112" y="8"/>
                      </a:lnTo>
                      <a:lnTo>
                        <a:pt x="120" y="16"/>
                      </a:lnTo>
                      <a:lnTo>
                        <a:pt x="124" y="20"/>
                      </a:lnTo>
                      <a:lnTo>
                        <a:pt x="124" y="24"/>
                      </a:lnTo>
                      <a:lnTo>
                        <a:pt x="124" y="28"/>
                      </a:lnTo>
                      <a:lnTo>
                        <a:pt x="128" y="28"/>
                      </a:lnTo>
                      <a:lnTo>
                        <a:pt x="136" y="28"/>
                      </a:lnTo>
                      <a:lnTo>
                        <a:pt x="136" y="32"/>
                      </a:lnTo>
                      <a:lnTo>
                        <a:pt x="140" y="32"/>
                      </a:lnTo>
                      <a:lnTo>
                        <a:pt x="140" y="36"/>
                      </a:lnTo>
                      <a:lnTo>
                        <a:pt x="140" y="40"/>
                      </a:lnTo>
                      <a:lnTo>
                        <a:pt x="136" y="44"/>
                      </a:lnTo>
                      <a:lnTo>
                        <a:pt x="136" y="52"/>
                      </a:lnTo>
                      <a:lnTo>
                        <a:pt x="140" y="60"/>
                      </a:lnTo>
                      <a:lnTo>
                        <a:pt x="144" y="64"/>
                      </a:lnTo>
                      <a:lnTo>
                        <a:pt x="148" y="64"/>
                      </a:lnTo>
                      <a:lnTo>
                        <a:pt x="148" y="68"/>
                      </a:lnTo>
                      <a:lnTo>
                        <a:pt x="148" y="72"/>
                      </a:lnTo>
                      <a:lnTo>
                        <a:pt x="148" y="76"/>
                      </a:lnTo>
                      <a:lnTo>
                        <a:pt x="148" y="80"/>
                      </a:lnTo>
                      <a:lnTo>
                        <a:pt x="152" y="84"/>
                      </a:lnTo>
                      <a:lnTo>
                        <a:pt x="152" y="88"/>
                      </a:lnTo>
                      <a:lnTo>
                        <a:pt x="152" y="92"/>
                      </a:lnTo>
                      <a:lnTo>
                        <a:pt x="152" y="100"/>
                      </a:lnTo>
                      <a:lnTo>
                        <a:pt x="148" y="100"/>
                      </a:lnTo>
                      <a:lnTo>
                        <a:pt x="144" y="100"/>
                      </a:lnTo>
                      <a:lnTo>
                        <a:pt x="140" y="108"/>
                      </a:lnTo>
                      <a:lnTo>
                        <a:pt x="144" y="112"/>
                      </a:lnTo>
                      <a:lnTo>
                        <a:pt x="144" y="116"/>
                      </a:lnTo>
                      <a:lnTo>
                        <a:pt x="140" y="124"/>
                      </a:lnTo>
                      <a:lnTo>
                        <a:pt x="140" y="128"/>
                      </a:lnTo>
                      <a:lnTo>
                        <a:pt x="136" y="128"/>
                      </a:lnTo>
                      <a:lnTo>
                        <a:pt x="128" y="132"/>
                      </a:lnTo>
                      <a:lnTo>
                        <a:pt x="128" y="136"/>
                      </a:lnTo>
                      <a:lnTo>
                        <a:pt x="128" y="140"/>
                      </a:lnTo>
                      <a:lnTo>
                        <a:pt x="120" y="148"/>
                      </a:lnTo>
                      <a:lnTo>
                        <a:pt x="116" y="152"/>
                      </a:lnTo>
                      <a:lnTo>
                        <a:pt x="120" y="152"/>
                      </a:lnTo>
                      <a:lnTo>
                        <a:pt x="120" y="156"/>
                      </a:lnTo>
                      <a:lnTo>
                        <a:pt x="116" y="164"/>
                      </a:lnTo>
                      <a:lnTo>
                        <a:pt x="116" y="168"/>
                      </a:lnTo>
                      <a:lnTo>
                        <a:pt x="112" y="168"/>
                      </a:lnTo>
                      <a:lnTo>
                        <a:pt x="108" y="168"/>
                      </a:lnTo>
                      <a:lnTo>
                        <a:pt x="100" y="168"/>
                      </a:lnTo>
                      <a:lnTo>
                        <a:pt x="100" y="172"/>
                      </a:lnTo>
                      <a:lnTo>
                        <a:pt x="100" y="184"/>
                      </a:lnTo>
                      <a:lnTo>
                        <a:pt x="96" y="184"/>
                      </a:lnTo>
                      <a:lnTo>
                        <a:pt x="100" y="188"/>
                      </a:lnTo>
                      <a:lnTo>
                        <a:pt x="100" y="192"/>
                      </a:lnTo>
                      <a:lnTo>
                        <a:pt x="100" y="196"/>
                      </a:lnTo>
                      <a:lnTo>
                        <a:pt x="100" y="200"/>
                      </a:lnTo>
                      <a:lnTo>
                        <a:pt x="96" y="200"/>
                      </a:lnTo>
                      <a:lnTo>
                        <a:pt x="96" y="204"/>
                      </a:lnTo>
                      <a:lnTo>
                        <a:pt x="96" y="212"/>
                      </a:lnTo>
                      <a:lnTo>
                        <a:pt x="100" y="212"/>
                      </a:lnTo>
                      <a:lnTo>
                        <a:pt x="96" y="216"/>
                      </a:lnTo>
                      <a:lnTo>
                        <a:pt x="96" y="220"/>
                      </a:lnTo>
                      <a:lnTo>
                        <a:pt x="96" y="228"/>
                      </a:lnTo>
                      <a:lnTo>
                        <a:pt x="96" y="232"/>
                      </a:lnTo>
                      <a:lnTo>
                        <a:pt x="96" y="236"/>
                      </a:lnTo>
                      <a:lnTo>
                        <a:pt x="96" y="24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59" name="Freeform 19"/>
                <p:cNvSpPr>
                  <a:spLocks/>
                </p:cNvSpPr>
                <p:nvPr/>
              </p:nvSpPr>
              <p:spPr bwMode="auto">
                <a:xfrm>
                  <a:off x="565" y="2539"/>
                  <a:ext cx="152" cy="40"/>
                </a:xfrm>
                <a:custGeom>
                  <a:avLst/>
                  <a:gdLst>
                    <a:gd name="T0" fmla="*/ 72 w 152"/>
                    <a:gd name="T1" fmla="*/ 20 h 40"/>
                    <a:gd name="T2" fmla="*/ 64 w 152"/>
                    <a:gd name="T3" fmla="*/ 16 h 40"/>
                    <a:gd name="T4" fmla="*/ 56 w 152"/>
                    <a:gd name="T5" fmla="*/ 20 h 40"/>
                    <a:gd name="T6" fmla="*/ 36 w 152"/>
                    <a:gd name="T7" fmla="*/ 20 h 40"/>
                    <a:gd name="T8" fmla="*/ 28 w 152"/>
                    <a:gd name="T9" fmla="*/ 24 h 40"/>
                    <a:gd name="T10" fmla="*/ 20 w 152"/>
                    <a:gd name="T11" fmla="*/ 28 h 40"/>
                    <a:gd name="T12" fmla="*/ 12 w 152"/>
                    <a:gd name="T13" fmla="*/ 16 h 40"/>
                    <a:gd name="T14" fmla="*/ 32 w 152"/>
                    <a:gd name="T15" fmla="*/ 12 h 40"/>
                    <a:gd name="T16" fmla="*/ 44 w 152"/>
                    <a:gd name="T17" fmla="*/ 12 h 40"/>
                    <a:gd name="T18" fmla="*/ 64 w 152"/>
                    <a:gd name="T19" fmla="*/ 12 h 40"/>
                    <a:gd name="T20" fmla="*/ 68 w 152"/>
                    <a:gd name="T21" fmla="*/ 8 h 40"/>
                    <a:gd name="T22" fmla="*/ 72 w 152"/>
                    <a:gd name="T23" fmla="*/ 4 h 40"/>
                    <a:gd name="T24" fmla="*/ 80 w 152"/>
                    <a:gd name="T25" fmla="*/ 8 h 40"/>
                    <a:gd name="T26" fmla="*/ 84 w 152"/>
                    <a:gd name="T27" fmla="*/ 4 h 40"/>
                    <a:gd name="T28" fmla="*/ 96 w 152"/>
                    <a:gd name="T29" fmla="*/ 4 h 40"/>
                    <a:gd name="T30" fmla="*/ 100 w 152"/>
                    <a:gd name="T31" fmla="*/ 8 h 40"/>
                    <a:gd name="T32" fmla="*/ 104 w 152"/>
                    <a:gd name="T33" fmla="*/ 12 h 40"/>
                    <a:gd name="T34" fmla="*/ 112 w 152"/>
                    <a:gd name="T35" fmla="*/ 8 h 40"/>
                    <a:gd name="T36" fmla="*/ 116 w 152"/>
                    <a:gd name="T37" fmla="*/ 12 h 40"/>
                    <a:gd name="T38" fmla="*/ 120 w 152"/>
                    <a:gd name="T39" fmla="*/ 16 h 40"/>
                    <a:gd name="T40" fmla="*/ 124 w 152"/>
                    <a:gd name="T41" fmla="*/ 20 h 40"/>
                    <a:gd name="T42" fmla="*/ 132 w 152"/>
                    <a:gd name="T43" fmla="*/ 20 h 40"/>
                    <a:gd name="T44" fmla="*/ 136 w 152"/>
                    <a:gd name="T45" fmla="*/ 16 h 40"/>
                    <a:gd name="T46" fmla="*/ 148 w 152"/>
                    <a:gd name="T47" fmla="*/ 16 h 40"/>
                    <a:gd name="T48" fmla="*/ 152 w 152"/>
                    <a:gd name="T49" fmla="*/ 20 h 40"/>
                    <a:gd name="T50" fmla="*/ 148 w 152"/>
                    <a:gd name="T51" fmla="*/ 28 h 40"/>
                    <a:gd name="T52" fmla="*/ 136 w 152"/>
                    <a:gd name="T53" fmla="*/ 28 h 40"/>
                    <a:gd name="T54" fmla="*/ 132 w 152"/>
                    <a:gd name="T55" fmla="*/ 32 h 40"/>
                    <a:gd name="T56" fmla="*/ 120 w 152"/>
                    <a:gd name="T57" fmla="*/ 32 h 40"/>
                    <a:gd name="T58" fmla="*/ 112 w 152"/>
                    <a:gd name="T59" fmla="*/ 28 h 40"/>
                    <a:gd name="T60" fmla="*/ 108 w 152"/>
                    <a:gd name="T61" fmla="*/ 24 h 40"/>
                    <a:gd name="T62" fmla="*/ 100 w 152"/>
                    <a:gd name="T63" fmla="*/ 20 h 40"/>
                    <a:gd name="T64" fmla="*/ 92 w 152"/>
                    <a:gd name="T65" fmla="*/ 20 h 40"/>
                    <a:gd name="T66" fmla="*/ 84 w 152"/>
                    <a:gd name="T67" fmla="*/ 12 h 40"/>
                    <a:gd name="T68" fmla="*/ 80 w 152"/>
                    <a:gd name="T69" fmla="*/ 16 h 40"/>
                    <a:gd name="T70" fmla="*/ 80 w 152"/>
                    <a:gd name="T71" fmla="*/ 24 h 40"/>
                    <a:gd name="T72" fmla="*/ 72 w 152"/>
                    <a:gd name="T73" fmla="*/ 24 h 40"/>
                    <a:gd name="T74" fmla="*/ 52 w 152"/>
                    <a:gd name="T75" fmla="*/ 32 h 40"/>
                    <a:gd name="T76" fmla="*/ 48 w 152"/>
                    <a:gd name="T77" fmla="*/ 36 h 40"/>
                    <a:gd name="T78" fmla="*/ 12 w 152"/>
                    <a:gd name="T79" fmla="*/ 36 h 40"/>
                    <a:gd name="T80" fmla="*/ 4 w 152"/>
                    <a:gd name="T81" fmla="*/ 40 h 40"/>
                    <a:gd name="T82" fmla="*/ 0 w 152"/>
                    <a:gd name="T83" fmla="*/ 28 h 40"/>
                    <a:gd name="T84" fmla="*/ 4 w 152"/>
                    <a:gd name="T85" fmla="*/ 24 h 40"/>
                    <a:gd name="T86" fmla="*/ 8 w 152"/>
                    <a:gd name="T87" fmla="*/ 20 h 40"/>
                    <a:gd name="T88" fmla="*/ 8 w 152"/>
                    <a:gd name="T89" fmla="*/ 20 h 40"/>
                    <a:gd name="T90" fmla="*/ 12 w 152"/>
                    <a:gd name="T91" fmla="*/ 24 h 40"/>
                    <a:gd name="T92" fmla="*/ 20 w 152"/>
                    <a:gd name="T93" fmla="*/ 32 h 40"/>
                    <a:gd name="T94" fmla="*/ 28 w 152"/>
                    <a:gd name="T95" fmla="*/ 28 h 40"/>
                    <a:gd name="T96" fmla="*/ 32 w 152"/>
                    <a:gd name="T97" fmla="*/ 32 h 40"/>
                    <a:gd name="T98" fmla="*/ 32 w 152"/>
                    <a:gd name="T99" fmla="*/ 32 h 40"/>
                    <a:gd name="T100" fmla="*/ 28 w 152"/>
                    <a:gd name="T101" fmla="*/ 24 h 40"/>
                    <a:gd name="T102" fmla="*/ 36 w 152"/>
                    <a:gd name="T103" fmla="*/ 24 h 40"/>
                    <a:gd name="T104" fmla="*/ 52 w 152"/>
                    <a:gd name="T105" fmla="*/ 20 h 40"/>
                    <a:gd name="T106" fmla="*/ 64 w 152"/>
                    <a:gd name="T107" fmla="*/ 16 h 40"/>
                    <a:gd name="T108" fmla="*/ 72 w 152"/>
                    <a:gd name="T109" fmla="*/ 2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2" h="40">
                      <a:moveTo>
                        <a:pt x="76" y="20"/>
                      </a:moveTo>
                      <a:lnTo>
                        <a:pt x="72" y="20"/>
                      </a:lnTo>
                      <a:lnTo>
                        <a:pt x="68" y="20"/>
                      </a:lnTo>
                      <a:lnTo>
                        <a:pt x="64" y="16"/>
                      </a:lnTo>
                      <a:lnTo>
                        <a:pt x="60" y="20"/>
                      </a:lnTo>
                      <a:lnTo>
                        <a:pt x="56" y="20"/>
                      </a:lnTo>
                      <a:lnTo>
                        <a:pt x="52" y="20"/>
                      </a:lnTo>
                      <a:lnTo>
                        <a:pt x="36" y="20"/>
                      </a:lnTo>
                      <a:lnTo>
                        <a:pt x="32" y="20"/>
                      </a:lnTo>
                      <a:lnTo>
                        <a:pt x="28" y="24"/>
                      </a:lnTo>
                      <a:lnTo>
                        <a:pt x="24" y="28"/>
                      </a:lnTo>
                      <a:lnTo>
                        <a:pt x="20" y="28"/>
                      </a:lnTo>
                      <a:lnTo>
                        <a:pt x="16" y="24"/>
                      </a:lnTo>
                      <a:lnTo>
                        <a:pt x="12" y="16"/>
                      </a:lnTo>
                      <a:lnTo>
                        <a:pt x="12" y="12"/>
                      </a:lnTo>
                      <a:lnTo>
                        <a:pt x="32" y="12"/>
                      </a:lnTo>
                      <a:lnTo>
                        <a:pt x="36" y="12"/>
                      </a:lnTo>
                      <a:lnTo>
                        <a:pt x="44" y="12"/>
                      </a:lnTo>
                      <a:lnTo>
                        <a:pt x="60" y="12"/>
                      </a:lnTo>
                      <a:lnTo>
                        <a:pt x="64" y="12"/>
                      </a:lnTo>
                      <a:lnTo>
                        <a:pt x="68" y="12"/>
                      </a:lnTo>
                      <a:lnTo>
                        <a:pt x="68" y="8"/>
                      </a:lnTo>
                      <a:lnTo>
                        <a:pt x="72" y="8"/>
                      </a:lnTo>
                      <a:lnTo>
                        <a:pt x="72" y="4"/>
                      </a:lnTo>
                      <a:lnTo>
                        <a:pt x="76" y="4"/>
                      </a:lnTo>
                      <a:lnTo>
                        <a:pt x="80" y="8"/>
                      </a:lnTo>
                      <a:lnTo>
                        <a:pt x="80" y="4"/>
                      </a:lnTo>
                      <a:lnTo>
                        <a:pt x="84" y="4"/>
                      </a:lnTo>
                      <a:lnTo>
                        <a:pt x="88" y="0"/>
                      </a:lnTo>
                      <a:lnTo>
                        <a:pt x="96" y="4"/>
                      </a:lnTo>
                      <a:lnTo>
                        <a:pt x="100" y="4"/>
                      </a:lnTo>
                      <a:lnTo>
                        <a:pt x="100" y="8"/>
                      </a:lnTo>
                      <a:lnTo>
                        <a:pt x="100" y="12"/>
                      </a:lnTo>
                      <a:lnTo>
                        <a:pt x="104" y="12"/>
                      </a:lnTo>
                      <a:lnTo>
                        <a:pt x="108" y="12"/>
                      </a:lnTo>
                      <a:lnTo>
                        <a:pt x="112" y="8"/>
                      </a:lnTo>
                      <a:lnTo>
                        <a:pt x="112" y="12"/>
                      </a:lnTo>
                      <a:lnTo>
                        <a:pt x="116" y="12"/>
                      </a:lnTo>
                      <a:lnTo>
                        <a:pt x="116" y="16"/>
                      </a:lnTo>
                      <a:lnTo>
                        <a:pt x="120" y="16"/>
                      </a:lnTo>
                      <a:lnTo>
                        <a:pt x="120" y="20"/>
                      </a:lnTo>
                      <a:lnTo>
                        <a:pt x="124" y="20"/>
                      </a:lnTo>
                      <a:lnTo>
                        <a:pt x="128" y="20"/>
                      </a:lnTo>
                      <a:lnTo>
                        <a:pt x="132" y="20"/>
                      </a:lnTo>
                      <a:lnTo>
                        <a:pt x="132" y="16"/>
                      </a:lnTo>
                      <a:lnTo>
                        <a:pt x="136" y="16"/>
                      </a:lnTo>
                      <a:lnTo>
                        <a:pt x="144" y="16"/>
                      </a:lnTo>
                      <a:lnTo>
                        <a:pt x="148" y="16"/>
                      </a:lnTo>
                      <a:lnTo>
                        <a:pt x="148" y="20"/>
                      </a:lnTo>
                      <a:lnTo>
                        <a:pt x="152" y="20"/>
                      </a:lnTo>
                      <a:lnTo>
                        <a:pt x="152" y="24"/>
                      </a:lnTo>
                      <a:lnTo>
                        <a:pt x="148" y="28"/>
                      </a:lnTo>
                      <a:lnTo>
                        <a:pt x="140" y="28"/>
                      </a:lnTo>
                      <a:lnTo>
                        <a:pt x="136" y="28"/>
                      </a:lnTo>
                      <a:lnTo>
                        <a:pt x="136" y="32"/>
                      </a:lnTo>
                      <a:lnTo>
                        <a:pt x="132" y="32"/>
                      </a:lnTo>
                      <a:lnTo>
                        <a:pt x="124" y="32"/>
                      </a:lnTo>
                      <a:lnTo>
                        <a:pt x="120" y="32"/>
                      </a:lnTo>
                      <a:lnTo>
                        <a:pt x="116" y="28"/>
                      </a:lnTo>
                      <a:lnTo>
                        <a:pt x="112" y="28"/>
                      </a:lnTo>
                      <a:lnTo>
                        <a:pt x="108" y="28"/>
                      </a:lnTo>
                      <a:lnTo>
                        <a:pt x="108" y="24"/>
                      </a:lnTo>
                      <a:lnTo>
                        <a:pt x="104" y="24"/>
                      </a:lnTo>
                      <a:lnTo>
                        <a:pt x="100" y="20"/>
                      </a:lnTo>
                      <a:lnTo>
                        <a:pt x="96" y="20"/>
                      </a:lnTo>
                      <a:lnTo>
                        <a:pt x="92" y="20"/>
                      </a:lnTo>
                      <a:lnTo>
                        <a:pt x="88" y="16"/>
                      </a:lnTo>
                      <a:lnTo>
                        <a:pt x="84" y="12"/>
                      </a:lnTo>
                      <a:lnTo>
                        <a:pt x="84" y="16"/>
                      </a:lnTo>
                      <a:lnTo>
                        <a:pt x="80" y="16"/>
                      </a:lnTo>
                      <a:lnTo>
                        <a:pt x="80" y="20"/>
                      </a:lnTo>
                      <a:lnTo>
                        <a:pt x="80" y="24"/>
                      </a:lnTo>
                      <a:lnTo>
                        <a:pt x="76" y="24"/>
                      </a:lnTo>
                      <a:lnTo>
                        <a:pt x="72" y="24"/>
                      </a:lnTo>
                      <a:lnTo>
                        <a:pt x="52" y="28"/>
                      </a:lnTo>
                      <a:lnTo>
                        <a:pt x="52" y="32"/>
                      </a:lnTo>
                      <a:lnTo>
                        <a:pt x="52" y="36"/>
                      </a:lnTo>
                      <a:lnTo>
                        <a:pt x="48" y="36"/>
                      </a:lnTo>
                      <a:lnTo>
                        <a:pt x="40" y="36"/>
                      </a:lnTo>
                      <a:lnTo>
                        <a:pt x="12" y="36"/>
                      </a:lnTo>
                      <a:lnTo>
                        <a:pt x="4" y="36"/>
                      </a:lnTo>
                      <a:lnTo>
                        <a:pt x="4" y="40"/>
                      </a:lnTo>
                      <a:lnTo>
                        <a:pt x="0" y="36"/>
                      </a:lnTo>
                      <a:lnTo>
                        <a:pt x="0" y="28"/>
                      </a:lnTo>
                      <a:lnTo>
                        <a:pt x="0" y="24"/>
                      </a:lnTo>
                      <a:lnTo>
                        <a:pt x="4" y="24"/>
                      </a:lnTo>
                      <a:lnTo>
                        <a:pt x="4" y="20"/>
                      </a:lnTo>
                      <a:lnTo>
                        <a:pt x="8" y="20"/>
                      </a:lnTo>
                      <a:lnTo>
                        <a:pt x="12" y="20"/>
                      </a:lnTo>
                      <a:lnTo>
                        <a:pt x="8" y="20"/>
                      </a:lnTo>
                      <a:lnTo>
                        <a:pt x="12" y="20"/>
                      </a:lnTo>
                      <a:lnTo>
                        <a:pt x="12" y="24"/>
                      </a:lnTo>
                      <a:lnTo>
                        <a:pt x="12" y="28"/>
                      </a:lnTo>
                      <a:lnTo>
                        <a:pt x="20" y="32"/>
                      </a:lnTo>
                      <a:lnTo>
                        <a:pt x="24" y="28"/>
                      </a:lnTo>
                      <a:lnTo>
                        <a:pt x="28" y="28"/>
                      </a:lnTo>
                      <a:lnTo>
                        <a:pt x="28" y="32"/>
                      </a:lnTo>
                      <a:lnTo>
                        <a:pt x="32" y="32"/>
                      </a:lnTo>
                      <a:lnTo>
                        <a:pt x="32" y="28"/>
                      </a:lnTo>
                      <a:lnTo>
                        <a:pt x="32" y="32"/>
                      </a:lnTo>
                      <a:lnTo>
                        <a:pt x="28" y="28"/>
                      </a:lnTo>
                      <a:lnTo>
                        <a:pt x="28" y="24"/>
                      </a:lnTo>
                      <a:lnTo>
                        <a:pt x="32" y="24"/>
                      </a:lnTo>
                      <a:lnTo>
                        <a:pt x="36" y="24"/>
                      </a:lnTo>
                      <a:lnTo>
                        <a:pt x="40" y="24"/>
                      </a:lnTo>
                      <a:lnTo>
                        <a:pt x="52" y="20"/>
                      </a:lnTo>
                      <a:lnTo>
                        <a:pt x="60" y="20"/>
                      </a:lnTo>
                      <a:lnTo>
                        <a:pt x="64" y="16"/>
                      </a:lnTo>
                      <a:lnTo>
                        <a:pt x="68" y="20"/>
                      </a:lnTo>
                      <a:lnTo>
                        <a:pt x="72" y="20"/>
                      </a:lnTo>
                      <a:lnTo>
                        <a:pt x="76" y="2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61" name="Freeform 21"/>
                <p:cNvSpPr>
                  <a:spLocks/>
                </p:cNvSpPr>
                <p:nvPr/>
              </p:nvSpPr>
              <p:spPr bwMode="auto">
                <a:xfrm>
                  <a:off x="1245" y="2675"/>
                  <a:ext cx="224" cy="324"/>
                </a:xfrm>
                <a:custGeom>
                  <a:avLst/>
                  <a:gdLst>
                    <a:gd name="T0" fmla="*/ 192 w 224"/>
                    <a:gd name="T1" fmla="*/ 260 h 324"/>
                    <a:gd name="T2" fmla="*/ 196 w 224"/>
                    <a:gd name="T3" fmla="*/ 272 h 324"/>
                    <a:gd name="T4" fmla="*/ 180 w 224"/>
                    <a:gd name="T5" fmla="*/ 272 h 324"/>
                    <a:gd name="T6" fmla="*/ 160 w 224"/>
                    <a:gd name="T7" fmla="*/ 280 h 324"/>
                    <a:gd name="T8" fmla="*/ 140 w 224"/>
                    <a:gd name="T9" fmla="*/ 292 h 324"/>
                    <a:gd name="T10" fmla="*/ 128 w 224"/>
                    <a:gd name="T11" fmla="*/ 296 h 324"/>
                    <a:gd name="T12" fmla="*/ 112 w 224"/>
                    <a:gd name="T13" fmla="*/ 300 h 324"/>
                    <a:gd name="T14" fmla="*/ 100 w 224"/>
                    <a:gd name="T15" fmla="*/ 304 h 324"/>
                    <a:gd name="T16" fmla="*/ 76 w 224"/>
                    <a:gd name="T17" fmla="*/ 312 h 324"/>
                    <a:gd name="T18" fmla="*/ 52 w 224"/>
                    <a:gd name="T19" fmla="*/ 316 h 324"/>
                    <a:gd name="T20" fmla="*/ 40 w 224"/>
                    <a:gd name="T21" fmla="*/ 312 h 324"/>
                    <a:gd name="T22" fmla="*/ 16 w 224"/>
                    <a:gd name="T23" fmla="*/ 308 h 324"/>
                    <a:gd name="T24" fmla="*/ 16 w 224"/>
                    <a:gd name="T25" fmla="*/ 304 h 324"/>
                    <a:gd name="T26" fmla="*/ 24 w 224"/>
                    <a:gd name="T27" fmla="*/ 296 h 324"/>
                    <a:gd name="T28" fmla="*/ 20 w 224"/>
                    <a:gd name="T29" fmla="*/ 276 h 324"/>
                    <a:gd name="T30" fmla="*/ 12 w 224"/>
                    <a:gd name="T31" fmla="*/ 272 h 324"/>
                    <a:gd name="T32" fmla="*/ 8 w 224"/>
                    <a:gd name="T33" fmla="*/ 248 h 324"/>
                    <a:gd name="T34" fmla="*/ 0 w 224"/>
                    <a:gd name="T35" fmla="*/ 228 h 324"/>
                    <a:gd name="T36" fmla="*/ 8 w 224"/>
                    <a:gd name="T37" fmla="*/ 208 h 324"/>
                    <a:gd name="T38" fmla="*/ 16 w 224"/>
                    <a:gd name="T39" fmla="*/ 180 h 324"/>
                    <a:gd name="T40" fmla="*/ 32 w 224"/>
                    <a:gd name="T41" fmla="*/ 156 h 324"/>
                    <a:gd name="T42" fmla="*/ 40 w 224"/>
                    <a:gd name="T43" fmla="*/ 144 h 324"/>
                    <a:gd name="T44" fmla="*/ 32 w 224"/>
                    <a:gd name="T45" fmla="*/ 120 h 324"/>
                    <a:gd name="T46" fmla="*/ 28 w 224"/>
                    <a:gd name="T47" fmla="*/ 108 h 324"/>
                    <a:gd name="T48" fmla="*/ 32 w 224"/>
                    <a:gd name="T49" fmla="*/ 88 h 324"/>
                    <a:gd name="T50" fmla="*/ 24 w 224"/>
                    <a:gd name="T51" fmla="*/ 76 h 324"/>
                    <a:gd name="T52" fmla="*/ 24 w 224"/>
                    <a:gd name="T53" fmla="*/ 56 h 324"/>
                    <a:gd name="T54" fmla="*/ 20 w 224"/>
                    <a:gd name="T55" fmla="*/ 32 h 324"/>
                    <a:gd name="T56" fmla="*/ 20 w 224"/>
                    <a:gd name="T57" fmla="*/ 12 h 324"/>
                    <a:gd name="T58" fmla="*/ 64 w 224"/>
                    <a:gd name="T59" fmla="*/ 8 h 324"/>
                    <a:gd name="T60" fmla="*/ 96 w 224"/>
                    <a:gd name="T61" fmla="*/ 8 h 324"/>
                    <a:gd name="T62" fmla="*/ 124 w 224"/>
                    <a:gd name="T63" fmla="*/ 8 h 324"/>
                    <a:gd name="T64" fmla="*/ 148 w 224"/>
                    <a:gd name="T65" fmla="*/ 0 h 324"/>
                    <a:gd name="T66" fmla="*/ 164 w 224"/>
                    <a:gd name="T67" fmla="*/ 8 h 324"/>
                    <a:gd name="T68" fmla="*/ 160 w 224"/>
                    <a:gd name="T69" fmla="*/ 28 h 324"/>
                    <a:gd name="T70" fmla="*/ 176 w 224"/>
                    <a:gd name="T71" fmla="*/ 36 h 324"/>
                    <a:gd name="T72" fmla="*/ 184 w 224"/>
                    <a:gd name="T73" fmla="*/ 48 h 324"/>
                    <a:gd name="T74" fmla="*/ 180 w 224"/>
                    <a:gd name="T75" fmla="*/ 68 h 324"/>
                    <a:gd name="T76" fmla="*/ 176 w 224"/>
                    <a:gd name="T77" fmla="*/ 88 h 324"/>
                    <a:gd name="T78" fmla="*/ 188 w 224"/>
                    <a:gd name="T79" fmla="*/ 84 h 324"/>
                    <a:gd name="T80" fmla="*/ 188 w 224"/>
                    <a:gd name="T81" fmla="*/ 100 h 324"/>
                    <a:gd name="T82" fmla="*/ 188 w 224"/>
                    <a:gd name="T83" fmla="*/ 116 h 324"/>
                    <a:gd name="T84" fmla="*/ 188 w 224"/>
                    <a:gd name="T85" fmla="*/ 128 h 324"/>
                    <a:gd name="T86" fmla="*/ 200 w 224"/>
                    <a:gd name="T87" fmla="*/ 140 h 324"/>
                    <a:gd name="T88" fmla="*/ 196 w 224"/>
                    <a:gd name="T89" fmla="*/ 152 h 324"/>
                    <a:gd name="T90" fmla="*/ 188 w 224"/>
                    <a:gd name="T91" fmla="*/ 180 h 324"/>
                    <a:gd name="T92" fmla="*/ 196 w 224"/>
                    <a:gd name="T93" fmla="*/ 192 h 324"/>
                    <a:gd name="T94" fmla="*/ 192 w 224"/>
                    <a:gd name="T95" fmla="*/ 208 h 324"/>
                    <a:gd name="T96" fmla="*/ 196 w 224"/>
                    <a:gd name="T97" fmla="*/ 224 h 324"/>
                    <a:gd name="T98" fmla="*/ 204 w 224"/>
                    <a:gd name="T99" fmla="*/ 236 h 324"/>
                    <a:gd name="T100" fmla="*/ 220 w 224"/>
                    <a:gd name="T101" fmla="*/ 252 h 324"/>
                    <a:gd name="T102" fmla="*/ 216 w 224"/>
                    <a:gd name="T103" fmla="*/ 260 h 324"/>
                    <a:gd name="T104" fmla="*/ 212 w 224"/>
                    <a:gd name="T105" fmla="*/ 272 h 324"/>
                    <a:gd name="T106" fmla="*/ 196 w 224"/>
                    <a:gd name="T107" fmla="*/ 264 h 324"/>
                    <a:gd name="T108" fmla="*/ 184 w 224"/>
                    <a:gd name="T109" fmla="*/ 256 h 324"/>
                    <a:gd name="T110" fmla="*/ 180 w 224"/>
                    <a:gd name="T111" fmla="*/ 256 h 3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224" h="324">
                      <a:moveTo>
                        <a:pt x="180" y="256"/>
                      </a:moveTo>
                      <a:lnTo>
                        <a:pt x="184" y="256"/>
                      </a:lnTo>
                      <a:lnTo>
                        <a:pt x="188" y="256"/>
                      </a:lnTo>
                      <a:lnTo>
                        <a:pt x="192" y="260"/>
                      </a:lnTo>
                      <a:lnTo>
                        <a:pt x="196" y="260"/>
                      </a:lnTo>
                      <a:lnTo>
                        <a:pt x="196" y="264"/>
                      </a:lnTo>
                      <a:lnTo>
                        <a:pt x="196" y="268"/>
                      </a:lnTo>
                      <a:lnTo>
                        <a:pt x="196" y="272"/>
                      </a:lnTo>
                      <a:lnTo>
                        <a:pt x="188" y="272"/>
                      </a:lnTo>
                      <a:lnTo>
                        <a:pt x="184" y="272"/>
                      </a:lnTo>
                      <a:lnTo>
                        <a:pt x="184" y="268"/>
                      </a:lnTo>
                      <a:lnTo>
                        <a:pt x="180" y="272"/>
                      </a:lnTo>
                      <a:lnTo>
                        <a:pt x="176" y="272"/>
                      </a:lnTo>
                      <a:lnTo>
                        <a:pt x="172" y="272"/>
                      </a:lnTo>
                      <a:lnTo>
                        <a:pt x="168" y="276"/>
                      </a:lnTo>
                      <a:lnTo>
                        <a:pt x="160" y="280"/>
                      </a:lnTo>
                      <a:lnTo>
                        <a:pt x="152" y="284"/>
                      </a:lnTo>
                      <a:lnTo>
                        <a:pt x="148" y="284"/>
                      </a:lnTo>
                      <a:lnTo>
                        <a:pt x="144" y="288"/>
                      </a:lnTo>
                      <a:lnTo>
                        <a:pt x="140" y="292"/>
                      </a:lnTo>
                      <a:lnTo>
                        <a:pt x="136" y="292"/>
                      </a:lnTo>
                      <a:lnTo>
                        <a:pt x="132" y="292"/>
                      </a:lnTo>
                      <a:lnTo>
                        <a:pt x="128" y="292"/>
                      </a:lnTo>
                      <a:lnTo>
                        <a:pt x="128" y="296"/>
                      </a:lnTo>
                      <a:lnTo>
                        <a:pt x="124" y="300"/>
                      </a:lnTo>
                      <a:lnTo>
                        <a:pt x="120" y="300"/>
                      </a:lnTo>
                      <a:lnTo>
                        <a:pt x="116" y="300"/>
                      </a:lnTo>
                      <a:lnTo>
                        <a:pt x="112" y="300"/>
                      </a:lnTo>
                      <a:lnTo>
                        <a:pt x="108" y="300"/>
                      </a:lnTo>
                      <a:lnTo>
                        <a:pt x="108" y="304"/>
                      </a:lnTo>
                      <a:lnTo>
                        <a:pt x="104" y="304"/>
                      </a:lnTo>
                      <a:lnTo>
                        <a:pt x="100" y="304"/>
                      </a:lnTo>
                      <a:lnTo>
                        <a:pt x="92" y="304"/>
                      </a:lnTo>
                      <a:lnTo>
                        <a:pt x="88" y="308"/>
                      </a:lnTo>
                      <a:lnTo>
                        <a:pt x="84" y="308"/>
                      </a:lnTo>
                      <a:lnTo>
                        <a:pt x="76" y="312"/>
                      </a:lnTo>
                      <a:lnTo>
                        <a:pt x="68" y="320"/>
                      </a:lnTo>
                      <a:lnTo>
                        <a:pt x="60" y="324"/>
                      </a:lnTo>
                      <a:lnTo>
                        <a:pt x="60" y="320"/>
                      </a:lnTo>
                      <a:lnTo>
                        <a:pt x="52" y="316"/>
                      </a:lnTo>
                      <a:lnTo>
                        <a:pt x="48" y="316"/>
                      </a:lnTo>
                      <a:lnTo>
                        <a:pt x="48" y="312"/>
                      </a:lnTo>
                      <a:lnTo>
                        <a:pt x="44" y="312"/>
                      </a:lnTo>
                      <a:lnTo>
                        <a:pt x="40" y="312"/>
                      </a:lnTo>
                      <a:lnTo>
                        <a:pt x="36" y="312"/>
                      </a:lnTo>
                      <a:lnTo>
                        <a:pt x="28" y="308"/>
                      </a:lnTo>
                      <a:lnTo>
                        <a:pt x="20" y="308"/>
                      </a:lnTo>
                      <a:lnTo>
                        <a:pt x="16" y="308"/>
                      </a:lnTo>
                      <a:lnTo>
                        <a:pt x="12" y="304"/>
                      </a:lnTo>
                      <a:lnTo>
                        <a:pt x="8" y="304"/>
                      </a:lnTo>
                      <a:lnTo>
                        <a:pt x="12" y="304"/>
                      </a:lnTo>
                      <a:lnTo>
                        <a:pt x="16" y="304"/>
                      </a:lnTo>
                      <a:lnTo>
                        <a:pt x="28" y="304"/>
                      </a:lnTo>
                      <a:lnTo>
                        <a:pt x="28" y="300"/>
                      </a:lnTo>
                      <a:lnTo>
                        <a:pt x="24" y="300"/>
                      </a:lnTo>
                      <a:lnTo>
                        <a:pt x="24" y="296"/>
                      </a:lnTo>
                      <a:lnTo>
                        <a:pt x="24" y="292"/>
                      </a:lnTo>
                      <a:lnTo>
                        <a:pt x="28" y="288"/>
                      </a:lnTo>
                      <a:lnTo>
                        <a:pt x="24" y="280"/>
                      </a:lnTo>
                      <a:lnTo>
                        <a:pt x="20" y="276"/>
                      </a:lnTo>
                      <a:lnTo>
                        <a:pt x="20" y="280"/>
                      </a:lnTo>
                      <a:lnTo>
                        <a:pt x="16" y="280"/>
                      </a:lnTo>
                      <a:lnTo>
                        <a:pt x="16" y="276"/>
                      </a:lnTo>
                      <a:lnTo>
                        <a:pt x="12" y="272"/>
                      </a:lnTo>
                      <a:lnTo>
                        <a:pt x="12" y="264"/>
                      </a:lnTo>
                      <a:lnTo>
                        <a:pt x="12" y="260"/>
                      </a:lnTo>
                      <a:lnTo>
                        <a:pt x="8" y="252"/>
                      </a:lnTo>
                      <a:lnTo>
                        <a:pt x="8" y="248"/>
                      </a:lnTo>
                      <a:lnTo>
                        <a:pt x="4" y="244"/>
                      </a:lnTo>
                      <a:lnTo>
                        <a:pt x="4" y="236"/>
                      </a:lnTo>
                      <a:lnTo>
                        <a:pt x="4" y="232"/>
                      </a:lnTo>
                      <a:lnTo>
                        <a:pt x="0" y="228"/>
                      </a:lnTo>
                      <a:lnTo>
                        <a:pt x="4" y="224"/>
                      </a:lnTo>
                      <a:lnTo>
                        <a:pt x="4" y="220"/>
                      </a:lnTo>
                      <a:lnTo>
                        <a:pt x="4" y="216"/>
                      </a:lnTo>
                      <a:lnTo>
                        <a:pt x="8" y="208"/>
                      </a:lnTo>
                      <a:lnTo>
                        <a:pt x="12" y="204"/>
                      </a:lnTo>
                      <a:lnTo>
                        <a:pt x="16" y="196"/>
                      </a:lnTo>
                      <a:lnTo>
                        <a:pt x="16" y="188"/>
                      </a:lnTo>
                      <a:lnTo>
                        <a:pt x="16" y="180"/>
                      </a:lnTo>
                      <a:lnTo>
                        <a:pt x="20" y="172"/>
                      </a:lnTo>
                      <a:lnTo>
                        <a:pt x="24" y="164"/>
                      </a:lnTo>
                      <a:lnTo>
                        <a:pt x="24" y="160"/>
                      </a:lnTo>
                      <a:lnTo>
                        <a:pt x="32" y="156"/>
                      </a:lnTo>
                      <a:lnTo>
                        <a:pt x="32" y="152"/>
                      </a:lnTo>
                      <a:lnTo>
                        <a:pt x="36" y="152"/>
                      </a:lnTo>
                      <a:lnTo>
                        <a:pt x="40" y="148"/>
                      </a:lnTo>
                      <a:lnTo>
                        <a:pt x="40" y="144"/>
                      </a:lnTo>
                      <a:lnTo>
                        <a:pt x="36" y="128"/>
                      </a:lnTo>
                      <a:lnTo>
                        <a:pt x="36" y="124"/>
                      </a:lnTo>
                      <a:lnTo>
                        <a:pt x="36" y="120"/>
                      </a:lnTo>
                      <a:lnTo>
                        <a:pt x="32" y="120"/>
                      </a:lnTo>
                      <a:lnTo>
                        <a:pt x="32" y="116"/>
                      </a:lnTo>
                      <a:lnTo>
                        <a:pt x="32" y="112"/>
                      </a:lnTo>
                      <a:lnTo>
                        <a:pt x="32" y="108"/>
                      </a:lnTo>
                      <a:lnTo>
                        <a:pt x="28" y="108"/>
                      </a:lnTo>
                      <a:lnTo>
                        <a:pt x="24" y="104"/>
                      </a:lnTo>
                      <a:lnTo>
                        <a:pt x="28" y="100"/>
                      </a:lnTo>
                      <a:lnTo>
                        <a:pt x="28" y="96"/>
                      </a:lnTo>
                      <a:lnTo>
                        <a:pt x="32" y="88"/>
                      </a:lnTo>
                      <a:lnTo>
                        <a:pt x="28" y="84"/>
                      </a:lnTo>
                      <a:lnTo>
                        <a:pt x="28" y="80"/>
                      </a:lnTo>
                      <a:lnTo>
                        <a:pt x="24" y="80"/>
                      </a:lnTo>
                      <a:lnTo>
                        <a:pt x="24" y="76"/>
                      </a:lnTo>
                      <a:lnTo>
                        <a:pt x="28" y="76"/>
                      </a:lnTo>
                      <a:lnTo>
                        <a:pt x="24" y="72"/>
                      </a:lnTo>
                      <a:lnTo>
                        <a:pt x="24" y="68"/>
                      </a:lnTo>
                      <a:lnTo>
                        <a:pt x="24" y="56"/>
                      </a:lnTo>
                      <a:lnTo>
                        <a:pt x="24" y="48"/>
                      </a:lnTo>
                      <a:lnTo>
                        <a:pt x="24" y="44"/>
                      </a:lnTo>
                      <a:lnTo>
                        <a:pt x="20" y="40"/>
                      </a:lnTo>
                      <a:lnTo>
                        <a:pt x="20" y="32"/>
                      </a:lnTo>
                      <a:lnTo>
                        <a:pt x="16" y="28"/>
                      </a:lnTo>
                      <a:lnTo>
                        <a:pt x="16" y="24"/>
                      </a:lnTo>
                      <a:lnTo>
                        <a:pt x="20" y="20"/>
                      </a:lnTo>
                      <a:lnTo>
                        <a:pt x="20" y="12"/>
                      </a:lnTo>
                      <a:lnTo>
                        <a:pt x="20" y="8"/>
                      </a:lnTo>
                      <a:lnTo>
                        <a:pt x="28" y="8"/>
                      </a:lnTo>
                      <a:lnTo>
                        <a:pt x="48" y="8"/>
                      </a:lnTo>
                      <a:lnTo>
                        <a:pt x="64" y="8"/>
                      </a:lnTo>
                      <a:lnTo>
                        <a:pt x="76" y="8"/>
                      </a:lnTo>
                      <a:lnTo>
                        <a:pt x="84" y="8"/>
                      </a:lnTo>
                      <a:lnTo>
                        <a:pt x="92" y="8"/>
                      </a:lnTo>
                      <a:lnTo>
                        <a:pt x="96" y="8"/>
                      </a:lnTo>
                      <a:lnTo>
                        <a:pt x="108" y="8"/>
                      </a:lnTo>
                      <a:lnTo>
                        <a:pt x="116" y="8"/>
                      </a:lnTo>
                      <a:lnTo>
                        <a:pt x="120" y="8"/>
                      </a:lnTo>
                      <a:lnTo>
                        <a:pt x="124" y="8"/>
                      </a:lnTo>
                      <a:lnTo>
                        <a:pt x="132" y="8"/>
                      </a:lnTo>
                      <a:lnTo>
                        <a:pt x="132" y="12"/>
                      </a:lnTo>
                      <a:lnTo>
                        <a:pt x="144" y="4"/>
                      </a:lnTo>
                      <a:lnTo>
                        <a:pt x="148" y="0"/>
                      </a:lnTo>
                      <a:lnTo>
                        <a:pt x="156" y="0"/>
                      </a:lnTo>
                      <a:lnTo>
                        <a:pt x="160" y="4"/>
                      </a:lnTo>
                      <a:lnTo>
                        <a:pt x="164" y="4"/>
                      </a:lnTo>
                      <a:lnTo>
                        <a:pt x="164" y="8"/>
                      </a:lnTo>
                      <a:lnTo>
                        <a:pt x="164" y="16"/>
                      </a:lnTo>
                      <a:lnTo>
                        <a:pt x="160" y="20"/>
                      </a:lnTo>
                      <a:lnTo>
                        <a:pt x="160" y="24"/>
                      </a:lnTo>
                      <a:lnTo>
                        <a:pt x="160" y="28"/>
                      </a:lnTo>
                      <a:lnTo>
                        <a:pt x="164" y="28"/>
                      </a:lnTo>
                      <a:lnTo>
                        <a:pt x="168" y="28"/>
                      </a:lnTo>
                      <a:lnTo>
                        <a:pt x="172" y="32"/>
                      </a:lnTo>
                      <a:lnTo>
                        <a:pt x="176" y="36"/>
                      </a:lnTo>
                      <a:lnTo>
                        <a:pt x="180" y="36"/>
                      </a:lnTo>
                      <a:lnTo>
                        <a:pt x="180" y="40"/>
                      </a:lnTo>
                      <a:lnTo>
                        <a:pt x="184" y="44"/>
                      </a:lnTo>
                      <a:lnTo>
                        <a:pt x="184" y="48"/>
                      </a:lnTo>
                      <a:lnTo>
                        <a:pt x="180" y="52"/>
                      </a:lnTo>
                      <a:lnTo>
                        <a:pt x="184" y="52"/>
                      </a:lnTo>
                      <a:lnTo>
                        <a:pt x="184" y="56"/>
                      </a:lnTo>
                      <a:lnTo>
                        <a:pt x="180" y="68"/>
                      </a:lnTo>
                      <a:lnTo>
                        <a:pt x="176" y="76"/>
                      </a:lnTo>
                      <a:lnTo>
                        <a:pt x="176" y="80"/>
                      </a:lnTo>
                      <a:lnTo>
                        <a:pt x="176" y="84"/>
                      </a:lnTo>
                      <a:lnTo>
                        <a:pt x="176" y="88"/>
                      </a:lnTo>
                      <a:lnTo>
                        <a:pt x="180" y="88"/>
                      </a:lnTo>
                      <a:lnTo>
                        <a:pt x="180" y="84"/>
                      </a:lnTo>
                      <a:lnTo>
                        <a:pt x="184" y="84"/>
                      </a:lnTo>
                      <a:lnTo>
                        <a:pt x="188" y="84"/>
                      </a:lnTo>
                      <a:lnTo>
                        <a:pt x="192" y="88"/>
                      </a:lnTo>
                      <a:lnTo>
                        <a:pt x="192" y="96"/>
                      </a:lnTo>
                      <a:lnTo>
                        <a:pt x="192" y="100"/>
                      </a:lnTo>
                      <a:lnTo>
                        <a:pt x="188" y="100"/>
                      </a:lnTo>
                      <a:lnTo>
                        <a:pt x="188" y="104"/>
                      </a:lnTo>
                      <a:lnTo>
                        <a:pt x="188" y="108"/>
                      </a:lnTo>
                      <a:lnTo>
                        <a:pt x="192" y="112"/>
                      </a:lnTo>
                      <a:lnTo>
                        <a:pt x="188" y="116"/>
                      </a:lnTo>
                      <a:lnTo>
                        <a:pt x="188" y="120"/>
                      </a:lnTo>
                      <a:lnTo>
                        <a:pt x="184" y="120"/>
                      </a:lnTo>
                      <a:lnTo>
                        <a:pt x="184" y="124"/>
                      </a:lnTo>
                      <a:lnTo>
                        <a:pt x="188" y="128"/>
                      </a:lnTo>
                      <a:lnTo>
                        <a:pt x="192" y="132"/>
                      </a:lnTo>
                      <a:lnTo>
                        <a:pt x="196" y="132"/>
                      </a:lnTo>
                      <a:lnTo>
                        <a:pt x="196" y="136"/>
                      </a:lnTo>
                      <a:lnTo>
                        <a:pt x="200" y="140"/>
                      </a:lnTo>
                      <a:lnTo>
                        <a:pt x="200" y="144"/>
                      </a:lnTo>
                      <a:lnTo>
                        <a:pt x="196" y="144"/>
                      </a:lnTo>
                      <a:lnTo>
                        <a:pt x="196" y="148"/>
                      </a:lnTo>
                      <a:lnTo>
                        <a:pt x="196" y="152"/>
                      </a:lnTo>
                      <a:lnTo>
                        <a:pt x="196" y="164"/>
                      </a:lnTo>
                      <a:lnTo>
                        <a:pt x="196" y="172"/>
                      </a:lnTo>
                      <a:lnTo>
                        <a:pt x="192" y="180"/>
                      </a:lnTo>
                      <a:lnTo>
                        <a:pt x="188" y="180"/>
                      </a:lnTo>
                      <a:lnTo>
                        <a:pt x="188" y="184"/>
                      </a:lnTo>
                      <a:lnTo>
                        <a:pt x="192" y="188"/>
                      </a:lnTo>
                      <a:lnTo>
                        <a:pt x="196" y="188"/>
                      </a:lnTo>
                      <a:lnTo>
                        <a:pt x="196" y="192"/>
                      </a:lnTo>
                      <a:lnTo>
                        <a:pt x="196" y="196"/>
                      </a:lnTo>
                      <a:lnTo>
                        <a:pt x="196" y="200"/>
                      </a:lnTo>
                      <a:lnTo>
                        <a:pt x="196" y="208"/>
                      </a:lnTo>
                      <a:lnTo>
                        <a:pt x="192" y="208"/>
                      </a:lnTo>
                      <a:lnTo>
                        <a:pt x="192" y="212"/>
                      </a:lnTo>
                      <a:lnTo>
                        <a:pt x="192" y="216"/>
                      </a:lnTo>
                      <a:lnTo>
                        <a:pt x="196" y="220"/>
                      </a:lnTo>
                      <a:lnTo>
                        <a:pt x="196" y="224"/>
                      </a:lnTo>
                      <a:lnTo>
                        <a:pt x="196" y="228"/>
                      </a:lnTo>
                      <a:lnTo>
                        <a:pt x="200" y="228"/>
                      </a:lnTo>
                      <a:lnTo>
                        <a:pt x="200" y="232"/>
                      </a:lnTo>
                      <a:lnTo>
                        <a:pt x="204" y="236"/>
                      </a:lnTo>
                      <a:lnTo>
                        <a:pt x="208" y="244"/>
                      </a:lnTo>
                      <a:lnTo>
                        <a:pt x="216" y="244"/>
                      </a:lnTo>
                      <a:lnTo>
                        <a:pt x="216" y="248"/>
                      </a:lnTo>
                      <a:lnTo>
                        <a:pt x="220" y="252"/>
                      </a:lnTo>
                      <a:lnTo>
                        <a:pt x="224" y="252"/>
                      </a:lnTo>
                      <a:lnTo>
                        <a:pt x="224" y="256"/>
                      </a:lnTo>
                      <a:lnTo>
                        <a:pt x="220" y="256"/>
                      </a:lnTo>
                      <a:lnTo>
                        <a:pt x="216" y="260"/>
                      </a:lnTo>
                      <a:lnTo>
                        <a:pt x="216" y="264"/>
                      </a:lnTo>
                      <a:lnTo>
                        <a:pt x="216" y="268"/>
                      </a:lnTo>
                      <a:lnTo>
                        <a:pt x="212" y="268"/>
                      </a:lnTo>
                      <a:lnTo>
                        <a:pt x="212" y="272"/>
                      </a:lnTo>
                      <a:lnTo>
                        <a:pt x="204" y="272"/>
                      </a:lnTo>
                      <a:lnTo>
                        <a:pt x="200" y="272"/>
                      </a:lnTo>
                      <a:lnTo>
                        <a:pt x="196" y="268"/>
                      </a:lnTo>
                      <a:lnTo>
                        <a:pt x="196" y="264"/>
                      </a:lnTo>
                      <a:lnTo>
                        <a:pt x="196" y="260"/>
                      </a:lnTo>
                      <a:lnTo>
                        <a:pt x="192" y="260"/>
                      </a:lnTo>
                      <a:lnTo>
                        <a:pt x="188" y="256"/>
                      </a:lnTo>
                      <a:lnTo>
                        <a:pt x="184" y="256"/>
                      </a:lnTo>
                      <a:lnTo>
                        <a:pt x="180" y="256"/>
                      </a:lnTo>
                      <a:lnTo>
                        <a:pt x="176" y="252"/>
                      </a:lnTo>
                      <a:lnTo>
                        <a:pt x="176" y="256"/>
                      </a:lnTo>
                      <a:lnTo>
                        <a:pt x="180" y="25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62" name="Freeform 22"/>
                <p:cNvSpPr>
                  <a:spLocks/>
                </p:cNvSpPr>
                <p:nvPr/>
              </p:nvSpPr>
              <p:spPr bwMode="auto">
                <a:xfrm>
                  <a:off x="653" y="2599"/>
                  <a:ext cx="372" cy="276"/>
                </a:xfrm>
                <a:custGeom>
                  <a:avLst/>
                  <a:gdLst>
                    <a:gd name="T0" fmla="*/ 108 w 372"/>
                    <a:gd name="T1" fmla="*/ 168 h 276"/>
                    <a:gd name="T2" fmla="*/ 96 w 372"/>
                    <a:gd name="T3" fmla="*/ 180 h 276"/>
                    <a:gd name="T4" fmla="*/ 88 w 372"/>
                    <a:gd name="T5" fmla="*/ 172 h 276"/>
                    <a:gd name="T6" fmla="*/ 72 w 372"/>
                    <a:gd name="T7" fmla="*/ 148 h 276"/>
                    <a:gd name="T8" fmla="*/ 68 w 372"/>
                    <a:gd name="T9" fmla="*/ 140 h 276"/>
                    <a:gd name="T10" fmla="*/ 52 w 372"/>
                    <a:gd name="T11" fmla="*/ 132 h 276"/>
                    <a:gd name="T12" fmla="*/ 24 w 372"/>
                    <a:gd name="T13" fmla="*/ 112 h 276"/>
                    <a:gd name="T14" fmla="*/ 24 w 372"/>
                    <a:gd name="T15" fmla="*/ 92 h 276"/>
                    <a:gd name="T16" fmla="*/ 12 w 372"/>
                    <a:gd name="T17" fmla="*/ 92 h 276"/>
                    <a:gd name="T18" fmla="*/ 12 w 372"/>
                    <a:gd name="T19" fmla="*/ 84 h 276"/>
                    <a:gd name="T20" fmla="*/ 4 w 372"/>
                    <a:gd name="T21" fmla="*/ 84 h 276"/>
                    <a:gd name="T22" fmla="*/ 20 w 372"/>
                    <a:gd name="T23" fmla="*/ 60 h 276"/>
                    <a:gd name="T24" fmla="*/ 32 w 372"/>
                    <a:gd name="T25" fmla="*/ 56 h 276"/>
                    <a:gd name="T26" fmla="*/ 68 w 372"/>
                    <a:gd name="T27" fmla="*/ 48 h 276"/>
                    <a:gd name="T28" fmla="*/ 56 w 372"/>
                    <a:gd name="T29" fmla="*/ 24 h 276"/>
                    <a:gd name="T30" fmla="*/ 72 w 372"/>
                    <a:gd name="T31" fmla="*/ 8 h 276"/>
                    <a:gd name="T32" fmla="*/ 88 w 372"/>
                    <a:gd name="T33" fmla="*/ 0 h 276"/>
                    <a:gd name="T34" fmla="*/ 108 w 372"/>
                    <a:gd name="T35" fmla="*/ 8 h 276"/>
                    <a:gd name="T36" fmla="*/ 132 w 372"/>
                    <a:gd name="T37" fmla="*/ 16 h 276"/>
                    <a:gd name="T38" fmla="*/ 160 w 372"/>
                    <a:gd name="T39" fmla="*/ 12 h 276"/>
                    <a:gd name="T40" fmla="*/ 180 w 372"/>
                    <a:gd name="T41" fmla="*/ 12 h 276"/>
                    <a:gd name="T42" fmla="*/ 184 w 372"/>
                    <a:gd name="T43" fmla="*/ 28 h 276"/>
                    <a:gd name="T44" fmla="*/ 208 w 372"/>
                    <a:gd name="T45" fmla="*/ 24 h 276"/>
                    <a:gd name="T46" fmla="*/ 236 w 372"/>
                    <a:gd name="T47" fmla="*/ 24 h 276"/>
                    <a:gd name="T48" fmla="*/ 272 w 372"/>
                    <a:gd name="T49" fmla="*/ 24 h 276"/>
                    <a:gd name="T50" fmla="*/ 284 w 372"/>
                    <a:gd name="T51" fmla="*/ 12 h 276"/>
                    <a:gd name="T52" fmla="*/ 308 w 372"/>
                    <a:gd name="T53" fmla="*/ 16 h 276"/>
                    <a:gd name="T54" fmla="*/ 316 w 372"/>
                    <a:gd name="T55" fmla="*/ 40 h 276"/>
                    <a:gd name="T56" fmla="*/ 328 w 372"/>
                    <a:gd name="T57" fmla="*/ 60 h 276"/>
                    <a:gd name="T58" fmla="*/ 324 w 372"/>
                    <a:gd name="T59" fmla="*/ 76 h 276"/>
                    <a:gd name="T60" fmla="*/ 340 w 372"/>
                    <a:gd name="T61" fmla="*/ 84 h 276"/>
                    <a:gd name="T62" fmla="*/ 356 w 372"/>
                    <a:gd name="T63" fmla="*/ 116 h 276"/>
                    <a:gd name="T64" fmla="*/ 348 w 372"/>
                    <a:gd name="T65" fmla="*/ 132 h 276"/>
                    <a:gd name="T66" fmla="*/ 348 w 372"/>
                    <a:gd name="T67" fmla="*/ 160 h 276"/>
                    <a:gd name="T68" fmla="*/ 364 w 372"/>
                    <a:gd name="T69" fmla="*/ 176 h 276"/>
                    <a:gd name="T70" fmla="*/ 356 w 372"/>
                    <a:gd name="T71" fmla="*/ 196 h 276"/>
                    <a:gd name="T72" fmla="*/ 372 w 372"/>
                    <a:gd name="T73" fmla="*/ 212 h 276"/>
                    <a:gd name="T74" fmla="*/ 356 w 372"/>
                    <a:gd name="T75" fmla="*/ 208 h 276"/>
                    <a:gd name="T76" fmla="*/ 352 w 372"/>
                    <a:gd name="T77" fmla="*/ 228 h 276"/>
                    <a:gd name="T78" fmla="*/ 348 w 372"/>
                    <a:gd name="T79" fmla="*/ 240 h 276"/>
                    <a:gd name="T80" fmla="*/ 340 w 372"/>
                    <a:gd name="T81" fmla="*/ 256 h 276"/>
                    <a:gd name="T82" fmla="*/ 320 w 372"/>
                    <a:gd name="T83" fmla="*/ 248 h 276"/>
                    <a:gd name="T84" fmla="*/ 312 w 372"/>
                    <a:gd name="T85" fmla="*/ 272 h 276"/>
                    <a:gd name="T86" fmla="*/ 292 w 372"/>
                    <a:gd name="T87" fmla="*/ 264 h 276"/>
                    <a:gd name="T88" fmla="*/ 284 w 372"/>
                    <a:gd name="T89" fmla="*/ 260 h 276"/>
                    <a:gd name="T90" fmla="*/ 284 w 372"/>
                    <a:gd name="T91" fmla="*/ 240 h 276"/>
                    <a:gd name="T92" fmla="*/ 272 w 372"/>
                    <a:gd name="T93" fmla="*/ 208 h 276"/>
                    <a:gd name="T94" fmla="*/ 240 w 372"/>
                    <a:gd name="T95" fmla="*/ 208 h 276"/>
                    <a:gd name="T96" fmla="*/ 220 w 372"/>
                    <a:gd name="T97" fmla="*/ 220 h 276"/>
                    <a:gd name="T98" fmla="*/ 224 w 372"/>
                    <a:gd name="T99" fmla="*/ 192 h 276"/>
                    <a:gd name="T100" fmla="*/ 216 w 372"/>
                    <a:gd name="T101" fmla="*/ 176 h 276"/>
                    <a:gd name="T102" fmla="*/ 204 w 372"/>
                    <a:gd name="T103" fmla="*/ 148 h 276"/>
                    <a:gd name="T104" fmla="*/ 180 w 372"/>
                    <a:gd name="T105" fmla="*/ 136 h 276"/>
                    <a:gd name="T106" fmla="*/ 132 w 372"/>
                    <a:gd name="T107" fmla="*/ 140 h 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72" h="276">
                      <a:moveTo>
                        <a:pt x="124" y="152"/>
                      </a:moveTo>
                      <a:lnTo>
                        <a:pt x="124" y="156"/>
                      </a:lnTo>
                      <a:lnTo>
                        <a:pt x="120" y="160"/>
                      </a:lnTo>
                      <a:lnTo>
                        <a:pt x="120" y="164"/>
                      </a:lnTo>
                      <a:lnTo>
                        <a:pt x="112" y="168"/>
                      </a:lnTo>
                      <a:lnTo>
                        <a:pt x="108" y="168"/>
                      </a:lnTo>
                      <a:lnTo>
                        <a:pt x="108" y="172"/>
                      </a:lnTo>
                      <a:lnTo>
                        <a:pt x="104" y="172"/>
                      </a:lnTo>
                      <a:lnTo>
                        <a:pt x="104" y="176"/>
                      </a:lnTo>
                      <a:lnTo>
                        <a:pt x="104" y="180"/>
                      </a:lnTo>
                      <a:lnTo>
                        <a:pt x="100" y="180"/>
                      </a:lnTo>
                      <a:lnTo>
                        <a:pt x="96" y="180"/>
                      </a:lnTo>
                      <a:lnTo>
                        <a:pt x="92" y="180"/>
                      </a:lnTo>
                      <a:lnTo>
                        <a:pt x="88" y="184"/>
                      </a:lnTo>
                      <a:lnTo>
                        <a:pt x="88" y="180"/>
                      </a:lnTo>
                      <a:lnTo>
                        <a:pt x="92" y="176"/>
                      </a:lnTo>
                      <a:lnTo>
                        <a:pt x="88" y="176"/>
                      </a:lnTo>
                      <a:lnTo>
                        <a:pt x="88" y="172"/>
                      </a:lnTo>
                      <a:lnTo>
                        <a:pt x="84" y="168"/>
                      </a:lnTo>
                      <a:lnTo>
                        <a:pt x="76" y="160"/>
                      </a:lnTo>
                      <a:lnTo>
                        <a:pt x="80" y="156"/>
                      </a:lnTo>
                      <a:lnTo>
                        <a:pt x="76" y="160"/>
                      </a:lnTo>
                      <a:lnTo>
                        <a:pt x="68" y="156"/>
                      </a:lnTo>
                      <a:lnTo>
                        <a:pt x="72" y="148"/>
                      </a:lnTo>
                      <a:lnTo>
                        <a:pt x="72" y="144"/>
                      </a:lnTo>
                      <a:lnTo>
                        <a:pt x="68" y="148"/>
                      </a:lnTo>
                      <a:lnTo>
                        <a:pt x="68" y="144"/>
                      </a:lnTo>
                      <a:lnTo>
                        <a:pt x="64" y="144"/>
                      </a:lnTo>
                      <a:lnTo>
                        <a:pt x="68" y="144"/>
                      </a:lnTo>
                      <a:lnTo>
                        <a:pt x="68" y="140"/>
                      </a:lnTo>
                      <a:lnTo>
                        <a:pt x="68" y="136"/>
                      </a:lnTo>
                      <a:lnTo>
                        <a:pt x="68" y="140"/>
                      </a:lnTo>
                      <a:lnTo>
                        <a:pt x="64" y="140"/>
                      </a:lnTo>
                      <a:lnTo>
                        <a:pt x="60" y="140"/>
                      </a:lnTo>
                      <a:lnTo>
                        <a:pt x="56" y="136"/>
                      </a:lnTo>
                      <a:lnTo>
                        <a:pt x="52" y="132"/>
                      </a:lnTo>
                      <a:lnTo>
                        <a:pt x="48" y="132"/>
                      </a:lnTo>
                      <a:lnTo>
                        <a:pt x="44" y="128"/>
                      </a:lnTo>
                      <a:lnTo>
                        <a:pt x="32" y="120"/>
                      </a:lnTo>
                      <a:lnTo>
                        <a:pt x="28" y="112"/>
                      </a:lnTo>
                      <a:lnTo>
                        <a:pt x="28" y="108"/>
                      </a:lnTo>
                      <a:lnTo>
                        <a:pt x="24" y="112"/>
                      </a:lnTo>
                      <a:lnTo>
                        <a:pt x="20" y="112"/>
                      </a:lnTo>
                      <a:lnTo>
                        <a:pt x="20" y="108"/>
                      </a:lnTo>
                      <a:lnTo>
                        <a:pt x="24" y="100"/>
                      </a:lnTo>
                      <a:lnTo>
                        <a:pt x="24" y="96"/>
                      </a:lnTo>
                      <a:lnTo>
                        <a:pt x="28" y="92"/>
                      </a:lnTo>
                      <a:lnTo>
                        <a:pt x="24" y="92"/>
                      </a:lnTo>
                      <a:lnTo>
                        <a:pt x="24" y="96"/>
                      </a:lnTo>
                      <a:lnTo>
                        <a:pt x="20" y="100"/>
                      </a:lnTo>
                      <a:lnTo>
                        <a:pt x="16" y="100"/>
                      </a:lnTo>
                      <a:lnTo>
                        <a:pt x="16" y="96"/>
                      </a:lnTo>
                      <a:lnTo>
                        <a:pt x="16" y="92"/>
                      </a:lnTo>
                      <a:lnTo>
                        <a:pt x="12" y="92"/>
                      </a:lnTo>
                      <a:lnTo>
                        <a:pt x="12" y="88"/>
                      </a:lnTo>
                      <a:lnTo>
                        <a:pt x="16" y="88"/>
                      </a:lnTo>
                      <a:lnTo>
                        <a:pt x="16" y="84"/>
                      </a:lnTo>
                      <a:lnTo>
                        <a:pt x="20" y="84"/>
                      </a:lnTo>
                      <a:lnTo>
                        <a:pt x="16" y="84"/>
                      </a:lnTo>
                      <a:lnTo>
                        <a:pt x="12" y="84"/>
                      </a:lnTo>
                      <a:lnTo>
                        <a:pt x="8" y="88"/>
                      </a:lnTo>
                      <a:lnTo>
                        <a:pt x="4" y="96"/>
                      </a:lnTo>
                      <a:lnTo>
                        <a:pt x="0" y="96"/>
                      </a:lnTo>
                      <a:lnTo>
                        <a:pt x="0" y="92"/>
                      </a:lnTo>
                      <a:lnTo>
                        <a:pt x="0" y="88"/>
                      </a:lnTo>
                      <a:lnTo>
                        <a:pt x="4" y="84"/>
                      </a:lnTo>
                      <a:lnTo>
                        <a:pt x="8" y="80"/>
                      </a:lnTo>
                      <a:lnTo>
                        <a:pt x="8" y="76"/>
                      </a:lnTo>
                      <a:lnTo>
                        <a:pt x="12" y="72"/>
                      </a:lnTo>
                      <a:lnTo>
                        <a:pt x="12" y="68"/>
                      </a:lnTo>
                      <a:lnTo>
                        <a:pt x="16" y="64"/>
                      </a:lnTo>
                      <a:lnTo>
                        <a:pt x="20" y="60"/>
                      </a:lnTo>
                      <a:lnTo>
                        <a:pt x="20" y="56"/>
                      </a:lnTo>
                      <a:lnTo>
                        <a:pt x="24" y="56"/>
                      </a:lnTo>
                      <a:lnTo>
                        <a:pt x="24" y="60"/>
                      </a:lnTo>
                      <a:lnTo>
                        <a:pt x="28" y="60"/>
                      </a:lnTo>
                      <a:lnTo>
                        <a:pt x="28" y="56"/>
                      </a:lnTo>
                      <a:lnTo>
                        <a:pt x="32" y="56"/>
                      </a:lnTo>
                      <a:lnTo>
                        <a:pt x="36" y="52"/>
                      </a:lnTo>
                      <a:lnTo>
                        <a:pt x="40" y="48"/>
                      </a:lnTo>
                      <a:lnTo>
                        <a:pt x="48" y="52"/>
                      </a:lnTo>
                      <a:lnTo>
                        <a:pt x="52" y="52"/>
                      </a:lnTo>
                      <a:lnTo>
                        <a:pt x="64" y="48"/>
                      </a:lnTo>
                      <a:lnTo>
                        <a:pt x="68" y="48"/>
                      </a:lnTo>
                      <a:lnTo>
                        <a:pt x="68" y="44"/>
                      </a:lnTo>
                      <a:lnTo>
                        <a:pt x="68" y="32"/>
                      </a:lnTo>
                      <a:lnTo>
                        <a:pt x="64" y="32"/>
                      </a:lnTo>
                      <a:lnTo>
                        <a:pt x="60" y="28"/>
                      </a:lnTo>
                      <a:lnTo>
                        <a:pt x="56" y="28"/>
                      </a:lnTo>
                      <a:lnTo>
                        <a:pt x="56" y="24"/>
                      </a:lnTo>
                      <a:lnTo>
                        <a:pt x="60" y="20"/>
                      </a:lnTo>
                      <a:lnTo>
                        <a:pt x="64" y="20"/>
                      </a:lnTo>
                      <a:lnTo>
                        <a:pt x="68" y="20"/>
                      </a:lnTo>
                      <a:lnTo>
                        <a:pt x="72" y="16"/>
                      </a:lnTo>
                      <a:lnTo>
                        <a:pt x="72" y="12"/>
                      </a:lnTo>
                      <a:lnTo>
                        <a:pt x="72" y="8"/>
                      </a:lnTo>
                      <a:lnTo>
                        <a:pt x="68" y="8"/>
                      </a:lnTo>
                      <a:lnTo>
                        <a:pt x="68" y="4"/>
                      </a:lnTo>
                      <a:lnTo>
                        <a:pt x="68" y="0"/>
                      </a:lnTo>
                      <a:lnTo>
                        <a:pt x="72" y="0"/>
                      </a:lnTo>
                      <a:lnTo>
                        <a:pt x="84" y="0"/>
                      </a:lnTo>
                      <a:lnTo>
                        <a:pt x="88" y="0"/>
                      </a:lnTo>
                      <a:lnTo>
                        <a:pt x="92" y="0"/>
                      </a:lnTo>
                      <a:lnTo>
                        <a:pt x="100" y="0"/>
                      </a:lnTo>
                      <a:lnTo>
                        <a:pt x="100" y="4"/>
                      </a:lnTo>
                      <a:lnTo>
                        <a:pt x="100" y="8"/>
                      </a:lnTo>
                      <a:lnTo>
                        <a:pt x="104" y="8"/>
                      </a:lnTo>
                      <a:lnTo>
                        <a:pt x="108" y="8"/>
                      </a:lnTo>
                      <a:lnTo>
                        <a:pt x="112" y="8"/>
                      </a:lnTo>
                      <a:lnTo>
                        <a:pt x="116" y="12"/>
                      </a:lnTo>
                      <a:lnTo>
                        <a:pt x="124" y="12"/>
                      </a:lnTo>
                      <a:lnTo>
                        <a:pt x="124" y="16"/>
                      </a:lnTo>
                      <a:lnTo>
                        <a:pt x="128" y="12"/>
                      </a:lnTo>
                      <a:lnTo>
                        <a:pt x="132" y="16"/>
                      </a:lnTo>
                      <a:lnTo>
                        <a:pt x="136" y="16"/>
                      </a:lnTo>
                      <a:lnTo>
                        <a:pt x="136" y="20"/>
                      </a:lnTo>
                      <a:lnTo>
                        <a:pt x="144" y="16"/>
                      </a:lnTo>
                      <a:lnTo>
                        <a:pt x="148" y="16"/>
                      </a:lnTo>
                      <a:lnTo>
                        <a:pt x="152" y="12"/>
                      </a:lnTo>
                      <a:lnTo>
                        <a:pt x="160" y="12"/>
                      </a:lnTo>
                      <a:lnTo>
                        <a:pt x="160" y="16"/>
                      </a:lnTo>
                      <a:lnTo>
                        <a:pt x="168" y="16"/>
                      </a:lnTo>
                      <a:lnTo>
                        <a:pt x="168" y="12"/>
                      </a:lnTo>
                      <a:lnTo>
                        <a:pt x="172" y="12"/>
                      </a:lnTo>
                      <a:lnTo>
                        <a:pt x="176" y="12"/>
                      </a:lnTo>
                      <a:lnTo>
                        <a:pt x="180" y="12"/>
                      </a:lnTo>
                      <a:lnTo>
                        <a:pt x="184" y="12"/>
                      </a:lnTo>
                      <a:lnTo>
                        <a:pt x="184" y="16"/>
                      </a:lnTo>
                      <a:lnTo>
                        <a:pt x="180" y="20"/>
                      </a:lnTo>
                      <a:lnTo>
                        <a:pt x="180" y="24"/>
                      </a:lnTo>
                      <a:lnTo>
                        <a:pt x="180" y="28"/>
                      </a:lnTo>
                      <a:lnTo>
                        <a:pt x="184" y="28"/>
                      </a:lnTo>
                      <a:lnTo>
                        <a:pt x="188" y="32"/>
                      </a:lnTo>
                      <a:lnTo>
                        <a:pt x="192" y="32"/>
                      </a:lnTo>
                      <a:lnTo>
                        <a:pt x="196" y="32"/>
                      </a:lnTo>
                      <a:lnTo>
                        <a:pt x="200" y="28"/>
                      </a:lnTo>
                      <a:lnTo>
                        <a:pt x="200" y="24"/>
                      </a:lnTo>
                      <a:lnTo>
                        <a:pt x="208" y="24"/>
                      </a:lnTo>
                      <a:lnTo>
                        <a:pt x="212" y="28"/>
                      </a:lnTo>
                      <a:lnTo>
                        <a:pt x="216" y="36"/>
                      </a:lnTo>
                      <a:lnTo>
                        <a:pt x="220" y="40"/>
                      </a:lnTo>
                      <a:lnTo>
                        <a:pt x="228" y="32"/>
                      </a:lnTo>
                      <a:lnTo>
                        <a:pt x="232" y="28"/>
                      </a:lnTo>
                      <a:lnTo>
                        <a:pt x="236" y="24"/>
                      </a:lnTo>
                      <a:lnTo>
                        <a:pt x="248" y="24"/>
                      </a:lnTo>
                      <a:lnTo>
                        <a:pt x="260" y="28"/>
                      </a:lnTo>
                      <a:lnTo>
                        <a:pt x="260" y="32"/>
                      </a:lnTo>
                      <a:lnTo>
                        <a:pt x="268" y="32"/>
                      </a:lnTo>
                      <a:lnTo>
                        <a:pt x="272" y="28"/>
                      </a:lnTo>
                      <a:lnTo>
                        <a:pt x="272" y="24"/>
                      </a:lnTo>
                      <a:lnTo>
                        <a:pt x="276" y="24"/>
                      </a:lnTo>
                      <a:lnTo>
                        <a:pt x="284" y="20"/>
                      </a:lnTo>
                      <a:lnTo>
                        <a:pt x="288" y="20"/>
                      </a:lnTo>
                      <a:lnTo>
                        <a:pt x="288" y="16"/>
                      </a:lnTo>
                      <a:lnTo>
                        <a:pt x="288" y="12"/>
                      </a:lnTo>
                      <a:lnTo>
                        <a:pt x="284" y="12"/>
                      </a:lnTo>
                      <a:lnTo>
                        <a:pt x="288" y="8"/>
                      </a:lnTo>
                      <a:lnTo>
                        <a:pt x="292" y="8"/>
                      </a:lnTo>
                      <a:lnTo>
                        <a:pt x="296" y="8"/>
                      </a:lnTo>
                      <a:lnTo>
                        <a:pt x="300" y="12"/>
                      </a:lnTo>
                      <a:lnTo>
                        <a:pt x="304" y="12"/>
                      </a:lnTo>
                      <a:lnTo>
                        <a:pt x="308" y="16"/>
                      </a:lnTo>
                      <a:lnTo>
                        <a:pt x="304" y="20"/>
                      </a:lnTo>
                      <a:lnTo>
                        <a:pt x="304" y="24"/>
                      </a:lnTo>
                      <a:lnTo>
                        <a:pt x="308" y="24"/>
                      </a:lnTo>
                      <a:lnTo>
                        <a:pt x="316" y="32"/>
                      </a:lnTo>
                      <a:lnTo>
                        <a:pt x="316" y="36"/>
                      </a:lnTo>
                      <a:lnTo>
                        <a:pt x="316" y="40"/>
                      </a:lnTo>
                      <a:lnTo>
                        <a:pt x="312" y="52"/>
                      </a:lnTo>
                      <a:lnTo>
                        <a:pt x="316" y="52"/>
                      </a:lnTo>
                      <a:lnTo>
                        <a:pt x="320" y="52"/>
                      </a:lnTo>
                      <a:lnTo>
                        <a:pt x="320" y="56"/>
                      </a:lnTo>
                      <a:lnTo>
                        <a:pt x="324" y="60"/>
                      </a:lnTo>
                      <a:lnTo>
                        <a:pt x="328" y="60"/>
                      </a:lnTo>
                      <a:lnTo>
                        <a:pt x="328" y="64"/>
                      </a:lnTo>
                      <a:lnTo>
                        <a:pt x="332" y="64"/>
                      </a:lnTo>
                      <a:lnTo>
                        <a:pt x="336" y="64"/>
                      </a:lnTo>
                      <a:lnTo>
                        <a:pt x="336" y="68"/>
                      </a:lnTo>
                      <a:lnTo>
                        <a:pt x="332" y="68"/>
                      </a:lnTo>
                      <a:lnTo>
                        <a:pt x="324" y="76"/>
                      </a:lnTo>
                      <a:lnTo>
                        <a:pt x="320" y="84"/>
                      </a:lnTo>
                      <a:lnTo>
                        <a:pt x="324" y="84"/>
                      </a:lnTo>
                      <a:lnTo>
                        <a:pt x="328" y="84"/>
                      </a:lnTo>
                      <a:lnTo>
                        <a:pt x="332" y="80"/>
                      </a:lnTo>
                      <a:lnTo>
                        <a:pt x="336" y="80"/>
                      </a:lnTo>
                      <a:lnTo>
                        <a:pt x="340" y="84"/>
                      </a:lnTo>
                      <a:lnTo>
                        <a:pt x="340" y="92"/>
                      </a:lnTo>
                      <a:lnTo>
                        <a:pt x="340" y="96"/>
                      </a:lnTo>
                      <a:lnTo>
                        <a:pt x="340" y="108"/>
                      </a:lnTo>
                      <a:lnTo>
                        <a:pt x="344" y="112"/>
                      </a:lnTo>
                      <a:lnTo>
                        <a:pt x="348" y="112"/>
                      </a:lnTo>
                      <a:lnTo>
                        <a:pt x="356" y="116"/>
                      </a:lnTo>
                      <a:lnTo>
                        <a:pt x="356" y="120"/>
                      </a:lnTo>
                      <a:lnTo>
                        <a:pt x="356" y="124"/>
                      </a:lnTo>
                      <a:lnTo>
                        <a:pt x="356" y="128"/>
                      </a:lnTo>
                      <a:lnTo>
                        <a:pt x="352" y="128"/>
                      </a:lnTo>
                      <a:lnTo>
                        <a:pt x="352" y="132"/>
                      </a:lnTo>
                      <a:lnTo>
                        <a:pt x="348" y="132"/>
                      </a:lnTo>
                      <a:lnTo>
                        <a:pt x="348" y="136"/>
                      </a:lnTo>
                      <a:lnTo>
                        <a:pt x="348" y="140"/>
                      </a:lnTo>
                      <a:lnTo>
                        <a:pt x="348" y="144"/>
                      </a:lnTo>
                      <a:lnTo>
                        <a:pt x="348" y="152"/>
                      </a:lnTo>
                      <a:lnTo>
                        <a:pt x="348" y="156"/>
                      </a:lnTo>
                      <a:lnTo>
                        <a:pt x="348" y="160"/>
                      </a:lnTo>
                      <a:lnTo>
                        <a:pt x="352" y="164"/>
                      </a:lnTo>
                      <a:lnTo>
                        <a:pt x="356" y="164"/>
                      </a:lnTo>
                      <a:lnTo>
                        <a:pt x="360" y="168"/>
                      </a:lnTo>
                      <a:lnTo>
                        <a:pt x="360" y="172"/>
                      </a:lnTo>
                      <a:lnTo>
                        <a:pt x="360" y="176"/>
                      </a:lnTo>
                      <a:lnTo>
                        <a:pt x="364" y="176"/>
                      </a:lnTo>
                      <a:lnTo>
                        <a:pt x="368" y="180"/>
                      </a:lnTo>
                      <a:lnTo>
                        <a:pt x="364" y="180"/>
                      </a:lnTo>
                      <a:lnTo>
                        <a:pt x="360" y="184"/>
                      </a:lnTo>
                      <a:lnTo>
                        <a:pt x="356" y="188"/>
                      </a:lnTo>
                      <a:lnTo>
                        <a:pt x="356" y="192"/>
                      </a:lnTo>
                      <a:lnTo>
                        <a:pt x="356" y="196"/>
                      </a:lnTo>
                      <a:lnTo>
                        <a:pt x="360" y="196"/>
                      </a:lnTo>
                      <a:lnTo>
                        <a:pt x="364" y="196"/>
                      </a:lnTo>
                      <a:lnTo>
                        <a:pt x="368" y="200"/>
                      </a:lnTo>
                      <a:lnTo>
                        <a:pt x="372" y="204"/>
                      </a:lnTo>
                      <a:lnTo>
                        <a:pt x="372" y="208"/>
                      </a:lnTo>
                      <a:lnTo>
                        <a:pt x="372" y="212"/>
                      </a:lnTo>
                      <a:lnTo>
                        <a:pt x="372" y="216"/>
                      </a:lnTo>
                      <a:lnTo>
                        <a:pt x="368" y="216"/>
                      </a:lnTo>
                      <a:lnTo>
                        <a:pt x="368" y="212"/>
                      </a:lnTo>
                      <a:lnTo>
                        <a:pt x="364" y="212"/>
                      </a:lnTo>
                      <a:lnTo>
                        <a:pt x="364" y="208"/>
                      </a:lnTo>
                      <a:lnTo>
                        <a:pt x="356" y="208"/>
                      </a:lnTo>
                      <a:lnTo>
                        <a:pt x="344" y="208"/>
                      </a:lnTo>
                      <a:lnTo>
                        <a:pt x="344" y="212"/>
                      </a:lnTo>
                      <a:lnTo>
                        <a:pt x="344" y="220"/>
                      </a:lnTo>
                      <a:lnTo>
                        <a:pt x="344" y="224"/>
                      </a:lnTo>
                      <a:lnTo>
                        <a:pt x="348" y="224"/>
                      </a:lnTo>
                      <a:lnTo>
                        <a:pt x="352" y="228"/>
                      </a:lnTo>
                      <a:lnTo>
                        <a:pt x="352" y="224"/>
                      </a:lnTo>
                      <a:lnTo>
                        <a:pt x="356" y="228"/>
                      </a:lnTo>
                      <a:lnTo>
                        <a:pt x="356" y="232"/>
                      </a:lnTo>
                      <a:lnTo>
                        <a:pt x="352" y="232"/>
                      </a:lnTo>
                      <a:lnTo>
                        <a:pt x="352" y="236"/>
                      </a:lnTo>
                      <a:lnTo>
                        <a:pt x="348" y="240"/>
                      </a:lnTo>
                      <a:lnTo>
                        <a:pt x="348" y="244"/>
                      </a:lnTo>
                      <a:lnTo>
                        <a:pt x="352" y="244"/>
                      </a:lnTo>
                      <a:lnTo>
                        <a:pt x="348" y="244"/>
                      </a:lnTo>
                      <a:lnTo>
                        <a:pt x="344" y="252"/>
                      </a:lnTo>
                      <a:lnTo>
                        <a:pt x="344" y="256"/>
                      </a:lnTo>
                      <a:lnTo>
                        <a:pt x="340" y="256"/>
                      </a:lnTo>
                      <a:lnTo>
                        <a:pt x="336" y="252"/>
                      </a:lnTo>
                      <a:lnTo>
                        <a:pt x="332" y="256"/>
                      </a:lnTo>
                      <a:lnTo>
                        <a:pt x="328" y="252"/>
                      </a:lnTo>
                      <a:lnTo>
                        <a:pt x="328" y="248"/>
                      </a:lnTo>
                      <a:lnTo>
                        <a:pt x="324" y="248"/>
                      </a:lnTo>
                      <a:lnTo>
                        <a:pt x="320" y="248"/>
                      </a:lnTo>
                      <a:lnTo>
                        <a:pt x="320" y="252"/>
                      </a:lnTo>
                      <a:lnTo>
                        <a:pt x="320" y="256"/>
                      </a:lnTo>
                      <a:lnTo>
                        <a:pt x="320" y="260"/>
                      </a:lnTo>
                      <a:lnTo>
                        <a:pt x="316" y="264"/>
                      </a:lnTo>
                      <a:lnTo>
                        <a:pt x="312" y="268"/>
                      </a:lnTo>
                      <a:lnTo>
                        <a:pt x="312" y="272"/>
                      </a:lnTo>
                      <a:lnTo>
                        <a:pt x="308" y="272"/>
                      </a:lnTo>
                      <a:lnTo>
                        <a:pt x="304" y="272"/>
                      </a:lnTo>
                      <a:lnTo>
                        <a:pt x="300" y="276"/>
                      </a:lnTo>
                      <a:lnTo>
                        <a:pt x="300" y="272"/>
                      </a:lnTo>
                      <a:lnTo>
                        <a:pt x="296" y="268"/>
                      </a:lnTo>
                      <a:lnTo>
                        <a:pt x="292" y="264"/>
                      </a:lnTo>
                      <a:lnTo>
                        <a:pt x="288" y="264"/>
                      </a:lnTo>
                      <a:lnTo>
                        <a:pt x="284" y="264"/>
                      </a:lnTo>
                      <a:lnTo>
                        <a:pt x="280" y="264"/>
                      </a:lnTo>
                      <a:lnTo>
                        <a:pt x="280" y="268"/>
                      </a:lnTo>
                      <a:lnTo>
                        <a:pt x="280" y="264"/>
                      </a:lnTo>
                      <a:lnTo>
                        <a:pt x="284" y="260"/>
                      </a:lnTo>
                      <a:lnTo>
                        <a:pt x="284" y="256"/>
                      </a:lnTo>
                      <a:lnTo>
                        <a:pt x="288" y="252"/>
                      </a:lnTo>
                      <a:lnTo>
                        <a:pt x="284" y="252"/>
                      </a:lnTo>
                      <a:lnTo>
                        <a:pt x="288" y="248"/>
                      </a:lnTo>
                      <a:lnTo>
                        <a:pt x="284" y="244"/>
                      </a:lnTo>
                      <a:lnTo>
                        <a:pt x="284" y="240"/>
                      </a:lnTo>
                      <a:lnTo>
                        <a:pt x="284" y="236"/>
                      </a:lnTo>
                      <a:lnTo>
                        <a:pt x="284" y="232"/>
                      </a:lnTo>
                      <a:lnTo>
                        <a:pt x="280" y="228"/>
                      </a:lnTo>
                      <a:lnTo>
                        <a:pt x="280" y="216"/>
                      </a:lnTo>
                      <a:lnTo>
                        <a:pt x="272" y="212"/>
                      </a:lnTo>
                      <a:lnTo>
                        <a:pt x="272" y="208"/>
                      </a:lnTo>
                      <a:lnTo>
                        <a:pt x="264" y="208"/>
                      </a:lnTo>
                      <a:lnTo>
                        <a:pt x="260" y="208"/>
                      </a:lnTo>
                      <a:lnTo>
                        <a:pt x="256" y="212"/>
                      </a:lnTo>
                      <a:lnTo>
                        <a:pt x="244" y="208"/>
                      </a:lnTo>
                      <a:lnTo>
                        <a:pt x="244" y="212"/>
                      </a:lnTo>
                      <a:lnTo>
                        <a:pt x="240" y="208"/>
                      </a:lnTo>
                      <a:lnTo>
                        <a:pt x="236" y="208"/>
                      </a:lnTo>
                      <a:lnTo>
                        <a:pt x="232" y="212"/>
                      </a:lnTo>
                      <a:lnTo>
                        <a:pt x="232" y="216"/>
                      </a:lnTo>
                      <a:lnTo>
                        <a:pt x="228" y="216"/>
                      </a:lnTo>
                      <a:lnTo>
                        <a:pt x="228" y="220"/>
                      </a:lnTo>
                      <a:lnTo>
                        <a:pt x="220" y="220"/>
                      </a:lnTo>
                      <a:lnTo>
                        <a:pt x="220" y="216"/>
                      </a:lnTo>
                      <a:lnTo>
                        <a:pt x="224" y="208"/>
                      </a:lnTo>
                      <a:lnTo>
                        <a:pt x="224" y="204"/>
                      </a:lnTo>
                      <a:lnTo>
                        <a:pt x="228" y="204"/>
                      </a:lnTo>
                      <a:lnTo>
                        <a:pt x="228" y="200"/>
                      </a:lnTo>
                      <a:lnTo>
                        <a:pt x="224" y="192"/>
                      </a:lnTo>
                      <a:lnTo>
                        <a:pt x="224" y="188"/>
                      </a:lnTo>
                      <a:lnTo>
                        <a:pt x="224" y="184"/>
                      </a:lnTo>
                      <a:lnTo>
                        <a:pt x="224" y="180"/>
                      </a:lnTo>
                      <a:lnTo>
                        <a:pt x="220" y="180"/>
                      </a:lnTo>
                      <a:lnTo>
                        <a:pt x="216" y="180"/>
                      </a:lnTo>
                      <a:lnTo>
                        <a:pt x="216" y="176"/>
                      </a:lnTo>
                      <a:lnTo>
                        <a:pt x="220" y="172"/>
                      </a:lnTo>
                      <a:lnTo>
                        <a:pt x="220" y="168"/>
                      </a:lnTo>
                      <a:lnTo>
                        <a:pt x="216" y="164"/>
                      </a:lnTo>
                      <a:lnTo>
                        <a:pt x="212" y="160"/>
                      </a:lnTo>
                      <a:lnTo>
                        <a:pt x="208" y="152"/>
                      </a:lnTo>
                      <a:lnTo>
                        <a:pt x="204" y="148"/>
                      </a:lnTo>
                      <a:lnTo>
                        <a:pt x="204" y="144"/>
                      </a:lnTo>
                      <a:lnTo>
                        <a:pt x="200" y="144"/>
                      </a:lnTo>
                      <a:lnTo>
                        <a:pt x="200" y="140"/>
                      </a:lnTo>
                      <a:lnTo>
                        <a:pt x="196" y="136"/>
                      </a:lnTo>
                      <a:lnTo>
                        <a:pt x="192" y="136"/>
                      </a:lnTo>
                      <a:lnTo>
                        <a:pt x="180" y="136"/>
                      </a:lnTo>
                      <a:lnTo>
                        <a:pt x="176" y="136"/>
                      </a:lnTo>
                      <a:lnTo>
                        <a:pt x="160" y="136"/>
                      </a:lnTo>
                      <a:lnTo>
                        <a:pt x="148" y="140"/>
                      </a:lnTo>
                      <a:lnTo>
                        <a:pt x="144" y="140"/>
                      </a:lnTo>
                      <a:lnTo>
                        <a:pt x="144" y="136"/>
                      </a:lnTo>
                      <a:lnTo>
                        <a:pt x="132" y="140"/>
                      </a:lnTo>
                      <a:lnTo>
                        <a:pt x="128" y="140"/>
                      </a:lnTo>
                      <a:lnTo>
                        <a:pt x="124" y="15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63" name="Freeform 23"/>
                <p:cNvSpPr>
                  <a:spLocks noEditPoints="1"/>
                </p:cNvSpPr>
                <p:nvPr/>
              </p:nvSpPr>
              <p:spPr bwMode="auto">
                <a:xfrm>
                  <a:off x="977" y="2695"/>
                  <a:ext cx="308" cy="320"/>
                </a:xfrm>
                <a:custGeom>
                  <a:avLst/>
                  <a:gdLst>
                    <a:gd name="T0" fmla="*/ 172 w 308"/>
                    <a:gd name="T1" fmla="*/ 280 h 320"/>
                    <a:gd name="T2" fmla="*/ 160 w 308"/>
                    <a:gd name="T3" fmla="*/ 280 h 320"/>
                    <a:gd name="T4" fmla="*/ 180 w 308"/>
                    <a:gd name="T5" fmla="*/ 280 h 320"/>
                    <a:gd name="T6" fmla="*/ 136 w 308"/>
                    <a:gd name="T7" fmla="*/ 288 h 320"/>
                    <a:gd name="T8" fmla="*/ 104 w 308"/>
                    <a:gd name="T9" fmla="*/ 300 h 320"/>
                    <a:gd name="T10" fmla="*/ 84 w 308"/>
                    <a:gd name="T11" fmla="*/ 308 h 320"/>
                    <a:gd name="T12" fmla="*/ 56 w 308"/>
                    <a:gd name="T13" fmla="*/ 320 h 320"/>
                    <a:gd name="T14" fmla="*/ 52 w 308"/>
                    <a:gd name="T15" fmla="*/ 296 h 320"/>
                    <a:gd name="T16" fmla="*/ 60 w 308"/>
                    <a:gd name="T17" fmla="*/ 268 h 320"/>
                    <a:gd name="T18" fmla="*/ 60 w 308"/>
                    <a:gd name="T19" fmla="*/ 248 h 320"/>
                    <a:gd name="T20" fmla="*/ 44 w 308"/>
                    <a:gd name="T21" fmla="*/ 240 h 320"/>
                    <a:gd name="T22" fmla="*/ 32 w 308"/>
                    <a:gd name="T23" fmla="*/ 224 h 320"/>
                    <a:gd name="T24" fmla="*/ 0 w 308"/>
                    <a:gd name="T25" fmla="*/ 212 h 320"/>
                    <a:gd name="T26" fmla="*/ 8 w 308"/>
                    <a:gd name="T27" fmla="*/ 204 h 320"/>
                    <a:gd name="T28" fmla="*/ 16 w 308"/>
                    <a:gd name="T29" fmla="*/ 180 h 320"/>
                    <a:gd name="T30" fmla="*/ 8 w 308"/>
                    <a:gd name="T31" fmla="*/ 160 h 320"/>
                    <a:gd name="T32" fmla="*/ 28 w 308"/>
                    <a:gd name="T33" fmla="*/ 148 h 320"/>
                    <a:gd name="T34" fmla="*/ 32 w 308"/>
                    <a:gd name="T35" fmla="*/ 132 h 320"/>
                    <a:gd name="T36" fmla="*/ 20 w 308"/>
                    <a:gd name="T37" fmla="*/ 116 h 320"/>
                    <a:gd name="T38" fmla="*/ 44 w 308"/>
                    <a:gd name="T39" fmla="*/ 120 h 320"/>
                    <a:gd name="T40" fmla="*/ 40 w 308"/>
                    <a:gd name="T41" fmla="*/ 100 h 320"/>
                    <a:gd name="T42" fmla="*/ 40 w 308"/>
                    <a:gd name="T43" fmla="*/ 84 h 320"/>
                    <a:gd name="T44" fmla="*/ 32 w 308"/>
                    <a:gd name="T45" fmla="*/ 68 h 320"/>
                    <a:gd name="T46" fmla="*/ 24 w 308"/>
                    <a:gd name="T47" fmla="*/ 44 h 320"/>
                    <a:gd name="T48" fmla="*/ 32 w 308"/>
                    <a:gd name="T49" fmla="*/ 28 h 320"/>
                    <a:gd name="T50" fmla="*/ 44 w 308"/>
                    <a:gd name="T51" fmla="*/ 20 h 320"/>
                    <a:gd name="T52" fmla="*/ 72 w 308"/>
                    <a:gd name="T53" fmla="*/ 28 h 320"/>
                    <a:gd name="T54" fmla="*/ 84 w 308"/>
                    <a:gd name="T55" fmla="*/ 20 h 320"/>
                    <a:gd name="T56" fmla="*/ 96 w 308"/>
                    <a:gd name="T57" fmla="*/ 8 h 320"/>
                    <a:gd name="T58" fmla="*/ 112 w 308"/>
                    <a:gd name="T59" fmla="*/ 4 h 320"/>
                    <a:gd name="T60" fmla="*/ 120 w 308"/>
                    <a:gd name="T61" fmla="*/ 28 h 320"/>
                    <a:gd name="T62" fmla="*/ 140 w 308"/>
                    <a:gd name="T63" fmla="*/ 16 h 320"/>
                    <a:gd name="T64" fmla="*/ 160 w 308"/>
                    <a:gd name="T65" fmla="*/ 24 h 320"/>
                    <a:gd name="T66" fmla="*/ 188 w 308"/>
                    <a:gd name="T67" fmla="*/ 44 h 320"/>
                    <a:gd name="T68" fmla="*/ 212 w 308"/>
                    <a:gd name="T69" fmla="*/ 56 h 320"/>
                    <a:gd name="T70" fmla="*/ 228 w 308"/>
                    <a:gd name="T71" fmla="*/ 48 h 320"/>
                    <a:gd name="T72" fmla="*/ 276 w 308"/>
                    <a:gd name="T73" fmla="*/ 48 h 320"/>
                    <a:gd name="T74" fmla="*/ 296 w 308"/>
                    <a:gd name="T75" fmla="*/ 68 h 320"/>
                    <a:gd name="T76" fmla="*/ 296 w 308"/>
                    <a:gd name="T77" fmla="*/ 88 h 320"/>
                    <a:gd name="T78" fmla="*/ 304 w 308"/>
                    <a:gd name="T79" fmla="*/ 104 h 320"/>
                    <a:gd name="T80" fmla="*/ 300 w 308"/>
                    <a:gd name="T81" fmla="*/ 136 h 320"/>
                    <a:gd name="T82" fmla="*/ 284 w 308"/>
                    <a:gd name="T83" fmla="*/ 176 h 320"/>
                    <a:gd name="T84" fmla="*/ 268 w 308"/>
                    <a:gd name="T85" fmla="*/ 208 h 320"/>
                    <a:gd name="T86" fmla="*/ 280 w 308"/>
                    <a:gd name="T87" fmla="*/ 240 h 320"/>
                    <a:gd name="T88" fmla="*/ 288 w 308"/>
                    <a:gd name="T89" fmla="*/ 256 h 320"/>
                    <a:gd name="T90" fmla="*/ 296 w 308"/>
                    <a:gd name="T91" fmla="*/ 280 h 320"/>
                    <a:gd name="T92" fmla="*/ 280 w 308"/>
                    <a:gd name="T93" fmla="*/ 284 h 320"/>
                    <a:gd name="T94" fmla="*/ 268 w 308"/>
                    <a:gd name="T95" fmla="*/ 272 h 320"/>
                    <a:gd name="T96" fmla="*/ 256 w 308"/>
                    <a:gd name="T97" fmla="*/ 280 h 320"/>
                    <a:gd name="T98" fmla="*/ 240 w 308"/>
                    <a:gd name="T99" fmla="*/ 276 h 320"/>
                    <a:gd name="T100" fmla="*/ 240 w 308"/>
                    <a:gd name="T101" fmla="*/ 276 h 320"/>
                    <a:gd name="T102" fmla="*/ 200 w 308"/>
                    <a:gd name="T103" fmla="*/ 276 h 320"/>
                    <a:gd name="T104" fmla="*/ 208 w 308"/>
                    <a:gd name="T105" fmla="*/ 276 h 320"/>
                    <a:gd name="T106" fmla="*/ 228 w 308"/>
                    <a:gd name="T107" fmla="*/ 276 h 320"/>
                    <a:gd name="T108" fmla="*/ 192 w 308"/>
                    <a:gd name="T109" fmla="*/ 280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308" h="320">
                      <a:moveTo>
                        <a:pt x="192" y="280"/>
                      </a:moveTo>
                      <a:lnTo>
                        <a:pt x="188" y="284"/>
                      </a:lnTo>
                      <a:lnTo>
                        <a:pt x="184" y="284"/>
                      </a:lnTo>
                      <a:lnTo>
                        <a:pt x="180" y="280"/>
                      </a:lnTo>
                      <a:lnTo>
                        <a:pt x="176" y="280"/>
                      </a:lnTo>
                      <a:lnTo>
                        <a:pt x="172" y="280"/>
                      </a:lnTo>
                      <a:lnTo>
                        <a:pt x="168" y="280"/>
                      </a:lnTo>
                      <a:lnTo>
                        <a:pt x="164" y="276"/>
                      </a:lnTo>
                      <a:lnTo>
                        <a:pt x="164" y="280"/>
                      </a:lnTo>
                      <a:lnTo>
                        <a:pt x="168" y="280"/>
                      </a:lnTo>
                      <a:lnTo>
                        <a:pt x="164" y="280"/>
                      </a:lnTo>
                      <a:lnTo>
                        <a:pt x="160" y="280"/>
                      </a:lnTo>
                      <a:lnTo>
                        <a:pt x="164" y="284"/>
                      </a:lnTo>
                      <a:lnTo>
                        <a:pt x="168" y="284"/>
                      </a:lnTo>
                      <a:lnTo>
                        <a:pt x="168" y="280"/>
                      </a:lnTo>
                      <a:lnTo>
                        <a:pt x="172" y="280"/>
                      </a:lnTo>
                      <a:lnTo>
                        <a:pt x="176" y="280"/>
                      </a:lnTo>
                      <a:lnTo>
                        <a:pt x="180" y="280"/>
                      </a:lnTo>
                      <a:lnTo>
                        <a:pt x="180" y="284"/>
                      </a:lnTo>
                      <a:lnTo>
                        <a:pt x="164" y="284"/>
                      </a:lnTo>
                      <a:lnTo>
                        <a:pt x="160" y="284"/>
                      </a:lnTo>
                      <a:lnTo>
                        <a:pt x="156" y="284"/>
                      </a:lnTo>
                      <a:lnTo>
                        <a:pt x="140" y="288"/>
                      </a:lnTo>
                      <a:lnTo>
                        <a:pt x="136" y="288"/>
                      </a:lnTo>
                      <a:lnTo>
                        <a:pt x="132" y="288"/>
                      </a:lnTo>
                      <a:lnTo>
                        <a:pt x="128" y="292"/>
                      </a:lnTo>
                      <a:lnTo>
                        <a:pt x="120" y="296"/>
                      </a:lnTo>
                      <a:lnTo>
                        <a:pt x="116" y="296"/>
                      </a:lnTo>
                      <a:lnTo>
                        <a:pt x="112" y="296"/>
                      </a:lnTo>
                      <a:lnTo>
                        <a:pt x="104" y="300"/>
                      </a:lnTo>
                      <a:lnTo>
                        <a:pt x="100" y="300"/>
                      </a:lnTo>
                      <a:lnTo>
                        <a:pt x="100" y="304"/>
                      </a:lnTo>
                      <a:lnTo>
                        <a:pt x="96" y="304"/>
                      </a:lnTo>
                      <a:lnTo>
                        <a:pt x="92" y="304"/>
                      </a:lnTo>
                      <a:lnTo>
                        <a:pt x="88" y="304"/>
                      </a:lnTo>
                      <a:lnTo>
                        <a:pt x="84" y="308"/>
                      </a:lnTo>
                      <a:lnTo>
                        <a:pt x="80" y="312"/>
                      </a:lnTo>
                      <a:lnTo>
                        <a:pt x="76" y="312"/>
                      </a:lnTo>
                      <a:lnTo>
                        <a:pt x="72" y="312"/>
                      </a:lnTo>
                      <a:lnTo>
                        <a:pt x="64" y="316"/>
                      </a:lnTo>
                      <a:lnTo>
                        <a:pt x="60" y="320"/>
                      </a:lnTo>
                      <a:lnTo>
                        <a:pt x="56" y="320"/>
                      </a:lnTo>
                      <a:lnTo>
                        <a:pt x="52" y="320"/>
                      </a:lnTo>
                      <a:lnTo>
                        <a:pt x="52" y="316"/>
                      </a:lnTo>
                      <a:lnTo>
                        <a:pt x="52" y="312"/>
                      </a:lnTo>
                      <a:lnTo>
                        <a:pt x="52" y="308"/>
                      </a:lnTo>
                      <a:lnTo>
                        <a:pt x="52" y="300"/>
                      </a:lnTo>
                      <a:lnTo>
                        <a:pt x="52" y="296"/>
                      </a:lnTo>
                      <a:lnTo>
                        <a:pt x="52" y="292"/>
                      </a:lnTo>
                      <a:lnTo>
                        <a:pt x="52" y="288"/>
                      </a:lnTo>
                      <a:lnTo>
                        <a:pt x="56" y="284"/>
                      </a:lnTo>
                      <a:lnTo>
                        <a:pt x="64" y="272"/>
                      </a:lnTo>
                      <a:lnTo>
                        <a:pt x="60" y="272"/>
                      </a:lnTo>
                      <a:lnTo>
                        <a:pt x="60" y="268"/>
                      </a:lnTo>
                      <a:lnTo>
                        <a:pt x="60" y="264"/>
                      </a:lnTo>
                      <a:lnTo>
                        <a:pt x="60" y="260"/>
                      </a:lnTo>
                      <a:lnTo>
                        <a:pt x="64" y="260"/>
                      </a:lnTo>
                      <a:lnTo>
                        <a:pt x="60" y="256"/>
                      </a:lnTo>
                      <a:lnTo>
                        <a:pt x="60" y="252"/>
                      </a:lnTo>
                      <a:lnTo>
                        <a:pt x="60" y="248"/>
                      </a:lnTo>
                      <a:lnTo>
                        <a:pt x="60" y="244"/>
                      </a:lnTo>
                      <a:lnTo>
                        <a:pt x="56" y="248"/>
                      </a:lnTo>
                      <a:lnTo>
                        <a:pt x="52" y="244"/>
                      </a:lnTo>
                      <a:lnTo>
                        <a:pt x="48" y="240"/>
                      </a:lnTo>
                      <a:lnTo>
                        <a:pt x="48" y="244"/>
                      </a:lnTo>
                      <a:lnTo>
                        <a:pt x="44" y="240"/>
                      </a:lnTo>
                      <a:lnTo>
                        <a:pt x="40" y="240"/>
                      </a:lnTo>
                      <a:lnTo>
                        <a:pt x="40" y="236"/>
                      </a:lnTo>
                      <a:lnTo>
                        <a:pt x="40" y="228"/>
                      </a:lnTo>
                      <a:lnTo>
                        <a:pt x="36" y="228"/>
                      </a:lnTo>
                      <a:lnTo>
                        <a:pt x="36" y="224"/>
                      </a:lnTo>
                      <a:lnTo>
                        <a:pt x="32" y="224"/>
                      </a:lnTo>
                      <a:lnTo>
                        <a:pt x="28" y="224"/>
                      </a:lnTo>
                      <a:lnTo>
                        <a:pt x="24" y="224"/>
                      </a:lnTo>
                      <a:lnTo>
                        <a:pt x="12" y="220"/>
                      </a:lnTo>
                      <a:lnTo>
                        <a:pt x="8" y="216"/>
                      </a:lnTo>
                      <a:lnTo>
                        <a:pt x="4" y="216"/>
                      </a:lnTo>
                      <a:lnTo>
                        <a:pt x="0" y="212"/>
                      </a:lnTo>
                      <a:lnTo>
                        <a:pt x="4" y="212"/>
                      </a:lnTo>
                      <a:lnTo>
                        <a:pt x="4" y="208"/>
                      </a:lnTo>
                      <a:lnTo>
                        <a:pt x="8" y="208"/>
                      </a:lnTo>
                      <a:lnTo>
                        <a:pt x="8" y="204"/>
                      </a:lnTo>
                      <a:lnTo>
                        <a:pt x="8" y="208"/>
                      </a:lnTo>
                      <a:lnTo>
                        <a:pt x="8" y="204"/>
                      </a:lnTo>
                      <a:lnTo>
                        <a:pt x="12" y="204"/>
                      </a:lnTo>
                      <a:lnTo>
                        <a:pt x="12" y="200"/>
                      </a:lnTo>
                      <a:lnTo>
                        <a:pt x="16" y="200"/>
                      </a:lnTo>
                      <a:lnTo>
                        <a:pt x="16" y="196"/>
                      </a:lnTo>
                      <a:lnTo>
                        <a:pt x="16" y="188"/>
                      </a:lnTo>
                      <a:lnTo>
                        <a:pt x="16" y="180"/>
                      </a:lnTo>
                      <a:lnTo>
                        <a:pt x="12" y="176"/>
                      </a:lnTo>
                      <a:lnTo>
                        <a:pt x="12" y="172"/>
                      </a:lnTo>
                      <a:lnTo>
                        <a:pt x="12" y="168"/>
                      </a:lnTo>
                      <a:lnTo>
                        <a:pt x="12" y="164"/>
                      </a:lnTo>
                      <a:lnTo>
                        <a:pt x="8" y="164"/>
                      </a:lnTo>
                      <a:lnTo>
                        <a:pt x="8" y="160"/>
                      </a:lnTo>
                      <a:lnTo>
                        <a:pt x="12" y="156"/>
                      </a:lnTo>
                      <a:lnTo>
                        <a:pt x="16" y="160"/>
                      </a:lnTo>
                      <a:lnTo>
                        <a:pt x="20" y="160"/>
                      </a:lnTo>
                      <a:lnTo>
                        <a:pt x="20" y="156"/>
                      </a:lnTo>
                      <a:lnTo>
                        <a:pt x="24" y="148"/>
                      </a:lnTo>
                      <a:lnTo>
                        <a:pt x="28" y="148"/>
                      </a:lnTo>
                      <a:lnTo>
                        <a:pt x="24" y="148"/>
                      </a:lnTo>
                      <a:lnTo>
                        <a:pt x="24" y="144"/>
                      </a:lnTo>
                      <a:lnTo>
                        <a:pt x="28" y="140"/>
                      </a:lnTo>
                      <a:lnTo>
                        <a:pt x="28" y="136"/>
                      </a:lnTo>
                      <a:lnTo>
                        <a:pt x="32" y="136"/>
                      </a:lnTo>
                      <a:lnTo>
                        <a:pt x="32" y="132"/>
                      </a:lnTo>
                      <a:lnTo>
                        <a:pt x="28" y="128"/>
                      </a:lnTo>
                      <a:lnTo>
                        <a:pt x="28" y="132"/>
                      </a:lnTo>
                      <a:lnTo>
                        <a:pt x="24" y="128"/>
                      </a:lnTo>
                      <a:lnTo>
                        <a:pt x="20" y="128"/>
                      </a:lnTo>
                      <a:lnTo>
                        <a:pt x="20" y="124"/>
                      </a:lnTo>
                      <a:lnTo>
                        <a:pt x="20" y="116"/>
                      </a:lnTo>
                      <a:lnTo>
                        <a:pt x="20" y="112"/>
                      </a:lnTo>
                      <a:lnTo>
                        <a:pt x="32" y="112"/>
                      </a:lnTo>
                      <a:lnTo>
                        <a:pt x="40" y="112"/>
                      </a:lnTo>
                      <a:lnTo>
                        <a:pt x="40" y="116"/>
                      </a:lnTo>
                      <a:lnTo>
                        <a:pt x="44" y="116"/>
                      </a:lnTo>
                      <a:lnTo>
                        <a:pt x="44" y="120"/>
                      </a:lnTo>
                      <a:lnTo>
                        <a:pt x="48" y="120"/>
                      </a:lnTo>
                      <a:lnTo>
                        <a:pt x="48" y="116"/>
                      </a:lnTo>
                      <a:lnTo>
                        <a:pt x="48" y="112"/>
                      </a:lnTo>
                      <a:lnTo>
                        <a:pt x="48" y="108"/>
                      </a:lnTo>
                      <a:lnTo>
                        <a:pt x="44" y="104"/>
                      </a:lnTo>
                      <a:lnTo>
                        <a:pt x="40" y="100"/>
                      </a:lnTo>
                      <a:lnTo>
                        <a:pt x="36" y="100"/>
                      </a:lnTo>
                      <a:lnTo>
                        <a:pt x="32" y="100"/>
                      </a:lnTo>
                      <a:lnTo>
                        <a:pt x="32" y="96"/>
                      </a:lnTo>
                      <a:lnTo>
                        <a:pt x="32" y="92"/>
                      </a:lnTo>
                      <a:lnTo>
                        <a:pt x="36" y="88"/>
                      </a:lnTo>
                      <a:lnTo>
                        <a:pt x="40" y="84"/>
                      </a:lnTo>
                      <a:lnTo>
                        <a:pt x="44" y="84"/>
                      </a:lnTo>
                      <a:lnTo>
                        <a:pt x="40" y="80"/>
                      </a:lnTo>
                      <a:lnTo>
                        <a:pt x="36" y="80"/>
                      </a:lnTo>
                      <a:lnTo>
                        <a:pt x="36" y="76"/>
                      </a:lnTo>
                      <a:lnTo>
                        <a:pt x="36" y="72"/>
                      </a:lnTo>
                      <a:lnTo>
                        <a:pt x="32" y="68"/>
                      </a:lnTo>
                      <a:lnTo>
                        <a:pt x="28" y="68"/>
                      </a:lnTo>
                      <a:lnTo>
                        <a:pt x="24" y="64"/>
                      </a:lnTo>
                      <a:lnTo>
                        <a:pt x="24" y="60"/>
                      </a:lnTo>
                      <a:lnTo>
                        <a:pt x="24" y="56"/>
                      </a:lnTo>
                      <a:lnTo>
                        <a:pt x="24" y="48"/>
                      </a:lnTo>
                      <a:lnTo>
                        <a:pt x="24" y="44"/>
                      </a:lnTo>
                      <a:lnTo>
                        <a:pt x="24" y="40"/>
                      </a:lnTo>
                      <a:lnTo>
                        <a:pt x="24" y="36"/>
                      </a:lnTo>
                      <a:lnTo>
                        <a:pt x="28" y="36"/>
                      </a:lnTo>
                      <a:lnTo>
                        <a:pt x="28" y="32"/>
                      </a:lnTo>
                      <a:lnTo>
                        <a:pt x="32" y="32"/>
                      </a:lnTo>
                      <a:lnTo>
                        <a:pt x="32" y="28"/>
                      </a:lnTo>
                      <a:lnTo>
                        <a:pt x="32" y="32"/>
                      </a:lnTo>
                      <a:lnTo>
                        <a:pt x="36" y="28"/>
                      </a:lnTo>
                      <a:lnTo>
                        <a:pt x="40" y="28"/>
                      </a:lnTo>
                      <a:lnTo>
                        <a:pt x="40" y="24"/>
                      </a:lnTo>
                      <a:lnTo>
                        <a:pt x="44" y="24"/>
                      </a:lnTo>
                      <a:lnTo>
                        <a:pt x="44" y="20"/>
                      </a:lnTo>
                      <a:lnTo>
                        <a:pt x="44" y="16"/>
                      </a:lnTo>
                      <a:lnTo>
                        <a:pt x="48" y="16"/>
                      </a:lnTo>
                      <a:lnTo>
                        <a:pt x="60" y="20"/>
                      </a:lnTo>
                      <a:lnTo>
                        <a:pt x="64" y="20"/>
                      </a:lnTo>
                      <a:lnTo>
                        <a:pt x="68" y="24"/>
                      </a:lnTo>
                      <a:lnTo>
                        <a:pt x="72" y="28"/>
                      </a:lnTo>
                      <a:lnTo>
                        <a:pt x="76" y="28"/>
                      </a:lnTo>
                      <a:lnTo>
                        <a:pt x="80" y="32"/>
                      </a:lnTo>
                      <a:lnTo>
                        <a:pt x="84" y="32"/>
                      </a:lnTo>
                      <a:lnTo>
                        <a:pt x="84" y="28"/>
                      </a:lnTo>
                      <a:lnTo>
                        <a:pt x="80" y="24"/>
                      </a:lnTo>
                      <a:lnTo>
                        <a:pt x="84" y="20"/>
                      </a:lnTo>
                      <a:lnTo>
                        <a:pt x="96" y="20"/>
                      </a:lnTo>
                      <a:lnTo>
                        <a:pt x="100" y="20"/>
                      </a:lnTo>
                      <a:lnTo>
                        <a:pt x="100" y="16"/>
                      </a:lnTo>
                      <a:lnTo>
                        <a:pt x="96" y="16"/>
                      </a:lnTo>
                      <a:lnTo>
                        <a:pt x="96" y="12"/>
                      </a:lnTo>
                      <a:lnTo>
                        <a:pt x="96" y="8"/>
                      </a:lnTo>
                      <a:lnTo>
                        <a:pt x="100" y="4"/>
                      </a:lnTo>
                      <a:lnTo>
                        <a:pt x="100" y="8"/>
                      </a:lnTo>
                      <a:lnTo>
                        <a:pt x="104" y="8"/>
                      </a:lnTo>
                      <a:lnTo>
                        <a:pt x="108" y="12"/>
                      </a:lnTo>
                      <a:lnTo>
                        <a:pt x="112" y="8"/>
                      </a:lnTo>
                      <a:lnTo>
                        <a:pt x="112" y="4"/>
                      </a:lnTo>
                      <a:lnTo>
                        <a:pt x="120" y="0"/>
                      </a:lnTo>
                      <a:lnTo>
                        <a:pt x="120" y="8"/>
                      </a:lnTo>
                      <a:lnTo>
                        <a:pt x="120" y="16"/>
                      </a:lnTo>
                      <a:lnTo>
                        <a:pt x="124" y="16"/>
                      </a:lnTo>
                      <a:lnTo>
                        <a:pt x="124" y="20"/>
                      </a:lnTo>
                      <a:lnTo>
                        <a:pt x="120" y="28"/>
                      </a:lnTo>
                      <a:lnTo>
                        <a:pt x="124" y="28"/>
                      </a:lnTo>
                      <a:lnTo>
                        <a:pt x="128" y="28"/>
                      </a:lnTo>
                      <a:lnTo>
                        <a:pt x="132" y="28"/>
                      </a:lnTo>
                      <a:lnTo>
                        <a:pt x="136" y="24"/>
                      </a:lnTo>
                      <a:lnTo>
                        <a:pt x="136" y="20"/>
                      </a:lnTo>
                      <a:lnTo>
                        <a:pt x="140" y="16"/>
                      </a:lnTo>
                      <a:lnTo>
                        <a:pt x="144" y="16"/>
                      </a:lnTo>
                      <a:lnTo>
                        <a:pt x="148" y="16"/>
                      </a:lnTo>
                      <a:lnTo>
                        <a:pt x="152" y="16"/>
                      </a:lnTo>
                      <a:lnTo>
                        <a:pt x="156" y="16"/>
                      </a:lnTo>
                      <a:lnTo>
                        <a:pt x="156" y="20"/>
                      </a:lnTo>
                      <a:lnTo>
                        <a:pt x="160" y="24"/>
                      </a:lnTo>
                      <a:lnTo>
                        <a:pt x="164" y="24"/>
                      </a:lnTo>
                      <a:lnTo>
                        <a:pt x="168" y="20"/>
                      </a:lnTo>
                      <a:lnTo>
                        <a:pt x="176" y="24"/>
                      </a:lnTo>
                      <a:lnTo>
                        <a:pt x="180" y="36"/>
                      </a:lnTo>
                      <a:lnTo>
                        <a:pt x="184" y="40"/>
                      </a:lnTo>
                      <a:lnTo>
                        <a:pt x="188" y="44"/>
                      </a:lnTo>
                      <a:lnTo>
                        <a:pt x="192" y="48"/>
                      </a:lnTo>
                      <a:lnTo>
                        <a:pt x="192" y="52"/>
                      </a:lnTo>
                      <a:lnTo>
                        <a:pt x="196" y="52"/>
                      </a:lnTo>
                      <a:lnTo>
                        <a:pt x="200" y="52"/>
                      </a:lnTo>
                      <a:lnTo>
                        <a:pt x="204" y="52"/>
                      </a:lnTo>
                      <a:lnTo>
                        <a:pt x="212" y="56"/>
                      </a:lnTo>
                      <a:lnTo>
                        <a:pt x="216" y="56"/>
                      </a:lnTo>
                      <a:lnTo>
                        <a:pt x="216" y="60"/>
                      </a:lnTo>
                      <a:lnTo>
                        <a:pt x="216" y="56"/>
                      </a:lnTo>
                      <a:lnTo>
                        <a:pt x="220" y="52"/>
                      </a:lnTo>
                      <a:lnTo>
                        <a:pt x="224" y="48"/>
                      </a:lnTo>
                      <a:lnTo>
                        <a:pt x="228" y="48"/>
                      </a:lnTo>
                      <a:lnTo>
                        <a:pt x="236" y="44"/>
                      </a:lnTo>
                      <a:lnTo>
                        <a:pt x="244" y="40"/>
                      </a:lnTo>
                      <a:lnTo>
                        <a:pt x="248" y="40"/>
                      </a:lnTo>
                      <a:lnTo>
                        <a:pt x="260" y="44"/>
                      </a:lnTo>
                      <a:lnTo>
                        <a:pt x="272" y="44"/>
                      </a:lnTo>
                      <a:lnTo>
                        <a:pt x="276" y="48"/>
                      </a:lnTo>
                      <a:lnTo>
                        <a:pt x="284" y="52"/>
                      </a:lnTo>
                      <a:lnTo>
                        <a:pt x="284" y="56"/>
                      </a:lnTo>
                      <a:lnTo>
                        <a:pt x="284" y="60"/>
                      </a:lnTo>
                      <a:lnTo>
                        <a:pt x="288" y="64"/>
                      </a:lnTo>
                      <a:lnTo>
                        <a:pt x="292" y="68"/>
                      </a:lnTo>
                      <a:lnTo>
                        <a:pt x="296" y="68"/>
                      </a:lnTo>
                      <a:lnTo>
                        <a:pt x="296" y="64"/>
                      </a:lnTo>
                      <a:lnTo>
                        <a:pt x="300" y="68"/>
                      </a:lnTo>
                      <a:lnTo>
                        <a:pt x="296" y="76"/>
                      </a:lnTo>
                      <a:lnTo>
                        <a:pt x="296" y="80"/>
                      </a:lnTo>
                      <a:lnTo>
                        <a:pt x="292" y="84"/>
                      </a:lnTo>
                      <a:lnTo>
                        <a:pt x="296" y="88"/>
                      </a:lnTo>
                      <a:lnTo>
                        <a:pt x="300" y="88"/>
                      </a:lnTo>
                      <a:lnTo>
                        <a:pt x="300" y="92"/>
                      </a:lnTo>
                      <a:lnTo>
                        <a:pt x="300" y="96"/>
                      </a:lnTo>
                      <a:lnTo>
                        <a:pt x="300" y="100"/>
                      </a:lnTo>
                      <a:lnTo>
                        <a:pt x="304" y="100"/>
                      </a:lnTo>
                      <a:lnTo>
                        <a:pt x="304" y="104"/>
                      </a:lnTo>
                      <a:lnTo>
                        <a:pt x="304" y="108"/>
                      </a:lnTo>
                      <a:lnTo>
                        <a:pt x="308" y="124"/>
                      </a:lnTo>
                      <a:lnTo>
                        <a:pt x="308" y="128"/>
                      </a:lnTo>
                      <a:lnTo>
                        <a:pt x="304" y="132"/>
                      </a:lnTo>
                      <a:lnTo>
                        <a:pt x="300" y="132"/>
                      </a:lnTo>
                      <a:lnTo>
                        <a:pt x="300" y="136"/>
                      </a:lnTo>
                      <a:lnTo>
                        <a:pt x="292" y="140"/>
                      </a:lnTo>
                      <a:lnTo>
                        <a:pt x="292" y="144"/>
                      </a:lnTo>
                      <a:lnTo>
                        <a:pt x="288" y="152"/>
                      </a:lnTo>
                      <a:lnTo>
                        <a:pt x="284" y="160"/>
                      </a:lnTo>
                      <a:lnTo>
                        <a:pt x="284" y="168"/>
                      </a:lnTo>
                      <a:lnTo>
                        <a:pt x="284" y="176"/>
                      </a:lnTo>
                      <a:lnTo>
                        <a:pt x="280" y="184"/>
                      </a:lnTo>
                      <a:lnTo>
                        <a:pt x="276" y="188"/>
                      </a:lnTo>
                      <a:lnTo>
                        <a:pt x="272" y="196"/>
                      </a:lnTo>
                      <a:lnTo>
                        <a:pt x="272" y="200"/>
                      </a:lnTo>
                      <a:lnTo>
                        <a:pt x="272" y="204"/>
                      </a:lnTo>
                      <a:lnTo>
                        <a:pt x="268" y="208"/>
                      </a:lnTo>
                      <a:lnTo>
                        <a:pt x="272" y="212"/>
                      </a:lnTo>
                      <a:lnTo>
                        <a:pt x="272" y="216"/>
                      </a:lnTo>
                      <a:lnTo>
                        <a:pt x="272" y="224"/>
                      </a:lnTo>
                      <a:lnTo>
                        <a:pt x="276" y="228"/>
                      </a:lnTo>
                      <a:lnTo>
                        <a:pt x="276" y="232"/>
                      </a:lnTo>
                      <a:lnTo>
                        <a:pt x="280" y="240"/>
                      </a:lnTo>
                      <a:lnTo>
                        <a:pt x="280" y="244"/>
                      </a:lnTo>
                      <a:lnTo>
                        <a:pt x="280" y="252"/>
                      </a:lnTo>
                      <a:lnTo>
                        <a:pt x="284" y="256"/>
                      </a:lnTo>
                      <a:lnTo>
                        <a:pt x="284" y="260"/>
                      </a:lnTo>
                      <a:lnTo>
                        <a:pt x="288" y="260"/>
                      </a:lnTo>
                      <a:lnTo>
                        <a:pt x="288" y="256"/>
                      </a:lnTo>
                      <a:lnTo>
                        <a:pt x="292" y="260"/>
                      </a:lnTo>
                      <a:lnTo>
                        <a:pt x="296" y="268"/>
                      </a:lnTo>
                      <a:lnTo>
                        <a:pt x="292" y="272"/>
                      </a:lnTo>
                      <a:lnTo>
                        <a:pt x="292" y="276"/>
                      </a:lnTo>
                      <a:lnTo>
                        <a:pt x="292" y="280"/>
                      </a:lnTo>
                      <a:lnTo>
                        <a:pt x="296" y="280"/>
                      </a:lnTo>
                      <a:lnTo>
                        <a:pt x="296" y="284"/>
                      </a:lnTo>
                      <a:lnTo>
                        <a:pt x="284" y="284"/>
                      </a:lnTo>
                      <a:lnTo>
                        <a:pt x="288" y="284"/>
                      </a:lnTo>
                      <a:lnTo>
                        <a:pt x="288" y="280"/>
                      </a:lnTo>
                      <a:lnTo>
                        <a:pt x="284" y="280"/>
                      </a:lnTo>
                      <a:lnTo>
                        <a:pt x="280" y="284"/>
                      </a:lnTo>
                      <a:lnTo>
                        <a:pt x="276" y="280"/>
                      </a:lnTo>
                      <a:lnTo>
                        <a:pt x="272" y="280"/>
                      </a:lnTo>
                      <a:lnTo>
                        <a:pt x="272" y="276"/>
                      </a:lnTo>
                      <a:lnTo>
                        <a:pt x="276" y="272"/>
                      </a:lnTo>
                      <a:lnTo>
                        <a:pt x="272" y="272"/>
                      </a:lnTo>
                      <a:lnTo>
                        <a:pt x="268" y="272"/>
                      </a:lnTo>
                      <a:lnTo>
                        <a:pt x="268" y="276"/>
                      </a:lnTo>
                      <a:lnTo>
                        <a:pt x="268" y="284"/>
                      </a:lnTo>
                      <a:lnTo>
                        <a:pt x="264" y="284"/>
                      </a:lnTo>
                      <a:lnTo>
                        <a:pt x="260" y="284"/>
                      </a:lnTo>
                      <a:lnTo>
                        <a:pt x="260" y="280"/>
                      </a:lnTo>
                      <a:lnTo>
                        <a:pt x="256" y="280"/>
                      </a:lnTo>
                      <a:lnTo>
                        <a:pt x="248" y="280"/>
                      </a:lnTo>
                      <a:lnTo>
                        <a:pt x="244" y="280"/>
                      </a:lnTo>
                      <a:lnTo>
                        <a:pt x="240" y="280"/>
                      </a:lnTo>
                      <a:lnTo>
                        <a:pt x="232" y="276"/>
                      </a:lnTo>
                      <a:lnTo>
                        <a:pt x="236" y="276"/>
                      </a:lnTo>
                      <a:lnTo>
                        <a:pt x="240" y="276"/>
                      </a:lnTo>
                      <a:lnTo>
                        <a:pt x="244" y="276"/>
                      </a:lnTo>
                      <a:lnTo>
                        <a:pt x="244" y="272"/>
                      </a:lnTo>
                      <a:lnTo>
                        <a:pt x="240" y="272"/>
                      </a:lnTo>
                      <a:lnTo>
                        <a:pt x="244" y="272"/>
                      </a:lnTo>
                      <a:lnTo>
                        <a:pt x="244" y="276"/>
                      </a:lnTo>
                      <a:lnTo>
                        <a:pt x="240" y="276"/>
                      </a:lnTo>
                      <a:lnTo>
                        <a:pt x="236" y="272"/>
                      </a:lnTo>
                      <a:lnTo>
                        <a:pt x="228" y="276"/>
                      </a:lnTo>
                      <a:lnTo>
                        <a:pt x="216" y="272"/>
                      </a:lnTo>
                      <a:lnTo>
                        <a:pt x="208" y="276"/>
                      </a:lnTo>
                      <a:lnTo>
                        <a:pt x="204" y="276"/>
                      </a:lnTo>
                      <a:lnTo>
                        <a:pt x="200" y="276"/>
                      </a:lnTo>
                      <a:lnTo>
                        <a:pt x="196" y="276"/>
                      </a:lnTo>
                      <a:lnTo>
                        <a:pt x="192" y="280"/>
                      </a:lnTo>
                      <a:close/>
                      <a:moveTo>
                        <a:pt x="192" y="280"/>
                      </a:moveTo>
                      <a:lnTo>
                        <a:pt x="196" y="280"/>
                      </a:lnTo>
                      <a:lnTo>
                        <a:pt x="204" y="276"/>
                      </a:lnTo>
                      <a:lnTo>
                        <a:pt x="208" y="276"/>
                      </a:lnTo>
                      <a:lnTo>
                        <a:pt x="208" y="280"/>
                      </a:lnTo>
                      <a:lnTo>
                        <a:pt x="212" y="276"/>
                      </a:lnTo>
                      <a:lnTo>
                        <a:pt x="216" y="276"/>
                      </a:lnTo>
                      <a:lnTo>
                        <a:pt x="220" y="276"/>
                      </a:lnTo>
                      <a:lnTo>
                        <a:pt x="224" y="276"/>
                      </a:lnTo>
                      <a:lnTo>
                        <a:pt x="228" y="276"/>
                      </a:lnTo>
                      <a:lnTo>
                        <a:pt x="232" y="276"/>
                      </a:lnTo>
                      <a:lnTo>
                        <a:pt x="220" y="280"/>
                      </a:lnTo>
                      <a:lnTo>
                        <a:pt x="212" y="280"/>
                      </a:lnTo>
                      <a:lnTo>
                        <a:pt x="200" y="280"/>
                      </a:lnTo>
                      <a:lnTo>
                        <a:pt x="196" y="280"/>
                      </a:lnTo>
                      <a:lnTo>
                        <a:pt x="192" y="28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65" name="Freeform 25"/>
                <p:cNvSpPr>
                  <a:spLocks/>
                </p:cNvSpPr>
                <p:nvPr/>
              </p:nvSpPr>
              <p:spPr bwMode="auto">
                <a:xfrm>
                  <a:off x="833" y="2807"/>
                  <a:ext cx="208" cy="208"/>
                </a:xfrm>
                <a:custGeom>
                  <a:avLst/>
                  <a:gdLst>
                    <a:gd name="T0" fmla="*/ 36 w 208"/>
                    <a:gd name="T1" fmla="*/ 112 h 208"/>
                    <a:gd name="T2" fmla="*/ 32 w 208"/>
                    <a:gd name="T3" fmla="*/ 108 h 208"/>
                    <a:gd name="T4" fmla="*/ 24 w 208"/>
                    <a:gd name="T5" fmla="*/ 100 h 208"/>
                    <a:gd name="T6" fmla="*/ 4 w 208"/>
                    <a:gd name="T7" fmla="*/ 88 h 208"/>
                    <a:gd name="T8" fmla="*/ 4 w 208"/>
                    <a:gd name="T9" fmla="*/ 80 h 208"/>
                    <a:gd name="T10" fmla="*/ 8 w 208"/>
                    <a:gd name="T11" fmla="*/ 68 h 208"/>
                    <a:gd name="T12" fmla="*/ 16 w 208"/>
                    <a:gd name="T13" fmla="*/ 64 h 208"/>
                    <a:gd name="T14" fmla="*/ 28 w 208"/>
                    <a:gd name="T15" fmla="*/ 52 h 208"/>
                    <a:gd name="T16" fmla="*/ 36 w 208"/>
                    <a:gd name="T17" fmla="*/ 44 h 208"/>
                    <a:gd name="T18" fmla="*/ 44 w 208"/>
                    <a:gd name="T19" fmla="*/ 36 h 208"/>
                    <a:gd name="T20" fmla="*/ 48 w 208"/>
                    <a:gd name="T21" fmla="*/ 20 h 208"/>
                    <a:gd name="T22" fmla="*/ 60 w 208"/>
                    <a:gd name="T23" fmla="*/ 16 h 208"/>
                    <a:gd name="T24" fmla="*/ 64 w 208"/>
                    <a:gd name="T25" fmla="*/ 4 h 208"/>
                    <a:gd name="T26" fmla="*/ 80 w 208"/>
                    <a:gd name="T27" fmla="*/ 0 h 208"/>
                    <a:gd name="T28" fmla="*/ 92 w 208"/>
                    <a:gd name="T29" fmla="*/ 4 h 208"/>
                    <a:gd name="T30" fmla="*/ 104 w 208"/>
                    <a:gd name="T31" fmla="*/ 24 h 208"/>
                    <a:gd name="T32" fmla="*/ 104 w 208"/>
                    <a:gd name="T33" fmla="*/ 36 h 208"/>
                    <a:gd name="T34" fmla="*/ 108 w 208"/>
                    <a:gd name="T35" fmla="*/ 44 h 208"/>
                    <a:gd name="T36" fmla="*/ 100 w 208"/>
                    <a:gd name="T37" fmla="*/ 56 h 208"/>
                    <a:gd name="T38" fmla="*/ 104 w 208"/>
                    <a:gd name="T39" fmla="*/ 56 h 208"/>
                    <a:gd name="T40" fmla="*/ 116 w 208"/>
                    <a:gd name="T41" fmla="*/ 60 h 208"/>
                    <a:gd name="T42" fmla="*/ 124 w 208"/>
                    <a:gd name="T43" fmla="*/ 64 h 208"/>
                    <a:gd name="T44" fmla="*/ 132 w 208"/>
                    <a:gd name="T45" fmla="*/ 60 h 208"/>
                    <a:gd name="T46" fmla="*/ 140 w 208"/>
                    <a:gd name="T47" fmla="*/ 48 h 208"/>
                    <a:gd name="T48" fmla="*/ 144 w 208"/>
                    <a:gd name="T49" fmla="*/ 40 h 208"/>
                    <a:gd name="T50" fmla="*/ 152 w 208"/>
                    <a:gd name="T51" fmla="*/ 48 h 208"/>
                    <a:gd name="T52" fmla="*/ 156 w 208"/>
                    <a:gd name="T53" fmla="*/ 56 h 208"/>
                    <a:gd name="T54" fmla="*/ 160 w 208"/>
                    <a:gd name="T55" fmla="*/ 68 h 208"/>
                    <a:gd name="T56" fmla="*/ 160 w 208"/>
                    <a:gd name="T57" fmla="*/ 88 h 208"/>
                    <a:gd name="T58" fmla="*/ 152 w 208"/>
                    <a:gd name="T59" fmla="*/ 92 h 208"/>
                    <a:gd name="T60" fmla="*/ 152 w 208"/>
                    <a:gd name="T61" fmla="*/ 96 h 208"/>
                    <a:gd name="T62" fmla="*/ 144 w 208"/>
                    <a:gd name="T63" fmla="*/ 100 h 208"/>
                    <a:gd name="T64" fmla="*/ 156 w 208"/>
                    <a:gd name="T65" fmla="*/ 108 h 208"/>
                    <a:gd name="T66" fmla="*/ 176 w 208"/>
                    <a:gd name="T67" fmla="*/ 112 h 208"/>
                    <a:gd name="T68" fmla="*/ 184 w 208"/>
                    <a:gd name="T69" fmla="*/ 116 h 208"/>
                    <a:gd name="T70" fmla="*/ 188 w 208"/>
                    <a:gd name="T71" fmla="*/ 128 h 208"/>
                    <a:gd name="T72" fmla="*/ 196 w 208"/>
                    <a:gd name="T73" fmla="*/ 132 h 208"/>
                    <a:gd name="T74" fmla="*/ 204 w 208"/>
                    <a:gd name="T75" fmla="*/ 136 h 208"/>
                    <a:gd name="T76" fmla="*/ 208 w 208"/>
                    <a:gd name="T77" fmla="*/ 148 h 208"/>
                    <a:gd name="T78" fmla="*/ 204 w 208"/>
                    <a:gd name="T79" fmla="*/ 156 h 208"/>
                    <a:gd name="T80" fmla="*/ 200 w 208"/>
                    <a:gd name="T81" fmla="*/ 172 h 208"/>
                    <a:gd name="T82" fmla="*/ 196 w 208"/>
                    <a:gd name="T83" fmla="*/ 184 h 208"/>
                    <a:gd name="T84" fmla="*/ 196 w 208"/>
                    <a:gd name="T85" fmla="*/ 200 h 208"/>
                    <a:gd name="T86" fmla="*/ 200 w 208"/>
                    <a:gd name="T87" fmla="*/ 208 h 208"/>
                    <a:gd name="T88" fmla="*/ 184 w 208"/>
                    <a:gd name="T89" fmla="*/ 208 h 208"/>
                    <a:gd name="T90" fmla="*/ 176 w 208"/>
                    <a:gd name="T91" fmla="*/ 204 h 208"/>
                    <a:gd name="T92" fmla="*/ 156 w 208"/>
                    <a:gd name="T93" fmla="*/ 196 h 208"/>
                    <a:gd name="T94" fmla="*/ 140 w 208"/>
                    <a:gd name="T95" fmla="*/ 188 h 208"/>
                    <a:gd name="T96" fmla="*/ 124 w 208"/>
                    <a:gd name="T97" fmla="*/ 176 h 208"/>
                    <a:gd name="T98" fmla="*/ 112 w 208"/>
                    <a:gd name="T99" fmla="*/ 172 h 208"/>
                    <a:gd name="T100" fmla="*/ 100 w 208"/>
                    <a:gd name="T101" fmla="*/ 160 h 208"/>
                    <a:gd name="T102" fmla="*/ 88 w 208"/>
                    <a:gd name="T103" fmla="*/ 148 h 208"/>
                    <a:gd name="T104" fmla="*/ 68 w 208"/>
                    <a:gd name="T105" fmla="*/ 132 h 208"/>
                    <a:gd name="T106" fmla="*/ 56 w 208"/>
                    <a:gd name="T107" fmla="*/ 124 h 208"/>
                    <a:gd name="T108" fmla="*/ 52 w 208"/>
                    <a:gd name="T109" fmla="*/ 12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208" h="208">
                      <a:moveTo>
                        <a:pt x="44" y="116"/>
                      </a:moveTo>
                      <a:lnTo>
                        <a:pt x="40" y="116"/>
                      </a:lnTo>
                      <a:lnTo>
                        <a:pt x="36" y="112"/>
                      </a:lnTo>
                      <a:lnTo>
                        <a:pt x="32" y="112"/>
                      </a:lnTo>
                      <a:lnTo>
                        <a:pt x="36" y="108"/>
                      </a:lnTo>
                      <a:lnTo>
                        <a:pt x="32" y="108"/>
                      </a:lnTo>
                      <a:lnTo>
                        <a:pt x="32" y="104"/>
                      </a:lnTo>
                      <a:lnTo>
                        <a:pt x="28" y="100"/>
                      </a:lnTo>
                      <a:lnTo>
                        <a:pt x="24" y="100"/>
                      </a:lnTo>
                      <a:lnTo>
                        <a:pt x="20" y="96"/>
                      </a:lnTo>
                      <a:lnTo>
                        <a:pt x="8" y="92"/>
                      </a:lnTo>
                      <a:lnTo>
                        <a:pt x="4" y="88"/>
                      </a:lnTo>
                      <a:lnTo>
                        <a:pt x="4" y="84"/>
                      </a:lnTo>
                      <a:lnTo>
                        <a:pt x="0" y="80"/>
                      </a:lnTo>
                      <a:lnTo>
                        <a:pt x="4" y="80"/>
                      </a:lnTo>
                      <a:lnTo>
                        <a:pt x="4" y="76"/>
                      </a:lnTo>
                      <a:lnTo>
                        <a:pt x="8" y="72"/>
                      </a:lnTo>
                      <a:lnTo>
                        <a:pt x="8" y="68"/>
                      </a:lnTo>
                      <a:lnTo>
                        <a:pt x="8" y="64"/>
                      </a:lnTo>
                      <a:lnTo>
                        <a:pt x="12" y="64"/>
                      </a:lnTo>
                      <a:lnTo>
                        <a:pt x="16" y="64"/>
                      </a:lnTo>
                      <a:lnTo>
                        <a:pt x="16" y="60"/>
                      </a:lnTo>
                      <a:lnTo>
                        <a:pt x="20" y="56"/>
                      </a:lnTo>
                      <a:lnTo>
                        <a:pt x="28" y="52"/>
                      </a:lnTo>
                      <a:lnTo>
                        <a:pt x="32" y="52"/>
                      </a:lnTo>
                      <a:lnTo>
                        <a:pt x="32" y="48"/>
                      </a:lnTo>
                      <a:lnTo>
                        <a:pt x="36" y="44"/>
                      </a:lnTo>
                      <a:lnTo>
                        <a:pt x="36" y="40"/>
                      </a:lnTo>
                      <a:lnTo>
                        <a:pt x="40" y="40"/>
                      </a:lnTo>
                      <a:lnTo>
                        <a:pt x="44" y="36"/>
                      </a:lnTo>
                      <a:lnTo>
                        <a:pt x="44" y="32"/>
                      </a:lnTo>
                      <a:lnTo>
                        <a:pt x="44" y="24"/>
                      </a:lnTo>
                      <a:lnTo>
                        <a:pt x="48" y="20"/>
                      </a:lnTo>
                      <a:lnTo>
                        <a:pt x="52" y="20"/>
                      </a:lnTo>
                      <a:lnTo>
                        <a:pt x="56" y="20"/>
                      </a:lnTo>
                      <a:lnTo>
                        <a:pt x="60" y="16"/>
                      </a:lnTo>
                      <a:lnTo>
                        <a:pt x="60" y="4"/>
                      </a:lnTo>
                      <a:lnTo>
                        <a:pt x="60" y="0"/>
                      </a:lnTo>
                      <a:lnTo>
                        <a:pt x="64" y="4"/>
                      </a:lnTo>
                      <a:lnTo>
                        <a:pt x="64" y="0"/>
                      </a:lnTo>
                      <a:lnTo>
                        <a:pt x="76" y="4"/>
                      </a:lnTo>
                      <a:lnTo>
                        <a:pt x="80" y="0"/>
                      </a:lnTo>
                      <a:lnTo>
                        <a:pt x="84" y="0"/>
                      </a:lnTo>
                      <a:lnTo>
                        <a:pt x="92" y="0"/>
                      </a:lnTo>
                      <a:lnTo>
                        <a:pt x="92" y="4"/>
                      </a:lnTo>
                      <a:lnTo>
                        <a:pt x="100" y="8"/>
                      </a:lnTo>
                      <a:lnTo>
                        <a:pt x="100" y="20"/>
                      </a:lnTo>
                      <a:lnTo>
                        <a:pt x="104" y="24"/>
                      </a:lnTo>
                      <a:lnTo>
                        <a:pt x="104" y="28"/>
                      </a:lnTo>
                      <a:lnTo>
                        <a:pt x="104" y="32"/>
                      </a:lnTo>
                      <a:lnTo>
                        <a:pt x="104" y="36"/>
                      </a:lnTo>
                      <a:lnTo>
                        <a:pt x="108" y="40"/>
                      </a:lnTo>
                      <a:lnTo>
                        <a:pt x="104" y="44"/>
                      </a:lnTo>
                      <a:lnTo>
                        <a:pt x="108" y="44"/>
                      </a:lnTo>
                      <a:lnTo>
                        <a:pt x="104" y="48"/>
                      </a:lnTo>
                      <a:lnTo>
                        <a:pt x="104" y="52"/>
                      </a:lnTo>
                      <a:lnTo>
                        <a:pt x="100" y="56"/>
                      </a:lnTo>
                      <a:lnTo>
                        <a:pt x="100" y="60"/>
                      </a:lnTo>
                      <a:lnTo>
                        <a:pt x="100" y="56"/>
                      </a:lnTo>
                      <a:lnTo>
                        <a:pt x="104" y="56"/>
                      </a:lnTo>
                      <a:lnTo>
                        <a:pt x="108" y="56"/>
                      </a:lnTo>
                      <a:lnTo>
                        <a:pt x="112" y="56"/>
                      </a:lnTo>
                      <a:lnTo>
                        <a:pt x="116" y="60"/>
                      </a:lnTo>
                      <a:lnTo>
                        <a:pt x="120" y="64"/>
                      </a:lnTo>
                      <a:lnTo>
                        <a:pt x="120" y="68"/>
                      </a:lnTo>
                      <a:lnTo>
                        <a:pt x="124" y="64"/>
                      </a:lnTo>
                      <a:lnTo>
                        <a:pt x="128" y="64"/>
                      </a:lnTo>
                      <a:lnTo>
                        <a:pt x="132" y="64"/>
                      </a:lnTo>
                      <a:lnTo>
                        <a:pt x="132" y="60"/>
                      </a:lnTo>
                      <a:lnTo>
                        <a:pt x="136" y="56"/>
                      </a:lnTo>
                      <a:lnTo>
                        <a:pt x="140" y="52"/>
                      </a:lnTo>
                      <a:lnTo>
                        <a:pt x="140" y="48"/>
                      </a:lnTo>
                      <a:lnTo>
                        <a:pt x="140" y="44"/>
                      </a:lnTo>
                      <a:lnTo>
                        <a:pt x="140" y="40"/>
                      </a:lnTo>
                      <a:lnTo>
                        <a:pt x="144" y="40"/>
                      </a:lnTo>
                      <a:lnTo>
                        <a:pt x="148" y="40"/>
                      </a:lnTo>
                      <a:lnTo>
                        <a:pt x="148" y="44"/>
                      </a:lnTo>
                      <a:lnTo>
                        <a:pt x="152" y="48"/>
                      </a:lnTo>
                      <a:lnTo>
                        <a:pt x="152" y="52"/>
                      </a:lnTo>
                      <a:lnTo>
                        <a:pt x="156" y="52"/>
                      </a:lnTo>
                      <a:lnTo>
                        <a:pt x="156" y="56"/>
                      </a:lnTo>
                      <a:lnTo>
                        <a:pt x="156" y="60"/>
                      </a:lnTo>
                      <a:lnTo>
                        <a:pt x="156" y="64"/>
                      </a:lnTo>
                      <a:lnTo>
                        <a:pt x="160" y="68"/>
                      </a:lnTo>
                      <a:lnTo>
                        <a:pt x="160" y="76"/>
                      </a:lnTo>
                      <a:lnTo>
                        <a:pt x="160" y="84"/>
                      </a:lnTo>
                      <a:lnTo>
                        <a:pt x="160" y="88"/>
                      </a:lnTo>
                      <a:lnTo>
                        <a:pt x="156" y="88"/>
                      </a:lnTo>
                      <a:lnTo>
                        <a:pt x="156" y="92"/>
                      </a:lnTo>
                      <a:lnTo>
                        <a:pt x="152" y="92"/>
                      </a:lnTo>
                      <a:lnTo>
                        <a:pt x="152" y="96"/>
                      </a:lnTo>
                      <a:lnTo>
                        <a:pt x="152" y="92"/>
                      </a:lnTo>
                      <a:lnTo>
                        <a:pt x="152" y="96"/>
                      </a:lnTo>
                      <a:lnTo>
                        <a:pt x="148" y="96"/>
                      </a:lnTo>
                      <a:lnTo>
                        <a:pt x="148" y="100"/>
                      </a:lnTo>
                      <a:lnTo>
                        <a:pt x="144" y="100"/>
                      </a:lnTo>
                      <a:lnTo>
                        <a:pt x="148" y="104"/>
                      </a:lnTo>
                      <a:lnTo>
                        <a:pt x="152" y="104"/>
                      </a:lnTo>
                      <a:lnTo>
                        <a:pt x="156" y="108"/>
                      </a:lnTo>
                      <a:lnTo>
                        <a:pt x="168" y="112"/>
                      </a:lnTo>
                      <a:lnTo>
                        <a:pt x="172" y="112"/>
                      </a:lnTo>
                      <a:lnTo>
                        <a:pt x="176" y="112"/>
                      </a:lnTo>
                      <a:lnTo>
                        <a:pt x="180" y="112"/>
                      </a:lnTo>
                      <a:lnTo>
                        <a:pt x="180" y="116"/>
                      </a:lnTo>
                      <a:lnTo>
                        <a:pt x="184" y="116"/>
                      </a:lnTo>
                      <a:lnTo>
                        <a:pt x="184" y="124"/>
                      </a:lnTo>
                      <a:lnTo>
                        <a:pt x="184" y="128"/>
                      </a:lnTo>
                      <a:lnTo>
                        <a:pt x="188" y="128"/>
                      </a:lnTo>
                      <a:lnTo>
                        <a:pt x="192" y="132"/>
                      </a:lnTo>
                      <a:lnTo>
                        <a:pt x="192" y="128"/>
                      </a:lnTo>
                      <a:lnTo>
                        <a:pt x="196" y="132"/>
                      </a:lnTo>
                      <a:lnTo>
                        <a:pt x="200" y="136"/>
                      </a:lnTo>
                      <a:lnTo>
                        <a:pt x="204" y="132"/>
                      </a:lnTo>
                      <a:lnTo>
                        <a:pt x="204" y="136"/>
                      </a:lnTo>
                      <a:lnTo>
                        <a:pt x="204" y="140"/>
                      </a:lnTo>
                      <a:lnTo>
                        <a:pt x="204" y="144"/>
                      </a:lnTo>
                      <a:lnTo>
                        <a:pt x="208" y="148"/>
                      </a:lnTo>
                      <a:lnTo>
                        <a:pt x="204" y="148"/>
                      </a:lnTo>
                      <a:lnTo>
                        <a:pt x="204" y="152"/>
                      </a:lnTo>
                      <a:lnTo>
                        <a:pt x="204" y="156"/>
                      </a:lnTo>
                      <a:lnTo>
                        <a:pt x="204" y="160"/>
                      </a:lnTo>
                      <a:lnTo>
                        <a:pt x="208" y="160"/>
                      </a:lnTo>
                      <a:lnTo>
                        <a:pt x="200" y="172"/>
                      </a:lnTo>
                      <a:lnTo>
                        <a:pt x="196" y="176"/>
                      </a:lnTo>
                      <a:lnTo>
                        <a:pt x="196" y="180"/>
                      </a:lnTo>
                      <a:lnTo>
                        <a:pt x="196" y="184"/>
                      </a:lnTo>
                      <a:lnTo>
                        <a:pt x="196" y="188"/>
                      </a:lnTo>
                      <a:lnTo>
                        <a:pt x="196" y="196"/>
                      </a:lnTo>
                      <a:lnTo>
                        <a:pt x="196" y="200"/>
                      </a:lnTo>
                      <a:lnTo>
                        <a:pt x="196" y="204"/>
                      </a:lnTo>
                      <a:lnTo>
                        <a:pt x="196" y="208"/>
                      </a:lnTo>
                      <a:lnTo>
                        <a:pt x="200" y="208"/>
                      </a:lnTo>
                      <a:lnTo>
                        <a:pt x="196" y="208"/>
                      </a:lnTo>
                      <a:lnTo>
                        <a:pt x="188" y="208"/>
                      </a:lnTo>
                      <a:lnTo>
                        <a:pt x="184" y="208"/>
                      </a:lnTo>
                      <a:lnTo>
                        <a:pt x="184" y="204"/>
                      </a:lnTo>
                      <a:lnTo>
                        <a:pt x="180" y="204"/>
                      </a:lnTo>
                      <a:lnTo>
                        <a:pt x="176" y="204"/>
                      </a:lnTo>
                      <a:lnTo>
                        <a:pt x="172" y="200"/>
                      </a:lnTo>
                      <a:lnTo>
                        <a:pt x="164" y="200"/>
                      </a:lnTo>
                      <a:lnTo>
                        <a:pt x="156" y="196"/>
                      </a:lnTo>
                      <a:lnTo>
                        <a:pt x="148" y="188"/>
                      </a:lnTo>
                      <a:lnTo>
                        <a:pt x="144" y="188"/>
                      </a:lnTo>
                      <a:lnTo>
                        <a:pt x="140" y="188"/>
                      </a:lnTo>
                      <a:lnTo>
                        <a:pt x="140" y="184"/>
                      </a:lnTo>
                      <a:lnTo>
                        <a:pt x="132" y="180"/>
                      </a:lnTo>
                      <a:lnTo>
                        <a:pt x="124" y="176"/>
                      </a:lnTo>
                      <a:lnTo>
                        <a:pt x="120" y="176"/>
                      </a:lnTo>
                      <a:lnTo>
                        <a:pt x="116" y="176"/>
                      </a:lnTo>
                      <a:lnTo>
                        <a:pt x="112" y="172"/>
                      </a:lnTo>
                      <a:lnTo>
                        <a:pt x="108" y="168"/>
                      </a:lnTo>
                      <a:lnTo>
                        <a:pt x="104" y="164"/>
                      </a:lnTo>
                      <a:lnTo>
                        <a:pt x="100" y="160"/>
                      </a:lnTo>
                      <a:lnTo>
                        <a:pt x="96" y="156"/>
                      </a:lnTo>
                      <a:lnTo>
                        <a:pt x="96" y="152"/>
                      </a:lnTo>
                      <a:lnTo>
                        <a:pt x="88" y="148"/>
                      </a:lnTo>
                      <a:lnTo>
                        <a:pt x="84" y="148"/>
                      </a:lnTo>
                      <a:lnTo>
                        <a:pt x="72" y="132"/>
                      </a:lnTo>
                      <a:lnTo>
                        <a:pt x="68" y="132"/>
                      </a:lnTo>
                      <a:lnTo>
                        <a:pt x="64" y="124"/>
                      </a:lnTo>
                      <a:lnTo>
                        <a:pt x="60" y="124"/>
                      </a:lnTo>
                      <a:lnTo>
                        <a:pt x="56" y="124"/>
                      </a:lnTo>
                      <a:lnTo>
                        <a:pt x="56" y="120"/>
                      </a:lnTo>
                      <a:lnTo>
                        <a:pt x="52" y="116"/>
                      </a:lnTo>
                      <a:lnTo>
                        <a:pt x="52" y="120"/>
                      </a:lnTo>
                      <a:lnTo>
                        <a:pt x="44" y="1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70" name="Freeform 30"/>
                <p:cNvSpPr>
                  <a:spLocks/>
                </p:cNvSpPr>
                <p:nvPr/>
              </p:nvSpPr>
              <p:spPr bwMode="auto">
                <a:xfrm>
                  <a:off x="793" y="1979"/>
                  <a:ext cx="828" cy="748"/>
                </a:xfrm>
                <a:custGeom>
                  <a:avLst/>
                  <a:gdLst>
                    <a:gd name="T0" fmla="*/ 76 w 828"/>
                    <a:gd name="T1" fmla="*/ 656 h 748"/>
                    <a:gd name="T2" fmla="*/ 44 w 828"/>
                    <a:gd name="T3" fmla="*/ 648 h 748"/>
                    <a:gd name="T4" fmla="*/ 44 w 828"/>
                    <a:gd name="T5" fmla="*/ 620 h 748"/>
                    <a:gd name="T6" fmla="*/ 36 w 828"/>
                    <a:gd name="T7" fmla="*/ 588 h 748"/>
                    <a:gd name="T8" fmla="*/ 12 w 828"/>
                    <a:gd name="T9" fmla="*/ 568 h 748"/>
                    <a:gd name="T10" fmla="*/ 12 w 828"/>
                    <a:gd name="T11" fmla="*/ 540 h 748"/>
                    <a:gd name="T12" fmla="*/ 12 w 828"/>
                    <a:gd name="T13" fmla="*/ 516 h 748"/>
                    <a:gd name="T14" fmla="*/ 24 w 828"/>
                    <a:gd name="T15" fmla="*/ 492 h 748"/>
                    <a:gd name="T16" fmla="*/ 44 w 828"/>
                    <a:gd name="T17" fmla="*/ 476 h 748"/>
                    <a:gd name="T18" fmla="*/ 76 w 828"/>
                    <a:gd name="T19" fmla="*/ 488 h 748"/>
                    <a:gd name="T20" fmla="*/ 108 w 828"/>
                    <a:gd name="T21" fmla="*/ 484 h 748"/>
                    <a:gd name="T22" fmla="*/ 148 w 828"/>
                    <a:gd name="T23" fmla="*/ 468 h 748"/>
                    <a:gd name="T24" fmla="*/ 212 w 828"/>
                    <a:gd name="T25" fmla="*/ 476 h 748"/>
                    <a:gd name="T26" fmla="*/ 300 w 828"/>
                    <a:gd name="T27" fmla="*/ 476 h 748"/>
                    <a:gd name="T28" fmla="*/ 336 w 828"/>
                    <a:gd name="T29" fmla="*/ 428 h 748"/>
                    <a:gd name="T30" fmla="*/ 320 w 828"/>
                    <a:gd name="T31" fmla="*/ 300 h 748"/>
                    <a:gd name="T32" fmla="*/ 308 w 828"/>
                    <a:gd name="T33" fmla="*/ 200 h 748"/>
                    <a:gd name="T34" fmla="*/ 300 w 828"/>
                    <a:gd name="T35" fmla="*/ 100 h 748"/>
                    <a:gd name="T36" fmla="*/ 296 w 828"/>
                    <a:gd name="T37" fmla="*/ 0 h 748"/>
                    <a:gd name="T38" fmla="*/ 408 w 828"/>
                    <a:gd name="T39" fmla="*/ 24 h 748"/>
                    <a:gd name="T40" fmla="*/ 544 w 828"/>
                    <a:gd name="T41" fmla="*/ 112 h 748"/>
                    <a:gd name="T42" fmla="*/ 636 w 828"/>
                    <a:gd name="T43" fmla="*/ 172 h 748"/>
                    <a:gd name="T44" fmla="*/ 684 w 828"/>
                    <a:gd name="T45" fmla="*/ 216 h 748"/>
                    <a:gd name="T46" fmla="*/ 708 w 828"/>
                    <a:gd name="T47" fmla="*/ 236 h 748"/>
                    <a:gd name="T48" fmla="*/ 736 w 828"/>
                    <a:gd name="T49" fmla="*/ 244 h 748"/>
                    <a:gd name="T50" fmla="*/ 780 w 828"/>
                    <a:gd name="T51" fmla="*/ 264 h 748"/>
                    <a:gd name="T52" fmla="*/ 772 w 828"/>
                    <a:gd name="T53" fmla="*/ 292 h 748"/>
                    <a:gd name="T54" fmla="*/ 828 w 828"/>
                    <a:gd name="T55" fmla="*/ 296 h 748"/>
                    <a:gd name="T56" fmla="*/ 828 w 828"/>
                    <a:gd name="T57" fmla="*/ 404 h 748"/>
                    <a:gd name="T58" fmla="*/ 816 w 828"/>
                    <a:gd name="T59" fmla="*/ 456 h 748"/>
                    <a:gd name="T60" fmla="*/ 792 w 828"/>
                    <a:gd name="T61" fmla="*/ 484 h 748"/>
                    <a:gd name="T62" fmla="*/ 712 w 828"/>
                    <a:gd name="T63" fmla="*/ 488 h 748"/>
                    <a:gd name="T64" fmla="*/ 640 w 828"/>
                    <a:gd name="T65" fmla="*/ 504 h 748"/>
                    <a:gd name="T66" fmla="*/ 592 w 828"/>
                    <a:gd name="T67" fmla="*/ 500 h 748"/>
                    <a:gd name="T68" fmla="*/ 528 w 828"/>
                    <a:gd name="T69" fmla="*/ 528 h 748"/>
                    <a:gd name="T70" fmla="*/ 500 w 828"/>
                    <a:gd name="T71" fmla="*/ 540 h 748"/>
                    <a:gd name="T72" fmla="*/ 472 w 828"/>
                    <a:gd name="T73" fmla="*/ 572 h 748"/>
                    <a:gd name="T74" fmla="*/ 452 w 828"/>
                    <a:gd name="T75" fmla="*/ 588 h 748"/>
                    <a:gd name="T76" fmla="*/ 420 w 828"/>
                    <a:gd name="T77" fmla="*/ 580 h 748"/>
                    <a:gd name="T78" fmla="*/ 404 w 828"/>
                    <a:gd name="T79" fmla="*/ 612 h 748"/>
                    <a:gd name="T80" fmla="*/ 396 w 828"/>
                    <a:gd name="T81" fmla="*/ 640 h 748"/>
                    <a:gd name="T82" fmla="*/ 356 w 828"/>
                    <a:gd name="T83" fmla="*/ 656 h 748"/>
                    <a:gd name="T84" fmla="*/ 348 w 828"/>
                    <a:gd name="T85" fmla="*/ 696 h 748"/>
                    <a:gd name="T86" fmla="*/ 340 w 828"/>
                    <a:gd name="T87" fmla="*/ 720 h 748"/>
                    <a:gd name="T88" fmla="*/ 320 w 828"/>
                    <a:gd name="T89" fmla="*/ 736 h 748"/>
                    <a:gd name="T90" fmla="*/ 304 w 828"/>
                    <a:gd name="T91" fmla="*/ 732 h 748"/>
                    <a:gd name="T92" fmla="*/ 284 w 828"/>
                    <a:gd name="T93" fmla="*/ 720 h 748"/>
                    <a:gd name="T94" fmla="*/ 264 w 828"/>
                    <a:gd name="T95" fmla="*/ 740 h 748"/>
                    <a:gd name="T96" fmla="*/ 244 w 828"/>
                    <a:gd name="T97" fmla="*/ 736 h 748"/>
                    <a:gd name="T98" fmla="*/ 216 w 828"/>
                    <a:gd name="T99" fmla="*/ 748 h 748"/>
                    <a:gd name="T100" fmla="*/ 200 w 828"/>
                    <a:gd name="T101" fmla="*/ 712 h 748"/>
                    <a:gd name="T102" fmla="*/ 192 w 828"/>
                    <a:gd name="T103" fmla="*/ 688 h 748"/>
                    <a:gd name="T104" fmla="*/ 180 w 828"/>
                    <a:gd name="T105" fmla="*/ 672 h 748"/>
                    <a:gd name="T106" fmla="*/ 164 w 828"/>
                    <a:gd name="T107" fmla="*/ 640 h 748"/>
                    <a:gd name="T108" fmla="*/ 148 w 828"/>
                    <a:gd name="T109" fmla="*/ 632 h 748"/>
                    <a:gd name="T110" fmla="*/ 120 w 828"/>
                    <a:gd name="T111" fmla="*/ 652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828" h="748">
                      <a:moveTo>
                        <a:pt x="120" y="652"/>
                      </a:moveTo>
                      <a:lnTo>
                        <a:pt x="120" y="648"/>
                      </a:lnTo>
                      <a:lnTo>
                        <a:pt x="108" y="644"/>
                      </a:lnTo>
                      <a:lnTo>
                        <a:pt x="96" y="644"/>
                      </a:lnTo>
                      <a:lnTo>
                        <a:pt x="92" y="648"/>
                      </a:lnTo>
                      <a:lnTo>
                        <a:pt x="88" y="652"/>
                      </a:lnTo>
                      <a:lnTo>
                        <a:pt x="80" y="660"/>
                      </a:lnTo>
                      <a:lnTo>
                        <a:pt x="76" y="656"/>
                      </a:lnTo>
                      <a:lnTo>
                        <a:pt x="72" y="648"/>
                      </a:lnTo>
                      <a:lnTo>
                        <a:pt x="68" y="644"/>
                      </a:lnTo>
                      <a:lnTo>
                        <a:pt x="60" y="644"/>
                      </a:lnTo>
                      <a:lnTo>
                        <a:pt x="60" y="648"/>
                      </a:lnTo>
                      <a:lnTo>
                        <a:pt x="56" y="652"/>
                      </a:lnTo>
                      <a:lnTo>
                        <a:pt x="52" y="652"/>
                      </a:lnTo>
                      <a:lnTo>
                        <a:pt x="48" y="652"/>
                      </a:lnTo>
                      <a:lnTo>
                        <a:pt x="44" y="648"/>
                      </a:lnTo>
                      <a:lnTo>
                        <a:pt x="40" y="648"/>
                      </a:lnTo>
                      <a:lnTo>
                        <a:pt x="40" y="644"/>
                      </a:lnTo>
                      <a:lnTo>
                        <a:pt x="40" y="640"/>
                      </a:lnTo>
                      <a:lnTo>
                        <a:pt x="44" y="636"/>
                      </a:lnTo>
                      <a:lnTo>
                        <a:pt x="44" y="632"/>
                      </a:lnTo>
                      <a:lnTo>
                        <a:pt x="44" y="628"/>
                      </a:lnTo>
                      <a:lnTo>
                        <a:pt x="44" y="624"/>
                      </a:lnTo>
                      <a:lnTo>
                        <a:pt x="44" y="620"/>
                      </a:lnTo>
                      <a:lnTo>
                        <a:pt x="44" y="612"/>
                      </a:lnTo>
                      <a:lnTo>
                        <a:pt x="44" y="608"/>
                      </a:lnTo>
                      <a:lnTo>
                        <a:pt x="44" y="604"/>
                      </a:lnTo>
                      <a:lnTo>
                        <a:pt x="40" y="600"/>
                      </a:lnTo>
                      <a:lnTo>
                        <a:pt x="40" y="596"/>
                      </a:lnTo>
                      <a:lnTo>
                        <a:pt x="36" y="596"/>
                      </a:lnTo>
                      <a:lnTo>
                        <a:pt x="36" y="592"/>
                      </a:lnTo>
                      <a:lnTo>
                        <a:pt x="36" y="588"/>
                      </a:lnTo>
                      <a:lnTo>
                        <a:pt x="32" y="584"/>
                      </a:lnTo>
                      <a:lnTo>
                        <a:pt x="28" y="584"/>
                      </a:lnTo>
                      <a:lnTo>
                        <a:pt x="24" y="584"/>
                      </a:lnTo>
                      <a:lnTo>
                        <a:pt x="24" y="588"/>
                      </a:lnTo>
                      <a:lnTo>
                        <a:pt x="20" y="584"/>
                      </a:lnTo>
                      <a:lnTo>
                        <a:pt x="16" y="576"/>
                      </a:lnTo>
                      <a:lnTo>
                        <a:pt x="12" y="572"/>
                      </a:lnTo>
                      <a:lnTo>
                        <a:pt x="12" y="568"/>
                      </a:lnTo>
                      <a:lnTo>
                        <a:pt x="12" y="564"/>
                      </a:lnTo>
                      <a:lnTo>
                        <a:pt x="16" y="564"/>
                      </a:lnTo>
                      <a:lnTo>
                        <a:pt x="16" y="560"/>
                      </a:lnTo>
                      <a:lnTo>
                        <a:pt x="16" y="556"/>
                      </a:lnTo>
                      <a:lnTo>
                        <a:pt x="12" y="556"/>
                      </a:lnTo>
                      <a:lnTo>
                        <a:pt x="12" y="552"/>
                      </a:lnTo>
                      <a:lnTo>
                        <a:pt x="16" y="544"/>
                      </a:lnTo>
                      <a:lnTo>
                        <a:pt x="12" y="540"/>
                      </a:lnTo>
                      <a:lnTo>
                        <a:pt x="8" y="536"/>
                      </a:lnTo>
                      <a:lnTo>
                        <a:pt x="4" y="532"/>
                      </a:lnTo>
                      <a:lnTo>
                        <a:pt x="4" y="528"/>
                      </a:lnTo>
                      <a:lnTo>
                        <a:pt x="4" y="524"/>
                      </a:lnTo>
                      <a:lnTo>
                        <a:pt x="0" y="516"/>
                      </a:lnTo>
                      <a:lnTo>
                        <a:pt x="4" y="516"/>
                      </a:lnTo>
                      <a:lnTo>
                        <a:pt x="8" y="516"/>
                      </a:lnTo>
                      <a:lnTo>
                        <a:pt x="12" y="516"/>
                      </a:lnTo>
                      <a:lnTo>
                        <a:pt x="16" y="516"/>
                      </a:lnTo>
                      <a:lnTo>
                        <a:pt x="20" y="512"/>
                      </a:lnTo>
                      <a:lnTo>
                        <a:pt x="20" y="508"/>
                      </a:lnTo>
                      <a:lnTo>
                        <a:pt x="24" y="508"/>
                      </a:lnTo>
                      <a:lnTo>
                        <a:pt x="24" y="504"/>
                      </a:lnTo>
                      <a:lnTo>
                        <a:pt x="24" y="500"/>
                      </a:lnTo>
                      <a:lnTo>
                        <a:pt x="20" y="500"/>
                      </a:lnTo>
                      <a:lnTo>
                        <a:pt x="24" y="492"/>
                      </a:lnTo>
                      <a:lnTo>
                        <a:pt x="24" y="488"/>
                      </a:lnTo>
                      <a:lnTo>
                        <a:pt x="28" y="480"/>
                      </a:lnTo>
                      <a:lnTo>
                        <a:pt x="28" y="476"/>
                      </a:lnTo>
                      <a:lnTo>
                        <a:pt x="32" y="476"/>
                      </a:lnTo>
                      <a:lnTo>
                        <a:pt x="36" y="472"/>
                      </a:lnTo>
                      <a:lnTo>
                        <a:pt x="40" y="472"/>
                      </a:lnTo>
                      <a:lnTo>
                        <a:pt x="44" y="472"/>
                      </a:lnTo>
                      <a:lnTo>
                        <a:pt x="44" y="476"/>
                      </a:lnTo>
                      <a:lnTo>
                        <a:pt x="48" y="476"/>
                      </a:lnTo>
                      <a:lnTo>
                        <a:pt x="48" y="480"/>
                      </a:lnTo>
                      <a:lnTo>
                        <a:pt x="52" y="480"/>
                      </a:lnTo>
                      <a:lnTo>
                        <a:pt x="56" y="484"/>
                      </a:lnTo>
                      <a:lnTo>
                        <a:pt x="64" y="492"/>
                      </a:lnTo>
                      <a:lnTo>
                        <a:pt x="68" y="496"/>
                      </a:lnTo>
                      <a:lnTo>
                        <a:pt x="72" y="492"/>
                      </a:lnTo>
                      <a:lnTo>
                        <a:pt x="76" y="488"/>
                      </a:lnTo>
                      <a:lnTo>
                        <a:pt x="76" y="484"/>
                      </a:lnTo>
                      <a:lnTo>
                        <a:pt x="80" y="484"/>
                      </a:lnTo>
                      <a:lnTo>
                        <a:pt x="80" y="480"/>
                      </a:lnTo>
                      <a:lnTo>
                        <a:pt x="84" y="480"/>
                      </a:lnTo>
                      <a:lnTo>
                        <a:pt x="92" y="480"/>
                      </a:lnTo>
                      <a:lnTo>
                        <a:pt x="100" y="480"/>
                      </a:lnTo>
                      <a:lnTo>
                        <a:pt x="104" y="484"/>
                      </a:lnTo>
                      <a:lnTo>
                        <a:pt x="108" y="484"/>
                      </a:lnTo>
                      <a:lnTo>
                        <a:pt x="112" y="484"/>
                      </a:lnTo>
                      <a:lnTo>
                        <a:pt x="124" y="484"/>
                      </a:lnTo>
                      <a:lnTo>
                        <a:pt x="128" y="484"/>
                      </a:lnTo>
                      <a:lnTo>
                        <a:pt x="128" y="480"/>
                      </a:lnTo>
                      <a:lnTo>
                        <a:pt x="132" y="480"/>
                      </a:lnTo>
                      <a:lnTo>
                        <a:pt x="144" y="480"/>
                      </a:lnTo>
                      <a:lnTo>
                        <a:pt x="144" y="472"/>
                      </a:lnTo>
                      <a:lnTo>
                        <a:pt x="148" y="468"/>
                      </a:lnTo>
                      <a:lnTo>
                        <a:pt x="148" y="476"/>
                      </a:lnTo>
                      <a:lnTo>
                        <a:pt x="152" y="476"/>
                      </a:lnTo>
                      <a:lnTo>
                        <a:pt x="156" y="476"/>
                      </a:lnTo>
                      <a:lnTo>
                        <a:pt x="160" y="476"/>
                      </a:lnTo>
                      <a:lnTo>
                        <a:pt x="164" y="476"/>
                      </a:lnTo>
                      <a:lnTo>
                        <a:pt x="184" y="476"/>
                      </a:lnTo>
                      <a:lnTo>
                        <a:pt x="188" y="476"/>
                      </a:lnTo>
                      <a:lnTo>
                        <a:pt x="212" y="476"/>
                      </a:lnTo>
                      <a:lnTo>
                        <a:pt x="216" y="476"/>
                      </a:lnTo>
                      <a:lnTo>
                        <a:pt x="232" y="476"/>
                      </a:lnTo>
                      <a:lnTo>
                        <a:pt x="240" y="476"/>
                      </a:lnTo>
                      <a:lnTo>
                        <a:pt x="248" y="476"/>
                      </a:lnTo>
                      <a:lnTo>
                        <a:pt x="264" y="476"/>
                      </a:lnTo>
                      <a:lnTo>
                        <a:pt x="280" y="476"/>
                      </a:lnTo>
                      <a:lnTo>
                        <a:pt x="292" y="476"/>
                      </a:lnTo>
                      <a:lnTo>
                        <a:pt x="300" y="476"/>
                      </a:lnTo>
                      <a:lnTo>
                        <a:pt x="316" y="476"/>
                      </a:lnTo>
                      <a:lnTo>
                        <a:pt x="336" y="476"/>
                      </a:lnTo>
                      <a:lnTo>
                        <a:pt x="340" y="476"/>
                      </a:lnTo>
                      <a:lnTo>
                        <a:pt x="344" y="460"/>
                      </a:lnTo>
                      <a:lnTo>
                        <a:pt x="344" y="448"/>
                      </a:lnTo>
                      <a:lnTo>
                        <a:pt x="348" y="448"/>
                      </a:lnTo>
                      <a:lnTo>
                        <a:pt x="348" y="436"/>
                      </a:lnTo>
                      <a:lnTo>
                        <a:pt x="336" y="428"/>
                      </a:lnTo>
                      <a:lnTo>
                        <a:pt x="332" y="416"/>
                      </a:lnTo>
                      <a:lnTo>
                        <a:pt x="332" y="384"/>
                      </a:lnTo>
                      <a:lnTo>
                        <a:pt x="328" y="360"/>
                      </a:lnTo>
                      <a:lnTo>
                        <a:pt x="324" y="344"/>
                      </a:lnTo>
                      <a:lnTo>
                        <a:pt x="324" y="336"/>
                      </a:lnTo>
                      <a:lnTo>
                        <a:pt x="324" y="320"/>
                      </a:lnTo>
                      <a:lnTo>
                        <a:pt x="324" y="312"/>
                      </a:lnTo>
                      <a:lnTo>
                        <a:pt x="320" y="300"/>
                      </a:lnTo>
                      <a:lnTo>
                        <a:pt x="320" y="292"/>
                      </a:lnTo>
                      <a:lnTo>
                        <a:pt x="320" y="284"/>
                      </a:lnTo>
                      <a:lnTo>
                        <a:pt x="316" y="268"/>
                      </a:lnTo>
                      <a:lnTo>
                        <a:pt x="316" y="260"/>
                      </a:lnTo>
                      <a:lnTo>
                        <a:pt x="316" y="244"/>
                      </a:lnTo>
                      <a:lnTo>
                        <a:pt x="312" y="224"/>
                      </a:lnTo>
                      <a:lnTo>
                        <a:pt x="312" y="216"/>
                      </a:lnTo>
                      <a:lnTo>
                        <a:pt x="308" y="200"/>
                      </a:lnTo>
                      <a:lnTo>
                        <a:pt x="308" y="192"/>
                      </a:lnTo>
                      <a:lnTo>
                        <a:pt x="308" y="180"/>
                      </a:lnTo>
                      <a:lnTo>
                        <a:pt x="308" y="172"/>
                      </a:lnTo>
                      <a:lnTo>
                        <a:pt x="304" y="156"/>
                      </a:lnTo>
                      <a:lnTo>
                        <a:pt x="304" y="148"/>
                      </a:lnTo>
                      <a:lnTo>
                        <a:pt x="300" y="120"/>
                      </a:lnTo>
                      <a:lnTo>
                        <a:pt x="300" y="108"/>
                      </a:lnTo>
                      <a:lnTo>
                        <a:pt x="300" y="100"/>
                      </a:lnTo>
                      <a:lnTo>
                        <a:pt x="296" y="88"/>
                      </a:lnTo>
                      <a:lnTo>
                        <a:pt x="292" y="56"/>
                      </a:lnTo>
                      <a:lnTo>
                        <a:pt x="292" y="44"/>
                      </a:lnTo>
                      <a:lnTo>
                        <a:pt x="288" y="28"/>
                      </a:lnTo>
                      <a:lnTo>
                        <a:pt x="288" y="24"/>
                      </a:lnTo>
                      <a:lnTo>
                        <a:pt x="288" y="20"/>
                      </a:lnTo>
                      <a:lnTo>
                        <a:pt x="288" y="0"/>
                      </a:lnTo>
                      <a:lnTo>
                        <a:pt x="296" y="0"/>
                      </a:lnTo>
                      <a:lnTo>
                        <a:pt x="300" y="0"/>
                      </a:lnTo>
                      <a:lnTo>
                        <a:pt x="308" y="0"/>
                      </a:lnTo>
                      <a:lnTo>
                        <a:pt x="328" y="0"/>
                      </a:lnTo>
                      <a:lnTo>
                        <a:pt x="368" y="0"/>
                      </a:lnTo>
                      <a:lnTo>
                        <a:pt x="372" y="0"/>
                      </a:lnTo>
                      <a:lnTo>
                        <a:pt x="376" y="0"/>
                      </a:lnTo>
                      <a:lnTo>
                        <a:pt x="388" y="8"/>
                      </a:lnTo>
                      <a:lnTo>
                        <a:pt x="408" y="24"/>
                      </a:lnTo>
                      <a:lnTo>
                        <a:pt x="424" y="32"/>
                      </a:lnTo>
                      <a:lnTo>
                        <a:pt x="444" y="44"/>
                      </a:lnTo>
                      <a:lnTo>
                        <a:pt x="452" y="52"/>
                      </a:lnTo>
                      <a:lnTo>
                        <a:pt x="476" y="64"/>
                      </a:lnTo>
                      <a:lnTo>
                        <a:pt x="492" y="76"/>
                      </a:lnTo>
                      <a:lnTo>
                        <a:pt x="512" y="88"/>
                      </a:lnTo>
                      <a:lnTo>
                        <a:pt x="528" y="100"/>
                      </a:lnTo>
                      <a:lnTo>
                        <a:pt x="544" y="112"/>
                      </a:lnTo>
                      <a:lnTo>
                        <a:pt x="560" y="120"/>
                      </a:lnTo>
                      <a:lnTo>
                        <a:pt x="576" y="132"/>
                      </a:lnTo>
                      <a:lnTo>
                        <a:pt x="596" y="144"/>
                      </a:lnTo>
                      <a:lnTo>
                        <a:pt x="612" y="156"/>
                      </a:lnTo>
                      <a:lnTo>
                        <a:pt x="616" y="160"/>
                      </a:lnTo>
                      <a:lnTo>
                        <a:pt x="624" y="164"/>
                      </a:lnTo>
                      <a:lnTo>
                        <a:pt x="628" y="168"/>
                      </a:lnTo>
                      <a:lnTo>
                        <a:pt x="636" y="172"/>
                      </a:lnTo>
                      <a:lnTo>
                        <a:pt x="656" y="184"/>
                      </a:lnTo>
                      <a:lnTo>
                        <a:pt x="676" y="196"/>
                      </a:lnTo>
                      <a:lnTo>
                        <a:pt x="676" y="200"/>
                      </a:lnTo>
                      <a:lnTo>
                        <a:pt x="676" y="204"/>
                      </a:lnTo>
                      <a:lnTo>
                        <a:pt x="676" y="208"/>
                      </a:lnTo>
                      <a:lnTo>
                        <a:pt x="676" y="212"/>
                      </a:lnTo>
                      <a:lnTo>
                        <a:pt x="676" y="216"/>
                      </a:lnTo>
                      <a:lnTo>
                        <a:pt x="684" y="216"/>
                      </a:lnTo>
                      <a:lnTo>
                        <a:pt x="692" y="220"/>
                      </a:lnTo>
                      <a:lnTo>
                        <a:pt x="696" y="220"/>
                      </a:lnTo>
                      <a:lnTo>
                        <a:pt x="696" y="224"/>
                      </a:lnTo>
                      <a:lnTo>
                        <a:pt x="700" y="224"/>
                      </a:lnTo>
                      <a:lnTo>
                        <a:pt x="700" y="228"/>
                      </a:lnTo>
                      <a:lnTo>
                        <a:pt x="700" y="232"/>
                      </a:lnTo>
                      <a:lnTo>
                        <a:pt x="704" y="232"/>
                      </a:lnTo>
                      <a:lnTo>
                        <a:pt x="708" y="236"/>
                      </a:lnTo>
                      <a:lnTo>
                        <a:pt x="712" y="240"/>
                      </a:lnTo>
                      <a:lnTo>
                        <a:pt x="720" y="240"/>
                      </a:lnTo>
                      <a:lnTo>
                        <a:pt x="724" y="240"/>
                      </a:lnTo>
                      <a:lnTo>
                        <a:pt x="728" y="236"/>
                      </a:lnTo>
                      <a:lnTo>
                        <a:pt x="728" y="240"/>
                      </a:lnTo>
                      <a:lnTo>
                        <a:pt x="732" y="240"/>
                      </a:lnTo>
                      <a:lnTo>
                        <a:pt x="732" y="244"/>
                      </a:lnTo>
                      <a:lnTo>
                        <a:pt x="736" y="244"/>
                      </a:lnTo>
                      <a:lnTo>
                        <a:pt x="736" y="248"/>
                      </a:lnTo>
                      <a:lnTo>
                        <a:pt x="744" y="252"/>
                      </a:lnTo>
                      <a:lnTo>
                        <a:pt x="748" y="252"/>
                      </a:lnTo>
                      <a:lnTo>
                        <a:pt x="752" y="252"/>
                      </a:lnTo>
                      <a:lnTo>
                        <a:pt x="760" y="252"/>
                      </a:lnTo>
                      <a:lnTo>
                        <a:pt x="768" y="256"/>
                      </a:lnTo>
                      <a:lnTo>
                        <a:pt x="780" y="260"/>
                      </a:lnTo>
                      <a:lnTo>
                        <a:pt x="780" y="264"/>
                      </a:lnTo>
                      <a:lnTo>
                        <a:pt x="780" y="272"/>
                      </a:lnTo>
                      <a:lnTo>
                        <a:pt x="776" y="272"/>
                      </a:lnTo>
                      <a:lnTo>
                        <a:pt x="776" y="276"/>
                      </a:lnTo>
                      <a:lnTo>
                        <a:pt x="780" y="280"/>
                      </a:lnTo>
                      <a:lnTo>
                        <a:pt x="780" y="284"/>
                      </a:lnTo>
                      <a:lnTo>
                        <a:pt x="776" y="288"/>
                      </a:lnTo>
                      <a:lnTo>
                        <a:pt x="776" y="292"/>
                      </a:lnTo>
                      <a:lnTo>
                        <a:pt x="772" y="292"/>
                      </a:lnTo>
                      <a:lnTo>
                        <a:pt x="772" y="296"/>
                      </a:lnTo>
                      <a:lnTo>
                        <a:pt x="776" y="300"/>
                      </a:lnTo>
                      <a:lnTo>
                        <a:pt x="784" y="304"/>
                      </a:lnTo>
                      <a:lnTo>
                        <a:pt x="804" y="300"/>
                      </a:lnTo>
                      <a:lnTo>
                        <a:pt x="812" y="296"/>
                      </a:lnTo>
                      <a:lnTo>
                        <a:pt x="816" y="296"/>
                      </a:lnTo>
                      <a:lnTo>
                        <a:pt x="820" y="296"/>
                      </a:lnTo>
                      <a:lnTo>
                        <a:pt x="828" y="296"/>
                      </a:lnTo>
                      <a:lnTo>
                        <a:pt x="828" y="300"/>
                      </a:lnTo>
                      <a:lnTo>
                        <a:pt x="828" y="308"/>
                      </a:lnTo>
                      <a:lnTo>
                        <a:pt x="828" y="320"/>
                      </a:lnTo>
                      <a:lnTo>
                        <a:pt x="828" y="352"/>
                      </a:lnTo>
                      <a:lnTo>
                        <a:pt x="828" y="372"/>
                      </a:lnTo>
                      <a:lnTo>
                        <a:pt x="828" y="380"/>
                      </a:lnTo>
                      <a:lnTo>
                        <a:pt x="828" y="388"/>
                      </a:lnTo>
                      <a:lnTo>
                        <a:pt x="828" y="404"/>
                      </a:lnTo>
                      <a:lnTo>
                        <a:pt x="828" y="408"/>
                      </a:lnTo>
                      <a:lnTo>
                        <a:pt x="828" y="412"/>
                      </a:lnTo>
                      <a:lnTo>
                        <a:pt x="828" y="416"/>
                      </a:lnTo>
                      <a:lnTo>
                        <a:pt x="828" y="432"/>
                      </a:lnTo>
                      <a:lnTo>
                        <a:pt x="824" y="436"/>
                      </a:lnTo>
                      <a:lnTo>
                        <a:pt x="820" y="436"/>
                      </a:lnTo>
                      <a:lnTo>
                        <a:pt x="816" y="448"/>
                      </a:lnTo>
                      <a:lnTo>
                        <a:pt x="816" y="456"/>
                      </a:lnTo>
                      <a:lnTo>
                        <a:pt x="812" y="464"/>
                      </a:lnTo>
                      <a:lnTo>
                        <a:pt x="812" y="468"/>
                      </a:lnTo>
                      <a:lnTo>
                        <a:pt x="808" y="468"/>
                      </a:lnTo>
                      <a:lnTo>
                        <a:pt x="804" y="468"/>
                      </a:lnTo>
                      <a:lnTo>
                        <a:pt x="804" y="472"/>
                      </a:lnTo>
                      <a:lnTo>
                        <a:pt x="796" y="476"/>
                      </a:lnTo>
                      <a:lnTo>
                        <a:pt x="792" y="480"/>
                      </a:lnTo>
                      <a:lnTo>
                        <a:pt x="792" y="484"/>
                      </a:lnTo>
                      <a:lnTo>
                        <a:pt x="784" y="484"/>
                      </a:lnTo>
                      <a:lnTo>
                        <a:pt x="768" y="480"/>
                      </a:lnTo>
                      <a:lnTo>
                        <a:pt x="768" y="484"/>
                      </a:lnTo>
                      <a:lnTo>
                        <a:pt x="760" y="484"/>
                      </a:lnTo>
                      <a:lnTo>
                        <a:pt x="748" y="484"/>
                      </a:lnTo>
                      <a:lnTo>
                        <a:pt x="744" y="484"/>
                      </a:lnTo>
                      <a:lnTo>
                        <a:pt x="716" y="488"/>
                      </a:lnTo>
                      <a:lnTo>
                        <a:pt x="712" y="488"/>
                      </a:lnTo>
                      <a:lnTo>
                        <a:pt x="684" y="488"/>
                      </a:lnTo>
                      <a:lnTo>
                        <a:pt x="672" y="500"/>
                      </a:lnTo>
                      <a:lnTo>
                        <a:pt x="668" y="504"/>
                      </a:lnTo>
                      <a:lnTo>
                        <a:pt x="664" y="504"/>
                      </a:lnTo>
                      <a:lnTo>
                        <a:pt x="656" y="504"/>
                      </a:lnTo>
                      <a:lnTo>
                        <a:pt x="652" y="504"/>
                      </a:lnTo>
                      <a:lnTo>
                        <a:pt x="648" y="504"/>
                      </a:lnTo>
                      <a:lnTo>
                        <a:pt x="640" y="504"/>
                      </a:lnTo>
                      <a:lnTo>
                        <a:pt x="636" y="504"/>
                      </a:lnTo>
                      <a:lnTo>
                        <a:pt x="632" y="504"/>
                      </a:lnTo>
                      <a:lnTo>
                        <a:pt x="628" y="504"/>
                      </a:lnTo>
                      <a:lnTo>
                        <a:pt x="628" y="508"/>
                      </a:lnTo>
                      <a:lnTo>
                        <a:pt x="616" y="504"/>
                      </a:lnTo>
                      <a:lnTo>
                        <a:pt x="604" y="500"/>
                      </a:lnTo>
                      <a:lnTo>
                        <a:pt x="596" y="504"/>
                      </a:lnTo>
                      <a:lnTo>
                        <a:pt x="592" y="500"/>
                      </a:lnTo>
                      <a:lnTo>
                        <a:pt x="580" y="500"/>
                      </a:lnTo>
                      <a:lnTo>
                        <a:pt x="564" y="512"/>
                      </a:lnTo>
                      <a:lnTo>
                        <a:pt x="564" y="516"/>
                      </a:lnTo>
                      <a:lnTo>
                        <a:pt x="560" y="512"/>
                      </a:lnTo>
                      <a:lnTo>
                        <a:pt x="552" y="516"/>
                      </a:lnTo>
                      <a:lnTo>
                        <a:pt x="548" y="516"/>
                      </a:lnTo>
                      <a:lnTo>
                        <a:pt x="532" y="528"/>
                      </a:lnTo>
                      <a:lnTo>
                        <a:pt x="528" y="528"/>
                      </a:lnTo>
                      <a:lnTo>
                        <a:pt x="520" y="528"/>
                      </a:lnTo>
                      <a:lnTo>
                        <a:pt x="516" y="528"/>
                      </a:lnTo>
                      <a:lnTo>
                        <a:pt x="516" y="532"/>
                      </a:lnTo>
                      <a:lnTo>
                        <a:pt x="516" y="536"/>
                      </a:lnTo>
                      <a:lnTo>
                        <a:pt x="516" y="544"/>
                      </a:lnTo>
                      <a:lnTo>
                        <a:pt x="512" y="544"/>
                      </a:lnTo>
                      <a:lnTo>
                        <a:pt x="504" y="544"/>
                      </a:lnTo>
                      <a:lnTo>
                        <a:pt x="500" y="540"/>
                      </a:lnTo>
                      <a:lnTo>
                        <a:pt x="496" y="540"/>
                      </a:lnTo>
                      <a:lnTo>
                        <a:pt x="492" y="540"/>
                      </a:lnTo>
                      <a:lnTo>
                        <a:pt x="484" y="544"/>
                      </a:lnTo>
                      <a:lnTo>
                        <a:pt x="476" y="552"/>
                      </a:lnTo>
                      <a:lnTo>
                        <a:pt x="472" y="552"/>
                      </a:lnTo>
                      <a:lnTo>
                        <a:pt x="472" y="564"/>
                      </a:lnTo>
                      <a:lnTo>
                        <a:pt x="472" y="568"/>
                      </a:lnTo>
                      <a:lnTo>
                        <a:pt x="472" y="572"/>
                      </a:lnTo>
                      <a:lnTo>
                        <a:pt x="468" y="572"/>
                      </a:lnTo>
                      <a:lnTo>
                        <a:pt x="460" y="568"/>
                      </a:lnTo>
                      <a:lnTo>
                        <a:pt x="456" y="568"/>
                      </a:lnTo>
                      <a:lnTo>
                        <a:pt x="452" y="568"/>
                      </a:lnTo>
                      <a:lnTo>
                        <a:pt x="452" y="576"/>
                      </a:lnTo>
                      <a:lnTo>
                        <a:pt x="452" y="580"/>
                      </a:lnTo>
                      <a:lnTo>
                        <a:pt x="452" y="584"/>
                      </a:lnTo>
                      <a:lnTo>
                        <a:pt x="452" y="588"/>
                      </a:lnTo>
                      <a:lnTo>
                        <a:pt x="448" y="588"/>
                      </a:lnTo>
                      <a:lnTo>
                        <a:pt x="444" y="588"/>
                      </a:lnTo>
                      <a:lnTo>
                        <a:pt x="444" y="592"/>
                      </a:lnTo>
                      <a:lnTo>
                        <a:pt x="444" y="596"/>
                      </a:lnTo>
                      <a:lnTo>
                        <a:pt x="440" y="596"/>
                      </a:lnTo>
                      <a:lnTo>
                        <a:pt x="436" y="592"/>
                      </a:lnTo>
                      <a:lnTo>
                        <a:pt x="428" y="584"/>
                      </a:lnTo>
                      <a:lnTo>
                        <a:pt x="420" y="580"/>
                      </a:lnTo>
                      <a:lnTo>
                        <a:pt x="416" y="580"/>
                      </a:lnTo>
                      <a:lnTo>
                        <a:pt x="408" y="588"/>
                      </a:lnTo>
                      <a:lnTo>
                        <a:pt x="404" y="588"/>
                      </a:lnTo>
                      <a:lnTo>
                        <a:pt x="404" y="592"/>
                      </a:lnTo>
                      <a:lnTo>
                        <a:pt x="400" y="596"/>
                      </a:lnTo>
                      <a:lnTo>
                        <a:pt x="400" y="604"/>
                      </a:lnTo>
                      <a:lnTo>
                        <a:pt x="404" y="604"/>
                      </a:lnTo>
                      <a:lnTo>
                        <a:pt x="404" y="612"/>
                      </a:lnTo>
                      <a:lnTo>
                        <a:pt x="404" y="616"/>
                      </a:lnTo>
                      <a:lnTo>
                        <a:pt x="400" y="616"/>
                      </a:lnTo>
                      <a:lnTo>
                        <a:pt x="392" y="616"/>
                      </a:lnTo>
                      <a:lnTo>
                        <a:pt x="392" y="620"/>
                      </a:lnTo>
                      <a:lnTo>
                        <a:pt x="392" y="624"/>
                      </a:lnTo>
                      <a:lnTo>
                        <a:pt x="396" y="628"/>
                      </a:lnTo>
                      <a:lnTo>
                        <a:pt x="392" y="632"/>
                      </a:lnTo>
                      <a:lnTo>
                        <a:pt x="396" y="640"/>
                      </a:lnTo>
                      <a:lnTo>
                        <a:pt x="392" y="640"/>
                      </a:lnTo>
                      <a:lnTo>
                        <a:pt x="388" y="644"/>
                      </a:lnTo>
                      <a:lnTo>
                        <a:pt x="384" y="648"/>
                      </a:lnTo>
                      <a:lnTo>
                        <a:pt x="384" y="652"/>
                      </a:lnTo>
                      <a:lnTo>
                        <a:pt x="380" y="652"/>
                      </a:lnTo>
                      <a:lnTo>
                        <a:pt x="368" y="652"/>
                      </a:lnTo>
                      <a:lnTo>
                        <a:pt x="360" y="656"/>
                      </a:lnTo>
                      <a:lnTo>
                        <a:pt x="356" y="656"/>
                      </a:lnTo>
                      <a:lnTo>
                        <a:pt x="352" y="660"/>
                      </a:lnTo>
                      <a:lnTo>
                        <a:pt x="352" y="664"/>
                      </a:lnTo>
                      <a:lnTo>
                        <a:pt x="352" y="668"/>
                      </a:lnTo>
                      <a:lnTo>
                        <a:pt x="356" y="676"/>
                      </a:lnTo>
                      <a:lnTo>
                        <a:pt x="356" y="680"/>
                      </a:lnTo>
                      <a:lnTo>
                        <a:pt x="352" y="692"/>
                      </a:lnTo>
                      <a:lnTo>
                        <a:pt x="352" y="696"/>
                      </a:lnTo>
                      <a:lnTo>
                        <a:pt x="348" y="696"/>
                      </a:lnTo>
                      <a:lnTo>
                        <a:pt x="348" y="700"/>
                      </a:lnTo>
                      <a:lnTo>
                        <a:pt x="344" y="700"/>
                      </a:lnTo>
                      <a:lnTo>
                        <a:pt x="340" y="700"/>
                      </a:lnTo>
                      <a:lnTo>
                        <a:pt x="340" y="704"/>
                      </a:lnTo>
                      <a:lnTo>
                        <a:pt x="344" y="708"/>
                      </a:lnTo>
                      <a:lnTo>
                        <a:pt x="344" y="712"/>
                      </a:lnTo>
                      <a:lnTo>
                        <a:pt x="344" y="716"/>
                      </a:lnTo>
                      <a:lnTo>
                        <a:pt x="340" y="720"/>
                      </a:lnTo>
                      <a:lnTo>
                        <a:pt x="340" y="724"/>
                      </a:lnTo>
                      <a:lnTo>
                        <a:pt x="340" y="728"/>
                      </a:lnTo>
                      <a:lnTo>
                        <a:pt x="340" y="732"/>
                      </a:lnTo>
                      <a:lnTo>
                        <a:pt x="336" y="732"/>
                      </a:lnTo>
                      <a:lnTo>
                        <a:pt x="332" y="732"/>
                      </a:lnTo>
                      <a:lnTo>
                        <a:pt x="328" y="732"/>
                      </a:lnTo>
                      <a:lnTo>
                        <a:pt x="324" y="732"/>
                      </a:lnTo>
                      <a:lnTo>
                        <a:pt x="320" y="736"/>
                      </a:lnTo>
                      <a:lnTo>
                        <a:pt x="320" y="740"/>
                      </a:lnTo>
                      <a:lnTo>
                        <a:pt x="316" y="744"/>
                      </a:lnTo>
                      <a:lnTo>
                        <a:pt x="312" y="744"/>
                      </a:lnTo>
                      <a:lnTo>
                        <a:pt x="308" y="744"/>
                      </a:lnTo>
                      <a:lnTo>
                        <a:pt x="304" y="744"/>
                      </a:lnTo>
                      <a:lnTo>
                        <a:pt x="308" y="736"/>
                      </a:lnTo>
                      <a:lnTo>
                        <a:pt x="308" y="732"/>
                      </a:lnTo>
                      <a:lnTo>
                        <a:pt x="304" y="732"/>
                      </a:lnTo>
                      <a:lnTo>
                        <a:pt x="304" y="724"/>
                      </a:lnTo>
                      <a:lnTo>
                        <a:pt x="304" y="716"/>
                      </a:lnTo>
                      <a:lnTo>
                        <a:pt x="296" y="720"/>
                      </a:lnTo>
                      <a:lnTo>
                        <a:pt x="296" y="724"/>
                      </a:lnTo>
                      <a:lnTo>
                        <a:pt x="292" y="728"/>
                      </a:lnTo>
                      <a:lnTo>
                        <a:pt x="288" y="724"/>
                      </a:lnTo>
                      <a:lnTo>
                        <a:pt x="284" y="724"/>
                      </a:lnTo>
                      <a:lnTo>
                        <a:pt x="284" y="720"/>
                      </a:lnTo>
                      <a:lnTo>
                        <a:pt x="280" y="724"/>
                      </a:lnTo>
                      <a:lnTo>
                        <a:pt x="280" y="728"/>
                      </a:lnTo>
                      <a:lnTo>
                        <a:pt x="280" y="732"/>
                      </a:lnTo>
                      <a:lnTo>
                        <a:pt x="284" y="732"/>
                      </a:lnTo>
                      <a:lnTo>
                        <a:pt x="284" y="736"/>
                      </a:lnTo>
                      <a:lnTo>
                        <a:pt x="280" y="736"/>
                      </a:lnTo>
                      <a:lnTo>
                        <a:pt x="268" y="736"/>
                      </a:lnTo>
                      <a:lnTo>
                        <a:pt x="264" y="740"/>
                      </a:lnTo>
                      <a:lnTo>
                        <a:pt x="268" y="744"/>
                      </a:lnTo>
                      <a:lnTo>
                        <a:pt x="268" y="748"/>
                      </a:lnTo>
                      <a:lnTo>
                        <a:pt x="264" y="748"/>
                      </a:lnTo>
                      <a:lnTo>
                        <a:pt x="260" y="744"/>
                      </a:lnTo>
                      <a:lnTo>
                        <a:pt x="256" y="744"/>
                      </a:lnTo>
                      <a:lnTo>
                        <a:pt x="252" y="740"/>
                      </a:lnTo>
                      <a:lnTo>
                        <a:pt x="248" y="736"/>
                      </a:lnTo>
                      <a:lnTo>
                        <a:pt x="244" y="736"/>
                      </a:lnTo>
                      <a:lnTo>
                        <a:pt x="232" y="732"/>
                      </a:lnTo>
                      <a:lnTo>
                        <a:pt x="228" y="732"/>
                      </a:lnTo>
                      <a:lnTo>
                        <a:pt x="228" y="736"/>
                      </a:lnTo>
                      <a:lnTo>
                        <a:pt x="228" y="740"/>
                      </a:lnTo>
                      <a:lnTo>
                        <a:pt x="224" y="740"/>
                      </a:lnTo>
                      <a:lnTo>
                        <a:pt x="224" y="744"/>
                      </a:lnTo>
                      <a:lnTo>
                        <a:pt x="220" y="744"/>
                      </a:lnTo>
                      <a:lnTo>
                        <a:pt x="216" y="748"/>
                      </a:lnTo>
                      <a:lnTo>
                        <a:pt x="216" y="744"/>
                      </a:lnTo>
                      <a:lnTo>
                        <a:pt x="216" y="740"/>
                      </a:lnTo>
                      <a:lnTo>
                        <a:pt x="216" y="736"/>
                      </a:lnTo>
                      <a:lnTo>
                        <a:pt x="208" y="732"/>
                      </a:lnTo>
                      <a:lnTo>
                        <a:pt x="204" y="732"/>
                      </a:lnTo>
                      <a:lnTo>
                        <a:pt x="200" y="728"/>
                      </a:lnTo>
                      <a:lnTo>
                        <a:pt x="200" y="716"/>
                      </a:lnTo>
                      <a:lnTo>
                        <a:pt x="200" y="712"/>
                      </a:lnTo>
                      <a:lnTo>
                        <a:pt x="200" y="704"/>
                      </a:lnTo>
                      <a:lnTo>
                        <a:pt x="196" y="700"/>
                      </a:lnTo>
                      <a:lnTo>
                        <a:pt x="192" y="700"/>
                      </a:lnTo>
                      <a:lnTo>
                        <a:pt x="188" y="704"/>
                      </a:lnTo>
                      <a:lnTo>
                        <a:pt x="184" y="704"/>
                      </a:lnTo>
                      <a:lnTo>
                        <a:pt x="180" y="704"/>
                      </a:lnTo>
                      <a:lnTo>
                        <a:pt x="184" y="696"/>
                      </a:lnTo>
                      <a:lnTo>
                        <a:pt x="192" y="688"/>
                      </a:lnTo>
                      <a:lnTo>
                        <a:pt x="196" y="688"/>
                      </a:lnTo>
                      <a:lnTo>
                        <a:pt x="196" y="684"/>
                      </a:lnTo>
                      <a:lnTo>
                        <a:pt x="192" y="684"/>
                      </a:lnTo>
                      <a:lnTo>
                        <a:pt x="188" y="684"/>
                      </a:lnTo>
                      <a:lnTo>
                        <a:pt x="188" y="680"/>
                      </a:lnTo>
                      <a:lnTo>
                        <a:pt x="184" y="680"/>
                      </a:lnTo>
                      <a:lnTo>
                        <a:pt x="180" y="676"/>
                      </a:lnTo>
                      <a:lnTo>
                        <a:pt x="180" y="672"/>
                      </a:lnTo>
                      <a:lnTo>
                        <a:pt x="176" y="672"/>
                      </a:lnTo>
                      <a:lnTo>
                        <a:pt x="172" y="672"/>
                      </a:lnTo>
                      <a:lnTo>
                        <a:pt x="176" y="660"/>
                      </a:lnTo>
                      <a:lnTo>
                        <a:pt x="176" y="656"/>
                      </a:lnTo>
                      <a:lnTo>
                        <a:pt x="176" y="652"/>
                      </a:lnTo>
                      <a:lnTo>
                        <a:pt x="168" y="644"/>
                      </a:lnTo>
                      <a:lnTo>
                        <a:pt x="164" y="644"/>
                      </a:lnTo>
                      <a:lnTo>
                        <a:pt x="164" y="640"/>
                      </a:lnTo>
                      <a:lnTo>
                        <a:pt x="168" y="636"/>
                      </a:lnTo>
                      <a:lnTo>
                        <a:pt x="164" y="632"/>
                      </a:lnTo>
                      <a:lnTo>
                        <a:pt x="160" y="632"/>
                      </a:lnTo>
                      <a:lnTo>
                        <a:pt x="156" y="628"/>
                      </a:lnTo>
                      <a:lnTo>
                        <a:pt x="152" y="628"/>
                      </a:lnTo>
                      <a:lnTo>
                        <a:pt x="148" y="628"/>
                      </a:lnTo>
                      <a:lnTo>
                        <a:pt x="144" y="632"/>
                      </a:lnTo>
                      <a:lnTo>
                        <a:pt x="148" y="632"/>
                      </a:lnTo>
                      <a:lnTo>
                        <a:pt x="148" y="636"/>
                      </a:lnTo>
                      <a:lnTo>
                        <a:pt x="148" y="640"/>
                      </a:lnTo>
                      <a:lnTo>
                        <a:pt x="144" y="640"/>
                      </a:lnTo>
                      <a:lnTo>
                        <a:pt x="136" y="644"/>
                      </a:lnTo>
                      <a:lnTo>
                        <a:pt x="132" y="644"/>
                      </a:lnTo>
                      <a:lnTo>
                        <a:pt x="132" y="648"/>
                      </a:lnTo>
                      <a:lnTo>
                        <a:pt x="128" y="652"/>
                      </a:lnTo>
                      <a:lnTo>
                        <a:pt x="120" y="65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73" name="Freeform 33"/>
                <p:cNvSpPr>
                  <a:spLocks/>
                </p:cNvSpPr>
                <p:nvPr/>
              </p:nvSpPr>
              <p:spPr bwMode="auto">
                <a:xfrm>
                  <a:off x="1417" y="2055"/>
                  <a:ext cx="796" cy="592"/>
                </a:xfrm>
                <a:custGeom>
                  <a:avLst/>
                  <a:gdLst>
                    <a:gd name="T0" fmla="*/ 324 w 796"/>
                    <a:gd name="T1" fmla="*/ 504 h 592"/>
                    <a:gd name="T2" fmla="*/ 300 w 796"/>
                    <a:gd name="T3" fmla="*/ 496 h 592"/>
                    <a:gd name="T4" fmla="*/ 272 w 796"/>
                    <a:gd name="T5" fmla="*/ 484 h 592"/>
                    <a:gd name="T6" fmla="*/ 244 w 796"/>
                    <a:gd name="T7" fmla="*/ 492 h 592"/>
                    <a:gd name="T8" fmla="*/ 204 w 796"/>
                    <a:gd name="T9" fmla="*/ 504 h 592"/>
                    <a:gd name="T10" fmla="*/ 200 w 796"/>
                    <a:gd name="T11" fmla="*/ 528 h 592"/>
                    <a:gd name="T12" fmla="*/ 176 w 796"/>
                    <a:gd name="T13" fmla="*/ 556 h 592"/>
                    <a:gd name="T14" fmla="*/ 176 w 796"/>
                    <a:gd name="T15" fmla="*/ 580 h 592"/>
                    <a:gd name="T16" fmla="*/ 172 w 796"/>
                    <a:gd name="T17" fmla="*/ 588 h 592"/>
                    <a:gd name="T18" fmla="*/ 156 w 796"/>
                    <a:gd name="T19" fmla="*/ 580 h 592"/>
                    <a:gd name="T20" fmla="*/ 136 w 796"/>
                    <a:gd name="T21" fmla="*/ 556 h 592"/>
                    <a:gd name="T22" fmla="*/ 120 w 796"/>
                    <a:gd name="T23" fmla="*/ 564 h 592"/>
                    <a:gd name="T24" fmla="*/ 112 w 796"/>
                    <a:gd name="T25" fmla="*/ 584 h 592"/>
                    <a:gd name="T26" fmla="*/ 104 w 796"/>
                    <a:gd name="T27" fmla="*/ 552 h 592"/>
                    <a:gd name="T28" fmla="*/ 92 w 796"/>
                    <a:gd name="T29" fmla="*/ 540 h 592"/>
                    <a:gd name="T30" fmla="*/ 48 w 796"/>
                    <a:gd name="T31" fmla="*/ 528 h 592"/>
                    <a:gd name="T32" fmla="*/ 48 w 796"/>
                    <a:gd name="T33" fmla="*/ 508 h 592"/>
                    <a:gd name="T34" fmla="*/ 48 w 796"/>
                    <a:gd name="T35" fmla="*/ 508 h 592"/>
                    <a:gd name="T36" fmla="*/ 20 w 796"/>
                    <a:gd name="T37" fmla="*/ 484 h 592"/>
                    <a:gd name="T38" fmla="*/ 8 w 796"/>
                    <a:gd name="T39" fmla="*/ 460 h 592"/>
                    <a:gd name="T40" fmla="*/ 4 w 796"/>
                    <a:gd name="T41" fmla="*/ 436 h 592"/>
                    <a:gd name="T42" fmla="*/ 16 w 796"/>
                    <a:gd name="T43" fmla="*/ 428 h 592"/>
                    <a:gd name="T44" fmla="*/ 44 w 796"/>
                    <a:gd name="T45" fmla="*/ 428 h 592"/>
                    <a:gd name="T46" fmla="*/ 120 w 796"/>
                    <a:gd name="T47" fmla="*/ 408 h 592"/>
                    <a:gd name="T48" fmla="*/ 160 w 796"/>
                    <a:gd name="T49" fmla="*/ 408 h 592"/>
                    <a:gd name="T50" fmla="*/ 180 w 796"/>
                    <a:gd name="T51" fmla="*/ 392 h 592"/>
                    <a:gd name="T52" fmla="*/ 192 w 796"/>
                    <a:gd name="T53" fmla="*/ 372 h 592"/>
                    <a:gd name="T54" fmla="*/ 204 w 796"/>
                    <a:gd name="T55" fmla="*/ 336 h 592"/>
                    <a:gd name="T56" fmla="*/ 204 w 796"/>
                    <a:gd name="T57" fmla="*/ 296 h 592"/>
                    <a:gd name="T58" fmla="*/ 204 w 796"/>
                    <a:gd name="T59" fmla="*/ 220 h 592"/>
                    <a:gd name="T60" fmla="*/ 272 w 796"/>
                    <a:gd name="T61" fmla="*/ 208 h 592"/>
                    <a:gd name="T62" fmla="*/ 316 w 796"/>
                    <a:gd name="T63" fmla="*/ 176 h 592"/>
                    <a:gd name="T64" fmla="*/ 380 w 796"/>
                    <a:gd name="T65" fmla="*/ 124 h 592"/>
                    <a:gd name="T66" fmla="*/ 444 w 796"/>
                    <a:gd name="T67" fmla="*/ 88 h 592"/>
                    <a:gd name="T68" fmla="*/ 524 w 796"/>
                    <a:gd name="T69" fmla="*/ 40 h 592"/>
                    <a:gd name="T70" fmla="*/ 584 w 796"/>
                    <a:gd name="T71" fmla="*/ 4 h 592"/>
                    <a:gd name="T72" fmla="*/ 616 w 796"/>
                    <a:gd name="T73" fmla="*/ 4 h 592"/>
                    <a:gd name="T74" fmla="*/ 664 w 796"/>
                    <a:gd name="T75" fmla="*/ 12 h 592"/>
                    <a:gd name="T76" fmla="*/ 692 w 796"/>
                    <a:gd name="T77" fmla="*/ 32 h 592"/>
                    <a:gd name="T78" fmla="*/ 736 w 796"/>
                    <a:gd name="T79" fmla="*/ 28 h 592"/>
                    <a:gd name="T80" fmla="*/ 748 w 796"/>
                    <a:gd name="T81" fmla="*/ 36 h 592"/>
                    <a:gd name="T82" fmla="*/ 756 w 796"/>
                    <a:gd name="T83" fmla="*/ 96 h 592"/>
                    <a:gd name="T84" fmla="*/ 776 w 796"/>
                    <a:gd name="T85" fmla="*/ 128 h 592"/>
                    <a:gd name="T86" fmla="*/ 780 w 796"/>
                    <a:gd name="T87" fmla="*/ 140 h 592"/>
                    <a:gd name="T88" fmla="*/ 780 w 796"/>
                    <a:gd name="T89" fmla="*/ 188 h 592"/>
                    <a:gd name="T90" fmla="*/ 772 w 796"/>
                    <a:gd name="T91" fmla="*/ 264 h 592"/>
                    <a:gd name="T92" fmla="*/ 756 w 796"/>
                    <a:gd name="T93" fmla="*/ 344 h 592"/>
                    <a:gd name="T94" fmla="*/ 708 w 796"/>
                    <a:gd name="T95" fmla="*/ 396 h 592"/>
                    <a:gd name="T96" fmla="*/ 684 w 796"/>
                    <a:gd name="T97" fmla="*/ 432 h 592"/>
                    <a:gd name="T98" fmla="*/ 672 w 796"/>
                    <a:gd name="T99" fmla="*/ 452 h 592"/>
                    <a:gd name="T100" fmla="*/ 676 w 796"/>
                    <a:gd name="T101" fmla="*/ 492 h 592"/>
                    <a:gd name="T102" fmla="*/ 648 w 796"/>
                    <a:gd name="T103" fmla="*/ 500 h 592"/>
                    <a:gd name="T104" fmla="*/ 624 w 796"/>
                    <a:gd name="T105" fmla="*/ 512 h 592"/>
                    <a:gd name="T106" fmla="*/ 616 w 796"/>
                    <a:gd name="T107" fmla="*/ 524 h 592"/>
                    <a:gd name="T108" fmla="*/ 584 w 796"/>
                    <a:gd name="T109" fmla="*/ 512 h 592"/>
                    <a:gd name="T110" fmla="*/ 556 w 796"/>
                    <a:gd name="T111" fmla="*/ 508 h 592"/>
                    <a:gd name="T112" fmla="*/ 536 w 796"/>
                    <a:gd name="T113" fmla="*/ 508 h 592"/>
                    <a:gd name="T114" fmla="*/ 516 w 796"/>
                    <a:gd name="T115" fmla="*/ 512 h 592"/>
                    <a:gd name="T116" fmla="*/ 488 w 796"/>
                    <a:gd name="T117" fmla="*/ 524 h 592"/>
                    <a:gd name="T118" fmla="*/ 448 w 796"/>
                    <a:gd name="T119" fmla="*/ 536 h 592"/>
                    <a:gd name="T120" fmla="*/ 424 w 796"/>
                    <a:gd name="T121" fmla="*/ 528 h 592"/>
                    <a:gd name="T122" fmla="*/ 404 w 796"/>
                    <a:gd name="T123" fmla="*/ 516 h 592"/>
                    <a:gd name="T124" fmla="*/ 360 w 796"/>
                    <a:gd name="T125" fmla="*/ 524 h 5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96" h="592">
                      <a:moveTo>
                        <a:pt x="344" y="528"/>
                      </a:moveTo>
                      <a:lnTo>
                        <a:pt x="340" y="528"/>
                      </a:lnTo>
                      <a:lnTo>
                        <a:pt x="332" y="520"/>
                      </a:lnTo>
                      <a:lnTo>
                        <a:pt x="328" y="512"/>
                      </a:lnTo>
                      <a:lnTo>
                        <a:pt x="324" y="504"/>
                      </a:lnTo>
                      <a:lnTo>
                        <a:pt x="316" y="496"/>
                      </a:lnTo>
                      <a:lnTo>
                        <a:pt x="312" y="496"/>
                      </a:lnTo>
                      <a:lnTo>
                        <a:pt x="308" y="492"/>
                      </a:lnTo>
                      <a:lnTo>
                        <a:pt x="304" y="492"/>
                      </a:lnTo>
                      <a:lnTo>
                        <a:pt x="300" y="496"/>
                      </a:lnTo>
                      <a:lnTo>
                        <a:pt x="292" y="492"/>
                      </a:lnTo>
                      <a:lnTo>
                        <a:pt x="288" y="488"/>
                      </a:lnTo>
                      <a:lnTo>
                        <a:pt x="280" y="488"/>
                      </a:lnTo>
                      <a:lnTo>
                        <a:pt x="276" y="484"/>
                      </a:lnTo>
                      <a:lnTo>
                        <a:pt x="272" y="484"/>
                      </a:lnTo>
                      <a:lnTo>
                        <a:pt x="268" y="484"/>
                      </a:lnTo>
                      <a:lnTo>
                        <a:pt x="260" y="484"/>
                      </a:lnTo>
                      <a:lnTo>
                        <a:pt x="260" y="488"/>
                      </a:lnTo>
                      <a:lnTo>
                        <a:pt x="256" y="488"/>
                      </a:lnTo>
                      <a:lnTo>
                        <a:pt x="244" y="492"/>
                      </a:lnTo>
                      <a:lnTo>
                        <a:pt x="240" y="492"/>
                      </a:lnTo>
                      <a:lnTo>
                        <a:pt x="236" y="488"/>
                      </a:lnTo>
                      <a:lnTo>
                        <a:pt x="224" y="492"/>
                      </a:lnTo>
                      <a:lnTo>
                        <a:pt x="216" y="492"/>
                      </a:lnTo>
                      <a:lnTo>
                        <a:pt x="204" y="504"/>
                      </a:lnTo>
                      <a:lnTo>
                        <a:pt x="200" y="504"/>
                      </a:lnTo>
                      <a:lnTo>
                        <a:pt x="200" y="508"/>
                      </a:lnTo>
                      <a:lnTo>
                        <a:pt x="200" y="512"/>
                      </a:lnTo>
                      <a:lnTo>
                        <a:pt x="200" y="520"/>
                      </a:lnTo>
                      <a:lnTo>
                        <a:pt x="200" y="528"/>
                      </a:lnTo>
                      <a:lnTo>
                        <a:pt x="196" y="528"/>
                      </a:lnTo>
                      <a:lnTo>
                        <a:pt x="192" y="540"/>
                      </a:lnTo>
                      <a:lnTo>
                        <a:pt x="188" y="540"/>
                      </a:lnTo>
                      <a:lnTo>
                        <a:pt x="176" y="552"/>
                      </a:lnTo>
                      <a:lnTo>
                        <a:pt x="176" y="556"/>
                      </a:lnTo>
                      <a:lnTo>
                        <a:pt x="176" y="564"/>
                      </a:lnTo>
                      <a:lnTo>
                        <a:pt x="176" y="568"/>
                      </a:lnTo>
                      <a:lnTo>
                        <a:pt x="176" y="572"/>
                      </a:lnTo>
                      <a:lnTo>
                        <a:pt x="176" y="576"/>
                      </a:lnTo>
                      <a:lnTo>
                        <a:pt x="176" y="580"/>
                      </a:lnTo>
                      <a:lnTo>
                        <a:pt x="172" y="580"/>
                      </a:lnTo>
                      <a:lnTo>
                        <a:pt x="176" y="588"/>
                      </a:lnTo>
                      <a:lnTo>
                        <a:pt x="176" y="592"/>
                      </a:lnTo>
                      <a:lnTo>
                        <a:pt x="172" y="592"/>
                      </a:lnTo>
                      <a:lnTo>
                        <a:pt x="172" y="588"/>
                      </a:lnTo>
                      <a:lnTo>
                        <a:pt x="168" y="588"/>
                      </a:lnTo>
                      <a:lnTo>
                        <a:pt x="168" y="584"/>
                      </a:lnTo>
                      <a:lnTo>
                        <a:pt x="160" y="584"/>
                      </a:lnTo>
                      <a:lnTo>
                        <a:pt x="156" y="584"/>
                      </a:lnTo>
                      <a:lnTo>
                        <a:pt x="156" y="580"/>
                      </a:lnTo>
                      <a:lnTo>
                        <a:pt x="156" y="576"/>
                      </a:lnTo>
                      <a:lnTo>
                        <a:pt x="152" y="572"/>
                      </a:lnTo>
                      <a:lnTo>
                        <a:pt x="144" y="564"/>
                      </a:lnTo>
                      <a:lnTo>
                        <a:pt x="136" y="560"/>
                      </a:lnTo>
                      <a:lnTo>
                        <a:pt x="136" y="556"/>
                      </a:lnTo>
                      <a:lnTo>
                        <a:pt x="132" y="560"/>
                      </a:lnTo>
                      <a:lnTo>
                        <a:pt x="128" y="560"/>
                      </a:lnTo>
                      <a:lnTo>
                        <a:pt x="128" y="564"/>
                      </a:lnTo>
                      <a:lnTo>
                        <a:pt x="124" y="564"/>
                      </a:lnTo>
                      <a:lnTo>
                        <a:pt x="120" y="564"/>
                      </a:lnTo>
                      <a:lnTo>
                        <a:pt x="112" y="564"/>
                      </a:lnTo>
                      <a:lnTo>
                        <a:pt x="112" y="568"/>
                      </a:lnTo>
                      <a:lnTo>
                        <a:pt x="112" y="572"/>
                      </a:lnTo>
                      <a:lnTo>
                        <a:pt x="112" y="580"/>
                      </a:lnTo>
                      <a:lnTo>
                        <a:pt x="112" y="584"/>
                      </a:lnTo>
                      <a:lnTo>
                        <a:pt x="108" y="576"/>
                      </a:lnTo>
                      <a:lnTo>
                        <a:pt x="96" y="560"/>
                      </a:lnTo>
                      <a:lnTo>
                        <a:pt x="100" y="556"/>
                      </a:lnTo>
                      <a:lnTo>
                        <a:pt x="104" y="556"/>
                      </a:lnTo>
                      <a:lnTo>
                        <a:pt x="104" y="552"/>
                      </a:lnTo>
                      <a:lnTo>
                        <a:pt x="104" y="548"/>
                      </a:lnTo>
                      <a:lnTo>
                        <a:pt x="104" y="544"/>
                      </a:lnTo>
                      <a:lnTo>
                        <a:pt x="100" y="544"/>
                      </a:lnTo>
                      <a:lnTo>
                        <a:pt x="96" y="540"/>
                      </a:lnTo>
                      <a:lnTo>
                        <a:pt x="92" y="540"/>
                      </a:lnTo>
                      <a:lnTo>
                        <a:pt x="88" y="544"/>
                      </a:lnTo>
                      <a:lnTo>
                        <a:pt x="88" y="548"/>
                      </a:lnTo>
                      <a:lnTo>
                        <a:pt x="72" y="544"/>
                      </a:lnTo>
                      <a:lnTo>
                        <a:pt x="60" y="536"/>
                      </a:lnTo>
                      <a:lnTo>
                        <a:pt x="48" y="528"/>
                      </a:lnTo>
                      <a:lnTo>
                        <a:pt x="44" y="528"/>
                      </a:lnTo>
                      <a:lnTo>
                        <a:pt x="40" y="524"/>
                      </a:lnTo>
                      <a:lnTo>
                        <a:pt x="40" y="512"/>
                      </a:lnTo>
                      <a:lnTo>
                        <a:pt x="44" y="508"/>
                      </a:lnTo>
                      <a:lnTo>
                        <a:pt x="48" y="508"/>
                      </a:lnTo>
                      <a:lnTo>
                        <a:pt x="48" y="512"/>
                      </a:lnTo>
                      <a:lnTo>
                        <a:pt x="52" y="512"/>
                      </a:lnTo>
                      <a:lnTo>
                        <a:pt x="56" y="508"/>
                      </a:lnTo>
                      <a:lnTo>
                        <a:pt x="52" y="508"/>
                      </a:lnTo>
                      <a:lnTo>
                        <a:pt x="48" y="508"/>
                      </a:lnTo>
                      <a:lnTo>
                        <a:pt x="44" y="504"/>
                      </a:lnTo>
                      <a:lnTo>
                        <a:pt x="44" y="500"/>
                      </a:lnTo>
                      <a:lnTo>
                        <a:pt x="32" y="492"/>
                      </a:lnTo>
                      <a:lnTo>
                        <a:pt x="24" y="492"/>
                      </a:lnTo>
                      <a:lnTo>
                        <a:pt x="20" y="484"/>
                      </a:lnTo>
                      <a:lnTo>
                        <a:pt x="16" y="480"/>
                      </a:lnTo>
                      <a:lnTo>
                        <a:pt x="12" y="472"/>
                      </a:lnTo>
                      <a:lnTo>
                        <a:pt x="12" y="468"/>
                      </a:lnTo>
                      <a:lnTo>
                        <a:pt x="12" y="464"/>
                      </a:lnTo>
                      <a:lnTo>
                        <a:pt x="8" y="460"/>
                      </a:lnTo>
                      <a:lnTo>
                        <a:pt x="4" y="456"/>
                      </a:lnTo>
                      <a:lnTo>
                        <a:pt x="0" y="452"/>
                      </a:lnTo>
                      <a:lnTo>
                        <a:pt x="4" y="444"/>
                      </a:lnTo>
                      <a:lnTo>
                        <a:pt x="4" y="440"/>
                      </a:lnTo>
                      <a:lnTo>
                        <a:pt x="4" y="436"/>
                      </a:lnTo>
                      <a:lnTo>
                        <a:pt x="4" y="432"/>
                      </a:lnTo>
                      <a:lnTo>
                        <a:pt x="4" y="428"/>
                      </a:lnTo>
                      <a:lnTo>
                        <a:pt x="8" y="428"/>
                      </a:lnTo>
                      <a:lnTo>
                        <a:pt x="12" y="428"/>
                      </a:lnTo>
                      <a:lnTo>
                        <a:pt x="16" y="428"/>
                      </a:lnTo>
                      <a:lnTo>
                        <a:pt x="24" y="428"/>
                      </a:lnTo>
                      <a:lnTo>
                        <a:pt x="28" y="428"/>
                      </a:lnTo>
                      <a:lnTo>
                        <a:pt x="32" y="428"/>
                      </a:lnTo>
                      <a:lnTo>
                        <a:pt x="40" y="428"/>
                      </a:lnTo>
                      <a:lnTo>
                        <a:pt x="44" y="428"/>
                      </a:lnTo>
                      <a:lnTo>
                        <a:pt x="48" y="424"/>
                      </a:lnTo>
                      <a:lnTo>
                        <a:pt x="60" y="412"/>
                      </a:lnTo>
                      <a:lnTo>
                        <a:pt x="88" y="412"/>
                      </a:lnTo>
                      <a:lnTo>
                        <a:pt x="92" y="412"/>
                      </a:lnTo>
                      <a:lnTo>
                        <a:pt x="120" y="408"/>
                      </a:lnTo>
                      <a:lnTo>
                        <a:pt x="124" y="408"/>
                      </a:lnTo>
                      <a:lnTo>
                        <a:pt x="136" y="408"/>
                      </a:lnTo>
                      <a:lnTo>
                        <a:pt x="144" y="408"/>
                      </a:lnTo>
                      <a:lnTo>
                        <a:pt x="144" y="404"/>
                      </a:lnTo>
                      <a:lnTo>
                        <a:pt x="160" y="408"/>
                      </a:lnTo>
                      <a:lnTo>
                        <a:pt x="168" y="408"/>
                      </a:lnTo>
                      <a:lnTo>
                        <a:pt x="168" y="404"/>
                      </a:lnTo>
                      <a:lnTo>
                        <a:pt x="172" y="400"/>
                      </a:lnTo>
                      <a:lnTo>
                        <a:pt x="180" y="396"/>
                      </a:lnTo>
                      <a:lnTo>
                        <a:pt x="180" y="392"/>
                      </a:lnTo>
                      <a:lnTo>
                        <a:pt x="184" y="392"/>
                      </a:lnTo>
                      <a:lnTo>
                        <a:pt x="188" y="392"/>
                      </a:lnTo>
                      <a:lnTo>
                        <a:pt x="188" y="388"/>
                      </a:lnTo>
                      <a:lnTo>
                        <a:pt x="192" y="380"/>
                      </a:lnTo>
                      <a:lnTo>
                        <a:pt x="192" y="372"/>
                      </a:lnTo>
                      <a:lnTo>
                        <a:pt x="196" y="360"/>
                      </a:lnTo>
                      <a:lnTo>
                        <a:pt x="200" y="360"/>
                      </a:lnTo>
                      <a:lnTo>
                        <a:pt x="204" y="356"/>
                      </a:lnTo>
                      <a:lnTo>
                        <a:pt x="204" y="340"/>
                      </a:lnTo>
                      <a:lnTo>
                        <a:pt x="204" y="336"/>
                      </a:lnTo>
                      <a:lnTo>
                        <a:pt x="204" y="332"/>
                      </a:lnTo>
                      <a:lnTo>
                        <a:pt x="204" y="328"/>
                      </a:lnTo>
                      <a:lnTo>
                        <a:pt x="204" y="312"/>
                      </a:lnTo>
                      <a:lnTo>
                        <a:pt x="204" y="304"/>
                      </a:lnTo>
                      <a:lnTo>
                        <a:pt x="204" y="296"/>
                      </a:lnTo>
                      <a:lnTo>
                        <a:pt x="204" y="276"/>
                      </a:lnTo>
                      <a:lnTo>
                        <a:pt x="204" y="244"/>
                      </a:lnTo>
                      <a:lnTo>
                        <a:pt x="204" y="232"/>
                      </a:lnTo>
                      <a:lnTo>
                        <a:pt x="204" y="224"/>
                      </a:lnTo>
                      <a:lnTo>
                        <a:pt x="204" y="220"/>
                      </a:lnTo>
                      <a:lnTo>
                        <a:pt x="212" y="216"/>
                      </a:lnTo>
                      <a:lnTo>
                        <a:pt x="220" y="216"/>
                      </a:lnTo>
                      <a:lnTo>
                        <a:pt x="236" y="212"/>
                      </a:lnTo>
                      <a:lnTo>
                        <a:pt x="260" y="208"/>
                      </a:lnTo>
                      <a:lnTo>
                        <a:pt x="272" y="208"/>
                      </a:lnTo>
                      <a:lnTo>
                        <a:pt x="276" y="204"/>
                      </a:lnTo>
                      <a:lnTo>
                        <a:pt x="284" y="204"/>
                      </a:lnTo>
                      <a:lnTo>
                        <a:pt x="292" y="196"/>
                      </a:lnTo>
                      <a:lnTo>
                        <a:pt x="308" y="184"/>
                      </a:lnTo>
                      <a:lnTo>
                        <a:pt x="316" y="176"/>
                      </a:lnTo>
                      <a:lnTo>
                        <a:pt x="324" y="168"/>
                      </a:lnTo>
                      <a:lnTo>
                        <a:pt x="340" y="156"/>
                      </a:lnTo>
                      <a:lnTo>
                        <a:pt x="368" y="132"/>
                      </a:lnTo>
                      <a:lnTo>
                        <a:pt x="376" y="128"/>
                      </a:lnTo>
                      <a:lnTo>
                        <a:pt x="380" y="124"/>
                      </a:lnTo>
                      <a:lnTo>
                        <a:pt x="388" y="120"/>
                      </a:lnTo>
                      <a:lnTo>
                        <a:pt x="396" y="116"/>
                      </a:lnTo>
                      <a:lnTo>
                        <a:pt x="424" y="100"/>
                      </a:lnTo>
                      <a:lnTo>
                        <a:pt x="428" y="96"/>
                      </a:lnTo>
                      <a:lnTo>
                        <a:pt x="444" y="88"/>
                      </a:lnTo>
                      <a:lnTo>
                        <a:pt x="468" y="72"/>
                      </a:lnTo>
                      <a:lnTo>
                        <a:pt x="480" y="64"/>
                      </a:lnTo>
                      <a:lnTo>
                        <a:pt x="500" y="52"/>
                      </a:lnTo>
                      <a:lnTo>
                        <a:pt x="512" y="48"/>
                      </a:lnTo>
                      <a:lnTo>
                        <a:pt x="524" y="40"/>
                      </a:lnTo>
                      <a:lnTo>
                        <a:pt x="532" y="36"/>
                      </a:lnTo>
                      <a:lnTo>
                        <a:pt x="536" y="32"/>
                      </a:lnTo>
                      <a:lnTo>
                        <a:pt x="548" y="24"/>
                      </a:lnTo>
                      <a:lnTo>
                        <a:pt x="580" y="8"/>
                      </a:lnTo>
                      <a:lnTo>
                        <a:pt x="584" y="4"/>
                      </a:lnTo>
                      <a:lnTo>
                        <a:pt x="592" y="0"/>
                      </a:lnTo>
                      <a:lnTo>
                        <a:pt x="596" y="0"/>
                      </a:lnTo>
                      <a:lnTo>
                        <a:pt x="608" y="4"/>
                      </a:lnTo>
                      <a:lnTo>
                        <a:pt x="612" y="4"/>
                      </a:lnTo>
                      <a:lnTo>
                        <a:pt x="616" y="4"/>
                      </a:lnTo>
                      <a:lnTo>
                        <a:pt x="620" y="4"/>
                      </a:lnTo>
                      <a:lnTo>
                        <a:pt x="624" y="4"/>
                      </a:lnTo>
                      <a:lnTo>
                        <a:pt x="640" y="8"/>
                      </a:lnTo>
                      <a:lnTo>
                        <a:pt x="652" y="12"/>
                      </a:lnTo>
                      <a:lnTo>
                        <a:pt x="664" y="12"/>
                      </a:lnTo>
                      <a:lnTo>
                        <a:pt x="664" y="16"/>
                      </a:lnTo>
                      <a:lnTo>
                        <a:pt x="668" y="16"/>
                      </a:lnTo>
                      <a:lnTo>
                        <a:pt x="672" y="16"/>
                      </a:lnTo>
                      <a:lnTo>
                        <a:pt x="676" y="20"/>
                      </a:lnTo>
                      <a:lnTo>
                        <a:pt x="692" y="32"/>
                      </a:lnTo>
                      <a:lnTo>
                        <a:pt x="708" y="44"/>
                      </a:lnTo>
                      <a:lnTo>
                        <a:pt x="712" y="40"/>
                      </a:lnTo>
                      <a:lnTo>
                        <a:pt x="716" y="40"/>
                      </a:lnTo>
                      <a:lnTo>
                        <a:pt x="720" y="40"/>
                      </a:lnTo>
                      <a:lnTo>
                        <a:pt x="736" y="28"/>
                      </a:lnTo>
                      <a:lnTo>
                        <a:pt x="740" y="28"/>
                      </a:lnTo>
                      <a:lnTo>
                        <a:pt x="744" y="28"/>
                      </a:lnTo>
                      <a:lnTo>
                        <a:pt x="744" y="24"/>
                      </a:lnTo>
                      <a:lnTo>
                        <a:pt x="744" y="28"/>
                      </a:lnTo>
                      <a:lnTo>
                        <a:pt x="748" y="36"/>
                      </a:lnTo>
                      <a:lnTo>
                        <a:pt x="752" y="64"/>
                      </a:lnTo>
                      <a:lnTo>
                        <a:pt x="756" y="76"/>
                      </a:lnTo>
                      <a:lnTo>
                        <a:pt x="756" y="84"/>
                      </a:lnTo>
                      <a:lnTo>
                        <a:pt x="756" y="92"/>
                      </a:lnTo>
                      <a:lnTo>
                        <a:pt x="756" y="96"/>
                      </a:lnTo>
                      <a:lnTo>
                        <a:pt x="756" y="100"/>
                      </a:lnTo>
                      <a:lnTo>
                        <a:pt x="760" y="104"/>
                      </a:lnTo>
                      <a:lnTo>
                        <a:pt x="772" y="120"/>
                      </a:lnTo>
                      <a:lnTo>
                        <a:pt x="776" y="124"/>
                      </a:lnTo>
                      <a:lnTo>
                        <a:pt x="776" y="128"/>
                      </a:lnTo>
                      <a:lnTo>
                        <a:pt x="772" y="132"/>
                      </a:lnTo>
                      <a:lnTo>
                        <a:pt x="772" y="136"/>
                      </a:lnTo>
                      <a:lnTo>
                        <a:pt x="776" y="136"/>
                      </a:lnTo>
                      <a:lnTo>
                        <a:pt x="776" y="140"/>
                      </a:lnTo>
                      <a:lnTo>
                        <a:pt x="780" y="140"/>
                      </a:lnTo>
                      <a:lnTo>
                        <a:pt x="796" y="160"/>
                      </a:lnTo>
                      <a:lnTo>
                        <a:pt x="788" y="168"/>
                      </a:lnTo>
                      <a:lnTo>
                        <a:pt x="784" y="176"/>
                      </a:lnTo>
                      <a:lnTo>
                        <a:pt x="784" y="180"/>
                      </a:lnTo>
                      <a:lnTo>
                        <a:pt x="780" y="188"/>
                      </a:lnTo>
                      <a:lnTo>
                        <a:pt x="780" y="196"/>
                      </a:lnTo>
                      <a:lnTo>
                        <a:pt x="776" y="224"/>
                      </a:lnTo>
                      <a:lnTo>
                        <a:pt x="776" y="236"/>
                      </a:lnTo>
                      <a:lnTo>
                        <a:pt x="776" y="260"/>
                      </a:lnTo>
                      <a:lnTo>
                        <a:pt x="772" y="264"/>
                      </a:lnTo>
                      <a:lnTo>
                        <a:pt x="772" y="276"/>
                      </a:lnTo>
                      <a:lnTo>
                        <a:pt x="772" y="308"/>
                      </a:lnTo>
                      <a:lnTo>
                        <a:pt x="768" y="332"/>
                      </a:lnTo>
                      <a:lnTo>
                        <a:pt x="764" y="340"/>
                      </a:lnTo>
                      <a:lnTo>
                        <a:pt x="756" y="344"/>
                      </a:lnTo>
                      <a:lnTo>
                        <a:pt x="752" y="352"/>
                      </a:lnTo>
                      <a:lnTo>
                        <a:pt x="740" y="364"/>
                      </a:lnTo>
                      <a:lnTo>
                        <a:pt x="724" y="380"/>
                      </a:lnTo>
                      <a:lnTo>
                        <a:pt x="712" y="392"/>
                      </a:lnTo>
                      <a:lnTo>
                        <a:pt x="708" y="396"/>
                      </a:lnTo>
                      <a:lnTo>
                        <a:pt x="704" y="404"/>
                      </a:lnTo>
                      <a:lnTo>
                        <a:pt x="700" y="412"/>
                      </a:lnTo>
                      <a:lnTo>
                        <a:pt x="696" y="416"/>
                      </a:lnTo>
                      <a:lnTo>
                        <a:pt x="688" y="424"/>
                      </a:lnTo>
                      <a:lnTo>
                        <a:pt x="684" y="432"/>
                      </a:lnTo>
                      <a:lnTo>
                        <a:pt x="684" y="436"/>
                      </a:lnTo>
                      <a:lnTo>
                        <a:pt x="684" y="440"/>
                      </a:lnTo>
                      <a:lnTo>
                        <a:pt x="680" y="448"/>
                      </a:lnTo>
                      <a:lnTo>
                        <a:pt x="676" y="452"/>
                      </a:lnTo>
                      <a:lnTo>
                        <a:pt x="672" y="452"/>
                      </a:lnTo>
                      <a:lnTo>
                        <a:pt x="668" y="452"/>
                      </a:lnTo>
                      <a:lnTo>
                        <a:pt x="668" y="456"/>
                      </a:lnTo>
                      <a:lnTo>
                        <a:pt x="672" y="476"/>
                      </a:lnTo>
                      <a:lnTo>
                        <a:pt x="676" y="484"/>
                      </a:lnTo>
                      <a:lnTo>
                        <a:pt x="676" y="492"/>
                      </a:lnTo>
                      <a:lnTo>
                        <a:pt x="664" y="492"/>
                      </a:lnTo>
                      <a:lnTo>
                        <a:pt x="656" y="496"/>
                      </a:lnTo>
                      <a:lnTo>
                        <a:pt x="656" y="500"/>
                      </a:lnTo>
                      <a:lnTo>
                        <a:pt x="652" y="500"/>
                      </a:lnTo>
                      <a:lnTo>
                        <a:pt x="648" y="500"/>
                      </a:lnTo>
                      <a:lnTo>
                        <a:pt x="644" y="500"/>
                      </a:lnTo>
                      <a:lnTo>
                        <a:pt x="640" y="504"/>
                      </a:lnTo>
                      <a:lnTo>
                        <a:pt x="632" y="508"/>
                      </a:lnTo>
                      <a:lnTo>
                        <a:pt x="628" y="512"/>
                      </a:lnTo>
                      <a:lnTo>
                        <a:pt x="624" y="512"/>
                      </a:lnTo>
                      <a:lnTo>
                        <a:pt x="624" y="516"/>
                      </a:lnTo>
                      <a:lnTo>
                        <a:pt x="620" y="516"/>
                      </a:lnTo>
                      <a:lnTo>
                        <a:pt x="620" y="520"/>
                      </a:lnTo>
                      <a:lnTo>
                        <a:pt x="620" y="524"/>
                      </a:lnTo>
                      <a:lnTo>
                        <a:pt x="616" y="524"/>
                      </a:lnTo>
                      <a:lnTo>
                        <a:pt x="612" y="524"/>
                      </a:lnTo>
                      <a:lnTo>
                        <a:pt x="604" y="520"/>
                      </a:lnTo>
                      <a:lnTo>
                        <a:pt x="596" y="520"/>
                      </a:lnTo>
                      <a:lnTo>
                        <a:pt x="588" y="516"/>
                      </a:lnTo>
                      <a:lnTo>
                        <a:pt x="584" y="512"/>
                      </a:lnTo>
                      <a:lnTo>
                        <a:pt x="572" y="508"/>
                      </a:lnTo>
                      <a:lnTo>
                        <a:pt x="568" y="508"/>
                      </a:lnTo>
                      <a:lnTo>
                        <a:pt x="564" y="508"/>
                      </a:lnTo>
                      <a:lnTo>
                        <a:pt x="560" y="508"/>
                      </a:lnTo>
                      <a:lnTo>
                        <a:pt x="556" y="508"/>
                      </a:lnTo>
                      <a:lnTo>
                        <a:pt x="552" y="508"/>
                      </a:lnTo>
                      <a:lnTo>
                        <a:pt x="548" y="508"/>
                      </a:lnTo>
                      <a:lnTo>
                        <a:pt x="544" y="508"/>
                      </a:lnTo>
                      <a:lnTo>
                        <a:pt x="540" y="508"/>
                      </a:lnTo>
                      <a:lnTo>
                        <a:pt x="536" y="508"/>
                      </a:lnTo>
                      <a:lnTo>
                        <a:pt x="532" y="508"/>
                      </a:lnTo>
                      <a:lnTo>
                        <a:pt x="528" y="508"/>
                      </a:lnTo>
                      <a:lnTo>
                        <a:pt x="524" y="508"/>
                      </a:lnTo>
                      <a:lnTo>
                        <a:pt x="520" y="512"/>
                      </a:lnTo>
                      <a:lnTo>
                        <a:pt x="516" y="512"/>
                      </a:lnTo>
                      <a:lnTo>
                        <a:pt x="512" y="512"/>
                      </a:lnTo>
                      <a:lnTo>
                        <a:pt x="504" y="512"/>
                      </a:lnTo>
                      <a:lnTo>
                        <a:pt x="500" y="516"/>
                      </a:lnTo>
                      <a:lnTo>
                        <a:pt x="492" y="520"/>
                      </a:lnTo>
                      <a:lnTo>
                        <a:pt x="488" y="524"/>
                      </a:lnTo>
                      <a:lnTo>
                        <a:pt x="480" y="532"/>
                      </a:lnTo>
                      <a:lnTo>
                        <a:pt x="476" y="536"/>
                      </a:lnTo>
                      <a:lnTo>
                        <a:pt x="464" y="536"/>
                      </a:lnTo>
                      <a:lnTo>
                        <a:pt x="456" y="536"/>
                      </a:lnTo>
                      <a:lnTo>
                        <a:pt x="448" y="536"/>
                      </a:lnTo>
                      <a:lnTo>
                        <a:pt x="444" y="536"/>
                      </a:lnTo>
                      <a:lnTo>
                        <a:pt x="436" y="532"/>
                      </a:lnTo>
                      <a:lnTo>
                        <a:pt x="428" y="532"/>
                      </a:lnTo>
                      <a:lnTo>
                        <a:pt x="428" y="528"/>
                      </a:lnTo>
                      <a:lnTo>
                        <a:pt x="424" y="528"/>
                      </a:lnTo>
                      <a:lnTo>
                        <a:pt x="420" y="524"/>
                      </a:lnTo>
                      <a:lnTo>
                        <a:pt x="416" y="524"/>
                      </a:lnTo>
                      <a:lnTo>
                        <a:pt x="412" y="520"/>
                      </a:lnTo>
                      <a:lnTo>
                        <a:pt x="408" y="516"/>
                      </a:lnTo>
                      <a:lnTo>
                        <a:pt x="404" y="516"/>
                      </a:lnTo>
                      <a:lnTo>
                        <a:pt x="400" y="512"/>
                      </a:lnTo>
                      <a:lnTo>
                        <a:pt x="396" y="512"/>
                      </a:lnTo>
                      <a:lnTo>
                        <a:pt x="384" y="508"/>
                      </a:lnTo>
                      <a:lnTo>
                        <a:pt x="364" y="524"/>
                      </a:lnTo>
                      <a:lnTo>
                        <a:pt x="360" y="524"/>
                      </a:lnTo>
                      <a:lnTo>
                        <a:pt x="356" y="520"/>
                      </a:lnTo>
                      <a:lnTo>
                        <a:pt x="352" y="524"/>
                      </a:lnTo>
                      <a:lnTo>
                        <a:pt x="348" y="528"/>
                      </a:lnTo>
                      <a:lnTo>
                        <a:pt x="344" y="52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74" name="Freeform 34"/>
                <p:cNvSpPr>
                  <a:spLocks noEditPoints="1"/>
                </p:cNvSpPr>
                <p:nvPr/>
              </p:nvSpPr>
              <p:spPr bwMode="auto">
                <a:xfrm>
                  <a:off x="1545" y="2539"/>
                  <a:ext cx="600" cy="480"/>
                </a:xfrm>
                <a:custGeom>
                  <a:avLst/>
                  <a:gdLst>
                    <a:gd name="T0" fmla="*/ 444 w 600"/>
                    <a:gd name="T1" fmla="*/ 352 h 480"/>
                    <a:gd name="T2" fmla="*/ 428 w 600"/>
                    <a:gd name="T3" fmla="*/ 372 h 480"/>
                    <a:gd name="T4" fmla="*/ 412 w 600"/>
                    <a:gd name="T5" fmla="*/ 352 h 480"/>
                    <a:gd name="T6" fmla="*/ 376 w 600"/>
                    <a:gd name="T7" fmla="*/ 348 h 480"/>
                    <a:gd name="T8" fmla="*/ 344 w 600"/>
                    <a:gd name="T9" fmla="*/ 368 h 480"/>
                    <a:gd name="T10" fmla="*/ 312 w 600"/>
                    <a:gd name="T11" fmla="*/ 400 h 480"/>
                    <a:gd name="T12" fmla="*/ 308 w 600"/>
                    <a:gd name="T13" fmla="*/ 436 h 480"/>
                    <a:gd name="T14" fmla="*/ 288 w 600"/>
                    <a:gd name="T15" fmla="*/ 460 h 480"/>
                    <a:gd name="T16" fmla="*/ 256 w 600"/>
                    <a:gd name="T17" fmla="*/ 468 h 480"/>
                    <a:gd name="T18" fmla="*/ 240 w 600"/>
                    <a:gd name="T19" fmla="*/ 464 h 480"/>
                    <a:gd name="T20" fmla="*/ 224 w 600"/>
                    <a:gd name="T21" fmla="*/ 464 h 480"/>
                    <a:gd name="T22" fmla="*/ 212 w 600"/>
                    <a:gd name="T23" fmla="*/ 460 h 480"/>
                    <a:gd name="T24" fmla="*/ 204 w 600"/>
                    <a:gd name="T25" fmla="*/ 472 h 480"/>
                    <a:gd name="T26" fmla="*/ 204 w 600"/>
                    <a:gd name="T27" fmla="*/ 464 h 480"/>
                    <a:gd name="T28" fmla="*/ 180 w 600"/>
                    <a:gd name="T29" fmla="*/ 480 h 480"/>
                    <a:gd name="T30" fmla="*/ 160 w 600"/>
                    <a:gd name="T31" fmla="*/ 476 h 480"/>
                    <a:gd name="T32" fmla="*/ 136 w 600"/>
                    <a:gd name="T33" fmla="*/ 440 h 480"/>
                    <a:gd name="T34" fmla="*/ 148 w 600"/>
                    <a:gd name="T35" fmla="*/ 420 h 480"/>
                    <a:gd name="T36" fmla="*/ 128 w 600"/>
                    <a:gd name="T37" fmla="*/ 416 h 480"/>
                    <a:gd name="T38" fmla="*/ 112 w 600"/>
                    <a:gd name="T39" fmla="*/ 400 h 480"/>
                    <a:gd name="T40" fmla="*/ 80 w 600"/>
                    <a:gd name="T41" fmla="*/ 376 h 480"/>
                    <a:gd name="T42" fmla="*/ 36 w 600"/>
                    <a:gd name="T43" fmla="*/ 376 h 480"/>
                    <a:gd name="T44" fmla="*/ 40 w 600"/>
                    <a:gd name="T45" fmla="*/ 364 h 480"/>
                    <a:gd name="T46" fmla="*/ 12 w 600"/>
                    <a:gd name="T47" fmla="*/ 376 h 480"/>
                    <a:gd name="T48" fmla="*/ 0 w 600"/>
                    <a:gd name="T49" fmla="*/ 348 h 480"/>
                    <a:gd name="T50" fmla="*/ 0 w 600"/>
                    <a:gd name="T51" fmla="*/ 300 h 480"/>
                    <a:gd name="T52" fmla="*/ 4 w 600"/>
                    <a:gd name="T53" fmla="*/ 268 h 480"/>
                    <a:gd name="T54" fmla="*/ 16 w 600"/>
                    <a:gd name="T55" fmla="*/ 240 h 480"/>
                    <a:gd name="T56" fmla="*/ 32 w 600"/>
                    <a:gd name="T57" fmla="*/ 208 h 480"/>
                    <a:gd name="T58" fmla="*/ 48 w 600"/>
                    <a:gd name="T59" fmla="*/ 172 h 480"/>
                    <a:gd name="T60" fmla="*/ 52 w 600"/>
                    <a:gd name="T61" fmla="*/ 144 h 480"/>
                    <a:gd name="T62" fmla="*/ 44 w 600"/>
                    <a:gd name="T63" fmla="*/ 108 h 480"/>
                    <a:gd name="T64" fmla="*/ 48 w 600"/>
                    <a:gd name="T65" fmla="*/ 80 h 480"/>
                    <a:gd name="T66" fmla="*/ 72 w 600"/>
                    <a:gd name="T67" fmla="*/ 28 h 480"/>
                    <a:gd name="T68" fmla="*/ 116 w 600"/>
                    <a:gd name="T69" fmla="*/ 8 h 480"/>
                    <a:gd name="T70" fmla="*/ 160 w 600"/>
                    <a:gd name="T71" fmla="*/ 4 h 480"/>
                    <a:gd name="T72" fmla="*/ 200 w 600"/>
                    <a:gd name="T73" fmla="*/ 28 h 480"/>
                    <a:gd name="T74" fmla="*/ 236 w 600"/>
                    <a:gd name="T75" fmla="*/ 40 h 480"/>
                    <a:gd name="T76" fmla="*/ 292 w 600"/>
                    <a:gd name="T77" fmla="*/ 40 h 480"/>
                    <a:gd name="T78" fmla="*/ 336 w 600"/>
                    <a:gd name="T79" fmla="*/ 52 h 480"/>
                    <a:gd name="T80" fmla="*/ 388 w 600"/>
                    <a:gd name="T81" fmla="*/ 28 h 480"/>
                    <a:gd name="T82" fmla="*/ 420 w 600"/>
                    <a:gd name="T83" fmla="*/ 24 h 480"/>
                    <a:gd name="T84" fmla="*/ 460 w 600"/>
                    <a:gd name="T85" fmla="*/ 32 h 480"/>
                    <a:gd name="T86" fmla="*/ 496 w 600"/>
                    <a:gd name="T87" fmla="*/ 32 h 480"/>
                    <a:gd name="T88" fmla="*/ 528 w 600"/>
                    <a:gd name="T89" fmla="*/ 16 h 480"/>
                    <a:gd name="T90" fmla="*/ 576 w 600"/>
                    <a:gd name="T91" fmla="*/ 64 h 480"/>
                    <a:gd name="T92" fmla="*/ 600 w 600"/>
                    <a:gd name="T93" fmla="*/ 84 h 480"/>
                    <a:gd name="T94" fmla="*/ 600 w 600"/>
                    <a:gd name="T95" fmla="*/ 116 h 480"/>
                    <a:gd name="T96" fmla="*/ 572 w 600"/>
                    <a:gd name="T97" fmla="*/ 132 h 480"/>
                    <a:gd name="T98" fmla="*/ 552 w 600"/>
                    <a:gd name="T99" fmla="*/ 152 h 480"/>
                    <a:gd name="T100" fmla="*/ 536 w 600"/>
                    <a:gd name="T101" fmla="*/ 188 h 480"/>
                    <a:gd name="T102" fmla="*/ 516 w 600"/>
                    <a:gd name="T103" fmla="*/ 220 h 480"/>
                    <a:gd name="T104" fmla="*/ 492 w 600"/>
                    <a:gd name="T105" fmla="*/ 264 h 480"/>
                    <a:gd name="T106" fmla="*/ 480 w 600"/>
                    <a:gd name="T107" fmla="*/ 288 h 480"/>
                    <a:gd name="T108" fmla="*/ 468 w 600"/>
                    <a:gd name="T109" fmla="*/ 308 h 480"/>
                    <a:gd name="T110" fmla="*/ 232 w 600"/>
                    <a:gd name="T111" fmla="*/ 472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600" h="480">
                      <a:moveTo>
                        <a:pt x="456" y="328"/>
                      </a:moveTo>
                      <a:lnTo>
                        <a:pt x="456" y="332"/>
                      </a:lnTo>
                      <a:lnTo>
                        <a:pt x="460" y="336"/>
                      </a:lnTo>
                      <a:lnTo>
                        <a:pt x="460" y="340"/>
                      </a:lnTo>
                      <a:lnTo>
                        <a:pt x="456" y="344"/>
                      </a:lnTo>
                      <a:lnTo>
                        <a:pt x="452" y="344"/>
                      </a:lnTo>
                      <a:lnTo>
                        <a:pt x="448" y="348"/>
                      </a:lnTo>
                      <a:lnTo>
                        <a:pt x="444" y="352"/>
                      </a:lnTo>
                      <a:lnTo>
                        <a:pt x="444" y="356"/>
                      </a:lnTo>
                      <a:lnTo>
                        <a:pt x="444" y="360"/>
                      </a:lnTo>
                      <a:lnTo>
                        <a:pt x="444" y="364"/>
                      </a:lnTo>
                      <a:lnTo>
                        <a:pt x="440" y="364"/>
                      </a:lnTo>
                      <a:lnTo>
                        <a:pt x="436" y="368"/>
                      </a:lnTo>
                      <a:lnTo>
                        <a:pt x="436" y="372"/>
                      </a:lnTo>
                      <a:lnTo>
                        <a:pt x="432" y="372"/>
                      </a:lnTo>
                      <a:lnTo>
                        <a:pt x="428" y="372"/>
                      </a:lnTo>
                      <a:lnTo>
                        <a:pt x="424" y="372"/>
                      </a:lnTo>
                      <a:lnTo>
                        <a:pt x="420" y="368"/>
                      </a:lnTo>
                      <a:lnTo>
                        <a:pt x="420" y="364"/>
                      </a:lnTo>
                      <a:lnTo>
                        <a:pt x="420" y="360"/>
                      </a:lnTo>
                      <a:lnTo>
                        <a:pt x="420" y="356"/>
                      </a:lnTo>
                      <a:lnTo>
                        <a:pt x="416" y="356"/>
                      </a:lnTo>
                      <a:lnTo>
                        <a:pt x="412" y="356"/>
                      </a:lnTo>
                      <a:lnTo>
                        <a:pt x="412" y="352"/>
                      </a:lnTo>
                      <a:lnTo>
                        <a:pt x="408" y="348"/>
                      </a:lnTo>
                      <a:lnTo>
                        <a:pt x="404" y="344"/>
                      </a:lnTo>
                      <a:lnTo>
                        <a:pt x="396" y="340"/>
                      </a:lnTo>
                      <a:lnTo>
                        <a:pt x="396" y="344"/>
                      </a:lnTo>
                      <a:lnTo>
                        <a:pt x="392" y="352"/>
                      </a:lnTo>
                      <a:lnTo>
                        <a:pt x="380" y="352"/>
                      </a:lnTo>
                      <a:lnTo>
                        <a:pt x="376" y="352"/>
                      </a:lnTo>
                      <a:lnTo>
                        <a:pt x="376" y="348"/>
                      </a:lnTo>
                      <a:lnTo>
                        <a:pt x="376" y="344"/>
                      </a:lnTo>
                      <a:lnTo>
                        <a:pt x="372" y="348"/>
                      </a:lnTo>
                      <a:lnTo>
                        <a:pt x="360" y="356"/>
                      </a:lnTo>
                      <a:lnTo>
                        <a:pt x="356" y="356"/>
                      </a:lnTo>
                      <a:lnTo>
                        <a:pt x="352" y="364"/>
                      </a:lnTo>
                      <a:lnTo>
                        <a:pt x="352" y="368"/>
                      </a:lnTo>
                      <a:lnTo>
                        <a:pt x="348" y="368"/>
                      </a:lnTo>
                      <a:lnTo>
                        <a:pt x="344" y="368"/>
                      </a:lnTo>
                      <a:lnTo>
                        <a:pt x="344" y="372"/>
                      </a:lnTo>
                      <a:lnTo>
                        <a:pt x="340" y="376"/>
                      </a:lnTo>
                      <a:lnTo>
                        <a:pt x="336" y="380"/>
                      </a:lnTo>
                      <a:lnTo>
                        <a:pt x="332" y="380"/>
                      </a:lnTo>
                      <a:lnTo>
                        <a:pt x="328" y="388"/>
                      </a:lnTo>
                      <a:lnTo>
                        <a:pt x="320" y="396"/>
                      </a:lnTo>
                      <a:lnTo>
                        <a:pt x="316" y="400"/>
                      </a:lnTo>
                      <a:lnTo>
                        <a:pt x="312" y="400"/>
                      </a:lnTo>
                      <a:lnTo>
                        <a:pt x="308" y="404"/>
                      </a:lnTo>
                      <a:lnTo>
                        <a:pt x="308" y="408"/>
                      </a:lnTo>
                      <a:lnTo>
                        <a:pt x="312" y="412"/>
                      </a:lnTo>
                      <a:lnTo>
                        <a:pt x="312" y="416"/>
                      </a:lnTo>
                      <a:lnTo>
                        <a:pt x="308" y="420"/>
                      </a:lnTo>
                      <a:lnTo>
                        <a:pt x="308" y="424"/>
                      </a:lnTo>
                      <a:lnTo>
                        <a:pt x="308" y="428"/>
                      </a:lnTo>
                      <a:lnTo>
                        <a:pt x="308" y="436"/>
                      </a:lnTo>
                      <a:lnTo>
                        <a:pt x="300" y="444"/>
                      </a:lnTo>
                      <a:lnTo>
                        <a:pt x="300" y="448"/>
                      </a:lnTo>
                      <a:lnTo>
                        <a:pt x="296" y="452"/>
                      </a:lnTo>
                      <a:lnTo>
                        <a:pt x="296" y="456"/>
                      </a:lnTo>
                      <a:lnTo>
                        <a:pt x="296" y="452"/>
                      </a:lnTo>
                      <a:lnTo>
                        <a:pt x="292" y="456"/>
                      </a:lnTo>
                      <a:lnTo>
                        <a:pt x="292" y="460"/>
                      </a:lnTo>
                      <a:lnTo>
                        <a:pt x="288" y="460"/>
                      </a:lnTo>
                      <a:lnTo>
                        <a:pt x="284" y="456"/>
                      </a:lnTo>
                      <a:lnTo>
                        <a:pt x="280" y="452"/>
                      </a:lnTo>
                      <a:lnTo>
                        <a:pt x="280" y="456"/>
                      </a:lnTo>
                      <a:lnTo>
                        <a:pt x="284" y="464"/>
                      </a:lnTo>
                      <a:lnTo>
                        <a:pt x="280" y="468"/>
                      </a:lnTo>
                      <a:lnTo>
                        <a:pt x="272" y="468"/>
                      </a:lnTo>
                      <a:lnTo>
                        <a:pt x="268" y="468"/>
                      </a:lnTo>
                      <a:lnTo>
                        <a:pt x="256" y="468"/>
                      </a:lnTo>
                      <a:lnTo>
                        <a:pt x="252" y="468"/>
                      </a:lnTo>
                      <a:lnTo>
                        <a:pt x="252" y="472"/>
                      </a:lnTo>
                      <a:lnTo>
                        <a:pt x="248" y="472"/>
                      </a:lnTo>
                      <a:lnTo>
                        <a:pt x="244" y="468"/>
                      </a:lnTo>
                      <a:lnTo>
                        <a:pt x="244" y="464"/>
                      </a:lnTo>
                      <a:lnTo>
                        <a:pt x="244" y="460"/>
                      </a:lnTo>
                      <a:lnTo>
                        <a:pt x="240" y="460"/>
                      </a:lnTo>
                      <a:lnTo>
                        <a:pt x="240" y="464"/>
                      </a:lnTo>
                      <a:lnTo>
                        <a:pt x="244" y="464"/>
                      </a:lnTo>
                      <a:lnTo>
                        <a:pt x="240" y="468"/>
                      </a:lnTo>
                      <a:lnTo>
                        <a:pt x="228" y="468"/>
                      </a:lnTo>
                      <a:lnTo>
                        <a:pt x="224" y="464"/>
                      </a:lnTo>
                      <a:lnTo>
                        <a:pt x="220" y="456"/>
                      </a:lnTo>
                      <a:lnTo>
                        <a:pt x="220" y="460"/>
                      </a:lnTo>
                      <a:lnTo>
                        <a:pt x="220" y="464"/>
                      </a:lnTo>
                      <a:lnTo>
                        <a:pt x="224" y="464"/>
                      </a:lnTo>
                      <a:lnTo>
                        <a:pt x="224" y="468"/>
                      </a:lnTo>
                      <a:lnTo>
                        <a:pt x="224" y="472"/>
                      </a:lnTo>
                      <a:lnTo>
                        <a:pt x="220" y="472"/>
                      </a:lnTo>
                      <a:lnTo>
                        <a:pt x="216" y="472"/>
                      </a:lnTo>
                      <a:lnTo>
                        <a:pt x="216" y="468"/>
                      </a:lnTo>
                      <a:lnTo>
                        <a:pt x="216" y="464"/>
                      </a:lnTo>
                      <a:lnTo>
                        <a:pt x="216" y="460"/>
                      </a:lnTo>
                      <a:lnTo>
                        <a:pt x="212" y="460"/>
                      </a:lnTo>
                      <a:lnTo>
                        <a:pt x="212" y="464"/>
                      </a:lnTo>
                      <a:lnTo>
                        <a:pt x="216" y="472"/>
                      </a:lnTo>
                      <a:lnTo>
                        <a:pt x="216" y="476"/>
                      </a:lnTo>
                      <a:lnTo>
                        <a:pt x="212" y="476"/>
                      </a:lnTo>
                      <a:lnTo>
                        <a:pt x="208" y="476"/>
                      </a:lnTo>
                      <a:lnTo>
                        <a:pt x="208" y="468"/>
                      </a:lnTo>
                      <a:lnTo>
                        <a:pt x="204" y="456"/>
                      </a:lnTo>
                      <a:lnTo>
                        <a:pt x="204" y="472"/>
                      </a:lnTo>
                      <a:lnTo>
                        <a:pt x="208" y="472"/>
                      </a:lnTo>
                      <a:lnTo>
                        <a:pt x="208" y="476"/>
                      </a:lnTo>
                      <a:lnTo>
                        <a:pt x="204" y="480"/>
                      </a:lnTo>
                      <a:lnTo>
                        <a:pt x="200" y="476"/>
                      </a:lnTo>
                      <a:lnTo>
                        <a:pt x="200" y="472"/>
                      </a:lnTo>
                      <a:lnTo>
                        <a:pt x="200" y="468"/>
                      </a:lnTo>
                      <a:lnTo>
                        <a:pt x="204" y="468"/>
                      </a:lnTo>
                      <a:lnTo>
                        <a:pt x="204" y="464"/>
                      </a:lnTo>
                      <a:lnTo>
                        <a:pt x="200" y="468"/>
                      </a:lnTo>
                      <a:lnTo>
                        <a:pt x="200" y="472"/>
                      </a:lnTo>
                      <a:lnTo>
                        <a:pt x="200" y="476"/>
                      </a:lnTo>
                      <a:lnTo>
                        <a:pt x="200" y="480"/>
                      </a:lnTo>
                      <a:lnTo>
                        <a:pt x="196" y="480"/>
                      </a:lnTo>
                      <a:lnTo>
                        <a:pt x="192" y="480"/>
                      </a:lnTo>
                      <a:lnTo>
                        <a:pt x="184" y="480"/>
                      </a:lnTo>
                      <a:lnTo>
                        <a:pt x="180" y="480"/>
                      </a:lnTo>
                      <a:lnTo>
                        <a:pt x="180" y="476"/>
                      </a:lnTo>
                      <a:lnTo>
                        <a:pt x="180" y="472"/>
                      </a:lnTo>
                      <a:lnTo>
                        <a:pt x="176" y="476"/>
                      </a:lnTo>
                      <a:lnTo>
                        <a:pt x="176" y="480"/>
                      </a:lnTo>
                      <a:lnTo>
                        <a:pt x="172" y="480"/>
                      </a:lnTo>
                      <a:lnTo>
                        <a:pt x="168" y="480"/>
                      </a:lnTo>
                      <a:lnTo>
                        <a:pt x="164" y="480"/>
                      </a:lnTo>
                      <a:lnTo>
                        <a:pt x="160" y="476"/>
                      </a:lnTo>
                      <a:lnTo>
                        <a:pt x="152" y="472"/>
                      </a:lnTo>
                      <a:lnTo>
                        <a:pt x="148" y="468"/>
                      </a:lnTo>
                      <a:lnTo>
                        <a:pt x="144" y="464"/>
                      </a:lnTo>
                      <a:lnTo>
                        <a:pt x="144" y="460"/>
                      </a:lnTo>
                      <a:lnTo>
                        <a:pt x="140" y="456"/>
                      </a:lnTo>
                      <a:lnTo>
                        <a:pt x="140" y="452"/>
                      </a:lnTo>
                      <a:lnTo>
                        <a:pt x="136" y="448"/>
                      </a:lnTo>
                      <a:lnTo>
                        <a:pt x="136" y="440"/>
                      </a:lnTo>
                      <a:lnTo>
                        <a:pt x="140" y="440"/>
                      </a:lnTo>
                      <a:lnTo>
                        <a:pt x="140" y="436"/>
                      </a:lnTo>
                      <a:lnTo>
                        <a:pt x="136" y="436"/>
                      </a:lnTo>
                      <a:lnTo>
                        <a:pt x="132" y="436"/>
                      </a:lnTo>
                      <a:lnTo>
                        <a:pt x="132" y="428"/>
                      </a:lnTo>
                      <a:lnTo>
                        <a:pt x="136" y="428"/>
                      </a:lnTo>
                      <a:lnTo>
                        <a:pt x="144" y="424"/>
                      </a:lnTo>
                      <a:lnTo>
                        <a:pt x="148" y="420"/>
                      </a:lnTo>
                      <a:lnTo>
                        <a:pt x="144" y="420"/>
                      </a:lnTo>
                      <a:lnTo>
                        <a:pt x="140" y="420"/>
                      </a:lnTo>
                      <a:lnTo>
                        <a:pt x="140" y="424"/>
                      </a:lnTo>
                      <a:lnTo>
                        <a:pt x="136" y="424"/>
                      </a:lnTo>
                      <a:lnTo>
                        <a:pt x="128" y="424"/>
                      </a:lnTo>
                      <a:lnTo>
                        <a:pt x="124" y="420"/>
                      </a:lnTo>
                      <a:lnTo>
                        <a:pt x="124" y="416"/>
                      </a:lnTo>
                      <a:lnTo>
                        <a:pt x="128" y="416"/>
                      </a:lnTo>
                      <a:lnTo>
                        <a:pt x="132" y="416"/>
                      </a:lnTo>
                      <a:lnTo>
                        <a:pt x="136" y="416"/>
                      </a:lnTo>
                      <a:lnTo>
                        <a:pt x="140" y="416"/>
                      </a:lnTo>
                      <a:lnTo>
                        <a:pt x="136" y="412"/>
                      </a:lnTo>
                      <a:lnTo>
                        <a:pt x="124" y="416"/>
                      </a:lnTo>
                      <a:lnTo>
                        <a:pt x="120" y="408"/>
                      </a:lnTo>
                      <a:lnTo>
                        <a:pt x="116" y="400"/>
                      </a:lnTo>
                      <a:lnTo>
                        <a:pt x="112" y="400"/>
                      </a:lnTo>
                      <a:lnTo>
                        <a:pt x="108" y="396"/>
                      </a:lnTo>
                      <a:lnTo>
                        <a:pt x="104" y="388"/>
                      </a:lnTo>
                      <a:lnTo>
                        <a:pt x="100" y="388"/>
                      </a:lnTo>
                      <a:lnTo>
                        <a:pt x="92" y="380"/>
                      </a:lnTo>
                      <a:lnTo>
                        <a:pt x="88" y="380"/>
                      </a:lnTo>
                      <a:lnTo>
                        <a:pt x="88" y="376"/>
                      </a:lnTo>
                      <a:lnTo>
                        <a:pt x="84" y="376"/>
                      </a:lnTo>
                      <a:lnTo>
                        <a:pt x="80" y="376"/>
                      </a:lnTo>
                      <a:lnTo>
                        <a:pt x="68" y="376"/>
                      </a:lnTo>
                      <a:lnTo>
                        <a:pt x="64" y="372"/>
                      </a:lnTo>
                      <a:lnTo>
                        <a:pt x="56" y="372"/>
                      </a:lnTo>
                      <a:lnTo>
                        <a:pt x="52" y="372"/>
                      </a:lnTo>
                      <a:lnTo>
                        <a:pt x="48" y="372"/>
                      </a:lnTo>
                      <a:lnTo>
                        <a:pt x="44" y="376"/>
                      </a:lnTo>
                      <a:lnTo>
                        <a:pt x="40" y="376"/>
                      </a:lnTo>
                      <a:lnTo>
                        <a:pt x="36" y="376"/>
                      </a:lnTo>
                      <a:lnTo>
                        <a:pt x="36" y="372"/>
                      </a:lnTo>
                      <a:lnTo>
                        <a:pt x="40" y="372"/>
                      </a:lnTo>
                      <a:lnTo>
                        <a:pt x="52" y="368"/>
                      </a:lnTo>
                      <a:lnTo>
                        <a:pt x="56" y="364"/>
                      </a:lnTo>
                      <a:lnTo>
                        <a:pt x="52" y="364"/>
                      </a:lnTo>
                      <a:lnTo>
                        <a:pt x="48" y="368"/>
                      </a:lnTo>
                      <a:lnTo>
                        <a:pt x="40" y="368"/>
                      </a:lnTo>
                      <a:lnTo>
                        <a:pt x="40" y="364"/>
                      </a:lnTo>
                      <a:lnTo>
                        <a:pt x="36" y="364"/>
                      </a:lnTo>
                      <a:lnTo>
                        <a:pt x="36" y="368"/>
                      </a:lnTo>
                      <a:lnTo>
                        <a:pt x="32" y="372"/>
                      </a:lnTo>
                      <a:lnTo>
                        <a:pt x="36" y="372"/>
                      </a:lnTo>
                      <a:lnTo>
                        <a:pt x="32" y="376"/>
                      </a:lnTo>
                      <a:lnTo>
                        <a:pt x="20" y="376"/>
                      </a:lnTo>
                      <a:lnTo>
                        <a:pt x="16" y="376"/>
                      </a:lnTo>
                      <a:lnTo>
                        <a:pt x="12" y="376"/>
                      </a:lnTo>
                      <a:lnTo>
                        <a:pt x="8" y="376"/>
                      </a:lnTo>
                      <a:lnTo>
                        <a:pt x="0" y="376"/>
                      </a:lnTo>
                      <a:lnTo>
                        <a:pt x="0" y="372"/>
                      </a:lnTo>
                      <a:lnTo>
                        <a:pt x="4" y="368"/>
                      </a:lnTo>
                      <a:lnTo>
                        <a:pt x="4" y="360"/>
                      </a:lnTo>
                      <a:lnTo>
                        <a:pt x="4" y="356"/>
                      </a:lnTo>
                      <a:lnTo>
                        <a:pt x="4" y="348"/>
                      </a:lnTo>
                      <a:lnTo>
                        <a:pt x="0" y="348"/>
                      </a:lnTo>
                      <a:lnTo>
                        <a:pt x="4" y="340"/>
                      </a:lnTo>
                      <a:lnTo>
                        <a:pt x="4" y="336"/>
                      </a:lnTo>
                      <a:lnTo>
                        <a:pt x="4" y="332"/>
                      </a:lnTo>
                      <a:lnTo>
                        <a:pt x="0" y="316"/>
                      </a:lnTo>
                      <a:lnTo>
                        <a:pt x="0" y="312"/>
                      </a:lnTo>
                      <a:lnTo>
                        <a:pt x="0" y="308"/>
                      </a:lnTo>
                      <a:lnTo>
                        <a:pt x="0" y="304"/>
                      </a:lnTo>
                      <a:lnTo>
                        <a:pt x="0" y="300"/>
                      </a:lnTo>
                      <a:lnTo>
                        <a:pt x="0" y="292"/>
                      </a:lnTo>
                      <a:lnTo>
                        <a:pt x="0" y="288"/>
                      </a:lnTo>
                      <a:lnTo>
                        <a:pt x="4" y="284"/>
                      </a:lnTo>
                      <a:lnTo>
                        <a:pt x="0" y="284"/>
                      </a:lnTo>
                      <a:lnTo>
                        <a:pt x="0" y="276"/>
                      </a:lnTo>
                      <a:lnTo>
                        <a:pt x="0" y="272"/>
                      </a:lnTo>
                      <a:lnTo>
                        <a:pt x="4" y="272"/>
                      </a:lnTo>
                      <a:lnTo>
                        <a:pt x="4" y="268"/>
                      </a:lnTo>
                      <a:lnTo>
                        <a:pt x="4" y="264"/>
                      </a:lnTo>
                      <a:lnTo>
                        <a:pt x="4" y="260"/>
                      </a:lnTo>
                      <a:lnTo>
                        <a:pt x="0" y="256"/>
                      </a:lnTo>
                      <a:lnTo>
                        <a:pt x="4" y="256"/>
                      </a:lnTo>
                      <a:lnTo>
                        <a:pt x="4" y="244"/>
                      </a:lnTo>
                      <a:lnTo>
                        <a:pt x="4" y="240"/>
                      </a:lnTo>
                      <a:lnTo>
                        <a:pt x="12" y="240"/>
                      </a:lnTo>
                      <a:lnTo>
                        <a:pt x="16" y="240"/>
                      </a:lnTo>
                      <a:lnTo>
                        <a:pt x="20" y="240"/>
                      </a:lnTo>
                      <a:lnTo>
                        <a:pt x="20" y="236"/>
                      </a:lnTo>
                      <a:lnTo>
                        <a:pt x="24" y="228"/>
                      </a:lnTo>
                      <a:lnTo>
                        <a:pt x="24" y="224"/>
                      </a:lnTo>
                      <a:lnTo>
                        <a:pt x="20" y="224"/>
                      </a:lnTo>
                      <a:lnTo>
                        <a:pt x="24" y="220"/>
                      </a:lnTo>
                      <a:lnTo>
                        <a:pt x="32" y="212"/>
                      </a:lnTo>
                      <a:lnTo>
                        <a:pt x="32" y="208"/>
                      </a:lnTo>
                      <a:lnTo>
                        <a:pt x="32" y="204"/>
                      </a:lnTo>
                      <a:lnTo>
                        <a:pt x="40" y="200"/>
                      </a:lnTo>
                      <a:lnTo>
                        <a:pt x="44" y="200"/>
                      </a:lnTo>
                      <a:lnTo>
                        <a:pt x="44" y="196"/>
                      </a:lnTo>
                      <a:lnTo>
                        <a:pt x="48" y="188"/>
                      </a:lnTo>
                      <a:lnTo>
                        <a:pt x="48" y="184"/>
                      </a:lnTo>
                      <a:lnTo>
                        <a:pt x="44" y="180"/>
                      </a:lnTo>
                      <a:lnTo>
                        <a:pt x="48" y="172"/>
                      </a:lnTo>
                      <a:lnTo>
                        <a:pt x="52" y="172"/>
                      </a:lnTo>
                      <a:lnTo>
                        <a:pt x="56" y="172"/>
                      </a:lnTo>
                      <a:lnTo>
                        <a:pt x="56" y="164"/>
                      </a:lnTo>
                      <a:lnTo>
                        <a:pt x="56" y="160"/>
                      </a:lnTo>
                      <a:lnTo>
                        <a:pt x="56" y="156"/>
                      </a:lnTo>
                      <a:lnTo>
                        <a:pt x="52" y="152"/>
                      </a:lnTo>
                      <a:lnTo>
                        <a:pt x="52" y="148"/>
                      </a:lnTo>
                      <a:lnTo>
                        <a:pt x="52" y="144"/>
                      </a:lnTo>
                      <a:lnTo>
                        <a:pt x="52" y="140"/>
                      </a:lnTo>
                      <a:lnTo>
                        <a:pt x="52" y="136"/>
                      </a:lnTo>
                      <a:lnTo>
                        <a:pt x="48" y="136"/>
                      </a:lnTo>
                      <a:lnTo>
                        <a:pt x="44" y="132"/>
                      </a:lnTo>
                      <a:lnTo>
                        <a:pt x="40" y="124"/>
                      </a:lnTo>
                      <a:lnTo>
                        <a:pt x="40" y="116"/>
                      </a:lnTo>
                      <a:lnTo>
                        <a:pt x="44" y="112"/>
                      </a:lnTo>
                      <a:lnTo>
                        <a:pt x="44" y="108"/>
                      </a:lnTo>
                      <a:lnTo>
                        <a:pt x="48" y="108"/>
                      </a:lnTo>
                      <a:lnTo>
                        <a:pt x="48" y="104"/>
                      </a:lnTo>
                      <a:lnTo>
                        <a:pt x="44" y="96"/>
                      </a:lnTo>
                      <a:lnTo>
                        <a:pt x="48" y="96"/>
                      </a:lnTo>
                      <a:lnTo>
                        <a:pt x="48" y="92"/>
                      </a:lnTo>
                      <a:lnTo>
                        <a:pt x="48" y="88"/>
                      </a:lnTo>
                      <a:lnTo>
                        <a:pt x="48" y="84"/>
                      </a:lnTo>
                      <a:lnTo>
                        <a:pt x="48" y="80"/>
                      </a:lnTo>
                      <a:lnTo>
                        <a:pt x="48" y="72"/>
                      </a:lnTo>
                      <a:lnTo>
                        <a:pt x="48" y="68"/>
                      </a:lnTo>
                      <a:lnTo>
                        <a:pt x="60" y="56"/>
                      </a:lnTo>
                      <a:lnTo>
                        <a:pt x="64" y="56"/>
                      </a:lnTo>
                      <a:lnTo>
                        <a:pt x="68" y="44"/>
                      </a:lnTo>
                      <a:lnTo>
                        <a:pt x="72" y="44"/>
                      </a:lnTo>
                      <a:lnTo>
                        <a:pt x="72" y="36"/>
                      </a:lnTo>
                      <a:lnTo>
                        <a:pt x="72" y="28"/>
                      </a:lnTo>
                      <a:lnTo>
                        <a:pt x="72" y="24"/>
                      </a:lnTo>
                      <a:lnTo>
                        <a:pt x="72" y="20"/>
                      </a:lnTo>
                      <a:lnTo>
                        <a:pt x="76" y="20"/>
                      </a:lnTo>
                      <a:lnTo>
                        <a:pt x="88" y="8"/>
                      </a:lnTo>
                      <a:lnTo>
                        <a:pt x="96" y="8"/>
                      </a:lnTo>
                      <a:lnTo>
                        <a:pt x="108" y="4"/>
                      </a:lnTo>
                      <a:lnTo>
                        <a:pt x="112" y="8"/>
                      </a:lnTo>
                      <a:lnTo>
                        <a:pt x="116" y="8"/>
                      </a:lnTo>
                      <a:lnTo>
                        <a:pt x="128" y="4"/>
                      </a:lnTo>
                      <a:lnTo>
                        <a:pt x="132" y="4"/>
                      </a:lnTo>
                      <a:lnTo>
                        <a:pt x="132" y="0"/>
                      </a:lnTo>
                      <a:lnTo>
                        <a:pt x="140" y="0"/>
                      </a:lnTo>
                      <a:lnTo>
                        <a:pt x="144" y="0"/>
                      </a:lnTo>
                      <a:lnTo>
                        <a:pt x="148" y="0"/>
                      </a:lnTo>
                      <a:lnTo>
                        <a:pt x="152" y="4"/>
                      </a:lnTo>
                      <a:lnTo>
                        <a:pt x="160" y="4"/>
                      </a:lnTo>
                      <a:lnTo>
                        <a:pt x="164" y="8"/>
                      </a:lnTo>
                      <a:lnTo>
                        <a:pt x="172" y="12"/>
                      </a:lnTo>
                      <a:lnTo>
                        <a:pt x="176" y="8"/>
                      </a:lnTo>
                      <a:lnTo>
                        <a:pt x="180" y="8"/>
                      </a:lnTo>
                      <a:lnTo>
                        <a:pt x="184" y="12"/>
                      </a:lnTo>
                      <a:lnTo>
                        <a:pt x="188" y="12"/>
                      </a:lnTo>
                      <a:lnTo>
                        <a:pt x="196" y="20"/>
                      </a:lnTo>
                      <a:lnTo>
                        <a:pt x="200" y="28"/>
                      </a:lnTo>
                      <a:lnTo>
                        <a:pt x="204" y="36"/>
                      </a:lnTo>
                      <a:lnTo>
                        <a:pt x="212" y="44"/>
                      </a:lnTo>
                      <a:lnTo>
                        <a:pt x="216" y="44"/>
                      </a:lnTo>
                      <a:lnTo>
                        <a:pt x="220" y="44"/>
                      </a:lnTo>
                      <a:lnTo>
                        <a:pt x="224" y="40"/>
                      </a:lnTo>
                      <a:lnTo>
                        <a:pt x="228" y="36"/>
                      </a:lnTo>
                      <a:lnTo>
                        <a:pt x="232" y="40"/>
                      </a:lnTo>
                      <a:lnTo>
                        <a:pt x="236" y="40"/>
                      </a:lnTo>
                      <a:lnTo>
                        <a:pt x="256" y="24"/>
                      </a:lnTo>
                      <a:lnTo>
                        <a:pt x="268" y="28"/>
                      </a:lnTo>
                      <a:lnTo>
                        <a:pt x="272" y="28"/>
                      </a:lnTo>
                      <a:lnTo>
                        <a:pt x="276" y="32"/>
                      </a:lnTo>
                      <a:lnTo>
                        <a:pt x="280" y="32"/>
                      </a:lnTo>
                      <a:lnTo>
                        <a:pt x="284" y="36"/>
                      </a:lnTo>
                      <a:lnTo>
                        <a:pt x="288" y="40"/>
                      </a:lnTo>
                      <a:lnTo>
                        <a:pt x="292" y="40"/>
                      </a:lnTo>
                      <a:lnTo>
                        <a:pt x="296" y="44"/>
                      </a:lnTo>
                      <a:lnTo>
                        <a:pt x="300" y="44"/>
                      </a:lnTo>
                      <a:lnTo>
                        <a:pt x="300" y="48"/>
                      </a:lnTo>
                      <a:lnTo>
                        <a:pt x="308" y="48"/>
                      </a:lnTo>
                      <a:lnTo>
                        <a:pt x="316" y="52"/>
                      </a:lnTo>
                      <a:lnTo>
                        <a:pt x="320" y="52"/>
                      </a:lnTo>
                      <a:lnTo>
                        <a:pt x="328" y="52"/>
                      </a:lnTo>
                      <a:lnTo>
                        <a:pt x="336" y="52"/>
                      </a:lnTo>
                      <a:lnTo>
                        <a:pt x="348" y="52"/>
                      </a:lnTo>
                      <a:lnTo>
                        <a:pt x="352" y="48"/>
                      </a:lnTo>
                      <a:lnTo>
                        <a:pt x="360" y="40"/>
                      </a:lnTo>
                      <a:lnTo>
                        <a:pt x="364" y="36"/>
                      </a:lnTo>
                      <a:lnTo>
                        <a:pt x="372" y="32"/>
                      </a:lnTo>
                      <a:lnTo>
                        <a:pt x="376" y="28"/>
                      </a:lnTo>
                      <a:lnTo>
                        <a:pt x="384" y="28"/>
                      </a:lnTo>
                      <a:lnTo>
                        <a:pt x="388" y="28"/>
                      </a:lnTo>
                      <a:lnTo>
                        <a:pt x="392" y="28"/>
                      </a:lnTo>
                      <a:lnTo>
                        <a:pt x="396" y="24"/>
                      </a:lnTo>
                      <a:lnTo>
                        <a:pt x="400" y="24"/>
                      </a:lnTo>
                      <a:lnTo>
                        <a:pt x="404" y="24"/>
                      </a:lnTo>
                      <a:lnTo>
                        <a:pt x="408" y="24"/>
                      </a:lnTo>
                      <a:lnTo>
                        <a:pt x="412" y="24"/>
                      </a:lnTo>
                      <a:lnTo>
                        <a:pt x="416" y="24"/>
                      </a:lnTo>
                      <a:lnTo>
                        <a:pt x="420" y="24"/>
                      </a:lnTo>
                      <a:lnTo>
                        <a:pt x="424" y="24"/>
                      </a:lnTo>
                      <a:lnTo>
                        <a:pt x="428" y="24"/>
                      </a:lnTo>
                      <a:lnTo>
                        <a:pt x="432" y="24"/>
                      </a:lnTo>
                      <a:lnTo>
                        <a:pt x="436" y="24"/>
                      </a:lnTo>
                      <a:lnTo>
                        <a:pt x="440" y="24"/>
                      </a:lnTo>
                      <a:lnTo>
                        <a:pt x="444" y="24"/>
                      </a:lnTo>
                      <a:lnTo>
                        <a:pt x="456" y="28"/>
                      </a:lnTo>
                      <a:lnTo>
                        <a:pt x="460" y="32"/>
                      </a:lnTo>
                      <a:lnTo>
                        <a:pt x="468" y="36"/>
                      </a:lnTo>
                      <a:lnTo>
                        <a:pt x="476" y="36"/>
                      </a:lnTo>
                      <a:lnTo>
                        <a:pt x="484" y="40"/>
                      </a:lnTo>
                      <a:lnTo>
                        <a:pt x="488" y="40"/>
                      </a:lnTo>
                      <a:lnTo>
                        <a:pt x="492" y="40"/>
                      </a:lnTo>
                      <a:lnTo>
                        <a:pt x="492" y="36"/>
                      </a:lnTo>
                      <a:lnTo>
                        <a:pt x="492" y="32"/>
                      </a:lnTo>
                      <a:lnTo>
                        <a:pt x="496" y="32"/>
                      </a:lnTo>
                      <a:lnTo>
                        <a:pt x="496" y="28"/>
                      </a:lnTo>
                      <a:lnTo>
                        <a:pt x="500" y="28"/>
                      </a:lnTo>
                      <a:lnTo>
                        <a:pt x="504" y="24"/>
                      </a:lnTo>
                      <a:lnTo>
                        <a:pt x="512" y="20"/>
                      </a:lnTo>
                      <a:lnTo>
                        <a:pt x="516" y="16"/>
                      </a:lnTo>
                      <a:lnTo>
                        <a:pt x="520" y="16"/>
                      </a:lnTo>
                      <a:lnTo>
                        <a:pt x="524" y="16"/>
                      </a:lnTo>
                      <a:lnTo>
                        <a:pt x="528" y="16"/>
                      </a:lnTo>
                      <a:lnTo>
                        <a:pt x="528" y="12"/>
                      </a:lnTo>
                      <a:lnTo>
                        <a:pt x="536" y="8"/>
                      </a:lnTo>
                      <a:lnTo>
                        <a:pt x="548" y="8"/>
                      </a:lnTo>
                      <a:lnTo>
                        <a:pt x="556" y="16"/>
                      </a:lnTo>
                      <a:lnTo>
                        <a:pt x="564" y="28"/>
                      </a:lnTo>
                      <a:lnTo>
                        <a:pt x="572" y="40"/>
                      </a:lnTo>
                      <a:lnTo>
                        <a:pt x="572" y="44"/>
                      </a:lnTo>
                      <a:lnTo>
                        <a:pt x="576" y="64"/>
                      </a:lnTo>
                      <a:lnTo>
                        <a:pt x="576" y="68"/>
                      </a:lnTo>
                      <a:lnTo>
                        <a:pt x="576" y="72"/>
                      </a:lnTo>
                      <a:lnTo>
                        <a:pt x="580" y="76"/>
                      </a:lnTo>
                      <a:lnTo>
                        <a:pt x="584" y="76"/>
                      </a:lnTo>
                      <a:lnTo>
                        <a:pt x="588" y="76"/>
                      </a:lnTo>
                      <a:lnTo>
                        <a:pt x="592" y="76"/>
                      </a:lnTo>
                      <a:lnTo>
                        <a:pt x="596" y="80"/>
                      </a:lnTo>
                      <a:lnTo>
                        <a:pt x="600" y="84"/>
                      </a:lnTo>
                      <a:lnTo>
                        <a:pt x="600" y="88"/>
                      </a:lnTo>
                      <a:lnTo>
                        <a:pt x="600" y="92"/>
                      </a:lnTo>
                      <a:lnTo>
                        <a:pt x="600" y="96"/>
                      </a:lnTo>
                      <a:lnTo>
                        <a:pt x="600" y="100"/>
                      </a:lnTo>
                      <a:lnTo>
                        <a:pt x="596" y="104"/>
                      </a:lnTo>
                      <a:lnTo>
                        <a:pt x="596" y="108"/>
                      </a:lnTo>
                      <a:lnTo>
                        <a:pt x="600" y="112"/>
                      </a:lnTo>
                      <a:lnTo>
                        <a:pt x="600" y="116"/>
                      </a:lnTo>
                      <a:lnTo>
                        <a:pt x="596" y="120"/>
                      </a:lnTo>
                      <a:lnTo>
                        <a:pt x="592" y="124"/>
                      </a:lnTo>
                      <a:lnTo>
                        <a:pt x="588" y="124"/>
                      </a:lnTo>
                      <a:lnTo>
                        <a:pt x="584" y="124"/>
                      </a:lnTo>
                      <a:lnTo>
                        <a:pt x="584" y="128"/>
                      </a:lnTo>
                      <a:lnTo>
                        <a:pt x="580" y="132"/>
                      </a:lnTo>
                      <a:lnTo>
                        <a:pt x="576" y="132"/>
                      </a:lnTo>
                      <a:lnTo>
                        <a:pt x="572" y="132"/>
                      </a:lnTo>
                      <a:lnTo>
                        <a:pt x="568" y="128"/>
                      </a:lnTo>
                      <a:lnTo>
                        <a:pt x="568" y="132"/>
                      </a:lnTo>
                      <a:lnTo>
                        <a:pt x="560" y="136"/>
                      </a:lnTo>
                      <a:lnTo>
                        <a:pt x="556" y="140"/>
                      </a:lnTo>
                      <a:lnTo>
                        <a:pt x="556" y="144"/>
                      </a:lnTo>
                      <a:lnTo>
                        <a:pt x="556" y="148"/>
                      </a:lnTo>
                      <a:lnTo>
                        <a:pt x="552" y="148"/>
                      </a:lnTo>
                      <a:lnTo>
                        <a:pt x="552" y="152"/>
                      </a:lnTo>
                      <a:lnTo>
                        <a:pt x="548" y="156"/>
                      </a:lnTo>
                      <a:lnTo>
                        <a:pt x="548" y="160"/>
                      </a:lnTo>
                      <a:lnTo>
                        <a:pt x="544" y="160"/>
                      </a:lnTo>
                      <a:lnTo>
                        <a:pt x="544" y="164"/>
                      </a:lnTo>
                      <a:lnTo>
                        <a:pt x="544" y="168"/>
                      </a:lnTo>
                      <a:lnTo>
                        <a:pt x="540" y="184"/>
                      </a:lnTo>
                      <a:lnTo>
                        <a:pt x="540" y="188"/>
                      </a:lnTo>
                      <a:lnTo>
                        <a:pt x="536" y="188"/>
                      </a:lnTo>
                      <a:lnTo>
                        <a:pt x="532" y="188"/>
                      </a:lnTo>
                      <a:lnTo>
                        <a:pt x="528" y="192"/>
                      </a:lnTo>
                      <a:lnTo>
                        <a:pt x="528" y="200"/>
                      </a:lnTo>
                      <a:lnTo>
                        <a:pt x="528" y="208"/>
                      </a:lnTo>
                      <a:lnTo>
                        <a:pt x="528" y="216"/>
                      </a:lnTo>
                      <a:lnTo>
                        <a:pt x="524" y="220"/>
                      </a:lnTo>
                      <a:lnTo>
                        <a:pt x="520" y="220"/>
                      </a:lnTo>
                      <a:lnTo>
                        <a:pt x="516" y="220"/>
                      </a:lnTo>
                      <a:lnTo>
                        <a:pt x="512" y="228"/>
                      </a:lnTo>
                      <a:lnTo>
                        <a:pt x="508" y="240"/>
                      </a:lnTo>
                      <a:lnTo>
                        <a:pt x="508" y="244"/>
                      </a:lnTo>
                      <a:lnTo>
                        <a:pt x="508" y="252"/>
                      </a:lnTo>
                      <a:lnTo>
                        <a:pt x="508" y="256"/>
                      </a:lnTo>
                      <a:lnTo>
                        <a:pt x="500" y="260"/>
                      </a:lnTo>
                      <a:lnTo>
                        <a:pt x="496" y="264"/>
                      </a:lnTo>
                      <a:lnTo>
                        <a:pt x="492" y="264"/>
                      </a:lnTo>
                      <a:lnTo>
                        <a:pt x="488" y="264"/>
                      </a:lnTo>
                      <a:lnTo>
                        <a:pt x="488" y="268"/>
                      </a:lnTo>
                      <a:lnTo>
                        <a:pt x="484" y="272"/>
                      </a:lnTo>
                      <a:lnTo>
                        <a:pt x="480" y="272"/>
                      </a:lnTo>
                      <a:lnTo>
                        <a:pt x="480" y="276"/>
                      </a:lnTo>
                      <a:lnTo>
                        <a:pt x="480" y="280"/>
                      </a:lnTo>
                      <a:lnTo>
                        <a:pt x="480" y="284"/>
                      </a:lnTo>
                      <a:lnTo>
                        <a:pt x="480" y="288"/>
                      </a:lnTo>
                      <a:lnTo>
                        <a:pt x="476" y="288"/>
                      </a:lnTo>
                      <a:lnTo>
                        <a:pt x="476" y="292"/>
                      </a:lnTo>
                      <a:lnTo>
                        <a:pt x="476" y="296"/>
                      </a:lnTo>
                      <a:lnTo>
                        <a:pt x="476" y="300"/>
                      </a:lnTo>
                      <a:lnTo>
                        <a:pt x="472" y="300"/>
                      </a:lnTo>
                      <a:lnTo>
                        <a:pt x="472" y="304"/>
                      </a:lnTo>
                      <a:lnTo>
                        <a:pt x="468" y="304"/>
                      </a:lnTo>
                      <a:lnTo>
                        <a:pt x="468" y="308"/>
                      </a:lnTo>
                      <a:lnTo>
                        <a:pt x="468" y="312"/>
                      </a:lnTo>
                      <a:lnTo>
                        <a:pt x="468" y="316"/>
                      </a:lnTo>
                      <a:lnTo>
                        <a:pt x="464" y="324"/>
                      </a:lnTo>
                      <a:lnTo>
                        <a:pt x="460" y="324"/>
                      </a:lnTo>
                      <a:lnTo>
                        <a:pt x="456" y="328"/>
                      </a:lnTo>
                      <a:close/>
                      <a:moveTo>
                        <a:pt x="224" y="476"/>
                      </a:moveTo>
                      <a:lnTo>
                        <a:pt x="228" y="468"/>
                      </a:lnTo>
                      <a:lnTo>
                        <a:pt x="232" y="472"/>
                      </a:lnTo>
                      <a:lnTo>
                        <a:pt x="232" y="476"/>
                      </a:lnTo>
                      <a:lnTo>
                        <a:pt x="228" y="476"/>
                      </a:lnTo>
                      <a:lnTo>
                        <a:pt x="224" y="47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75" name="Freeform 35"/>
                <p:cNvSpPr>
                  <a:spLocks noEditPoints="1"/>
                </p:cNvSpPr>
                <p:nvPr/>
              </p:nvSpPr>
              <p:spPr bwMode="auto">
                <a:xfrm>
                  <a:off x="569" y="2599"/>
                  <a:ext cx="156" cy="88"/>
                </a:xfrm>
                <a:custGeom>
                  <a:avLst/>
                  <a:gdLst>
                    <a:gd name="T0" fmla="*/ 84 w 156"/>
                    <a:gd name="T1" fmla="*/ 40 h 88"/>
                    <a:gd name="T2" fmla="*/ 76 w 156"/>
                    <a:gd name="T3" fmla="*/ 40 h 88"/>
                    <a:gd name="T4" fmla="*/ 60 w 156"/>
                    <a:gd name="T5" fmla="*/ 40 h 88"/>
                    <a:gd name="T6" fmla="*/ 48 w 156"/>
                    <a:gd name="T7" fmla="*/ 44 h 88"/>
                    <a:gd name="T8" fmla="*/ 40 w 156"/>
                    <a:gd name="T9" fmla="*/ 40 h 88"/>
                    <a:gd name="T10" fmla="*/ 52 w 156"/>
                    <a:gd name="T11" fmla="*/ 36 h 88"/>
                    <a:gd name="T12" fmla="*/ 40 w 156"/>
                    <a:gd name="T13" fmla="*/ 36 h 88"/>
                    <a:gd name="T14" fmla="*/ 20 w 156"/>
                    <a:gd name="T15" fmla="*/ 32 h 88"/>
                    <a:gd name="T16" fmla="*/ 24 w 156"/>
                    <a:gd name="T17" fmla="*/ 20 h 88"/>
                    <a:gd name="T18" fmla="*/ 24 w 156"/>
                    <a:gd name="T19" fmla="*/ 20 h 88"/>
                    <a:gd name="T20" fmla="*/ 8 w 156"/>
                    <a:gd name="T21" fmla="*/ 20 h 88"/>
                    <a:gd name="T22" fmla="*/ 8 w 156"/>
                    <a:gd name="T23" fmla="*/ 16 h 88"/>
                    <a:gd name="T24" fmla="*/ 32 w 156"/>
                    <a:gd name="T25" fmla="*/ 8 h 88"/>
                    <a:gd name="T26" fmla="*/ 48 w 156"/>
                    <a:gd name="T27" fmla="*/ 12 h 88"/>
                    <a:gd name="T28" fmla="*/ 72 w 156"/>
                    <a:gd name="T29" fmla="*/ 4 h 88"/>
                    <a:gd name="T30" fmla="*/ 112 w 156"/>
                    <a:gd name="T31" fmla="*/ 0 h 88"/>
                    <a:gd name="T32" fmla="*/ 136 w 156"/>
                    <a:gd name="T33" fmla="*/ 0 h 88"/>
                    <a:gd name="T34" fmla="*/ 152 w 156"/>
                    <a:gd name="T35" fmla="*/ 8 h 88"/>
                    <a:gd name="T36" fmla="*/ 152 w 156"/>
                    <a:gd name="T37" fmla="*/ 20 h 88"/>
                    <a:gd name="T38" fmla="*/ 140 w 156"/>
                    <a:gd name="T39" fmla="*/ 28 h 88"/>
                    <a:gd name="T40" fmla="*/ 152 w 156"/>
                    <a:gd name="T41" fmla="*/ 44 h 88"/>
                    <a:gd name="T42" fmla="*/ 132 w 156"/>
                    <a:gd name="T43" fmla="*/ 52 h 88"/>
                    <a:gd name="T44" fmla="*/ 112 w 156"/>
                    <a:gd name="T45" fmla="*/ 56 h 88"/>
                    <a:gd name="T46" fmla="*/ 104 w 156"/>
                    <a:gd name="T47" fmla="*/ 56 h 88"/>
                    <a:gd name="T48" fmla="*/ 96 w 156"/>
                    <a:gd name="T49" fmla="*/ 72 h 88"/>
                    <a:gd name="T50" fmla="*/ 84 w 156"/>
                    <a:gd name="T51" fmla="*/ 88 h 88"/>
                    <a:gd name="T52" fmla="*/ 88 w 156"/>
                    <a:gd name="T53" fmla="*/ 72 h 88"/>
                    <a:gd name="T54" fmla="*/ 72 w 156"/>
                    <a:gd name="T55" fmla="*/ 84 h 88"/>
                    <a:gd name="T56" fmla="*/ 76 w 156"/>
                    <a:gd name="T57" fmla="*/ 76 h 88"/>
                    <a:gd name="T58" fmla="*/ 68 w 156"/>
                    <a:gd name="T59" fmla="*/ 68 h 88"/>
                    <a:gd name="T60" fmla="*/ 64 w 156"/>
                    <a:gd name="T61" fmla="*/ 68 h 88"/>
                    <a:gd name="T62" fmla="*/ 76 w 156"/>
                    <a:gd name="T63" fmla="*/ 52 h 88"/>
                    <a:gd name="T64" fmla="*/ 80 w 156"/>
                    <a:gd name="T65" fmla="*/ 52 h 88"/>
                    <a:gd name="T66" fmla="*/ 68 w 156"/>
                    <a:gd name="T67" fmla="*/ 56 h 88"/>
                    <a:gd name="T68" fmla="*/ 68 w 156"/>
                    <a:gd name="T69" fmla="*/ 48 h 88"/>
                    <a:gd name="T70" fmla="*/ 64 w 156"/>
                    <a:gd name="T71" fmla="*/ 40 h 88"/>
                    <a:gd name="T72" fmla="*/ 80 w 156"/>
                    <a:gd name="T73" fmla="*/ 40 h 88"/>
                    <a:gd name="T74" fmla="*/ 92 w 156"/>
                    <a:gd name="T75" fmla="*/ 44 h 88"/>
                    <a:gd name="T76" fmla="*/ 40 w 156"/>
                    <a:gd name="T77" fmla="*/ 40 h 88"/>
                    <a:gd name="T78" fmla="*/ 36 w 156"/>
                    <a:gd name="T79" fmla="*/ 64 h 88"/>
                    <a:gd name="T80" fmla="*/ 40 w 156"/>
                    <a:gd name="T81" fmla="*/ 52 h 88"/>
                    <a:gd name="T82" fmla="*/ 36 w 156"/>
                    <a:gd name="T83" fmla="*/ 64 h 88"/>
                    <a:gd name="T84" fmla="*/ 24 w 156"/>
                    <a:gd name="T85" fmla="*/ 56 h 88"/>
                    <a:gd name="T86" fmla="*/ 48 w 156"/>
                    <a:gd name="T87" fmla="*/ 72 h 88"/>
                    <a:gd name="T88" fmla="*/ 52 w 156"/>
                    <a:gd name="T89" fmla="*/ 76 h 88"/>
                    <a:gd name="T90" fmla="*/ 24 w 156"/>
                    <a:gd name="T91" fmla="*/ 80 h 88"/>
                    <a:gd name="T92" fmla="*/ 32 w 156"/>
                    <a:gd name="T93" fmla="*/ 76 h 88"/>
                    <a:gd name="T94" fmla="*/ 28 w 156"/>
                    <a:gd name="T95" fmla="*/ 84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156" h="88">
                      <a:moveTo>
                        <a:pt x="92" y="44"/>
                      </a:moveTo>
                      <a:lnTo>
                        <a:pt x="88" y="44"/>
                      </a:lnTo>
                      <a:lnTo>
                        <a:pt x="84" y="44"/>
                      </a:lnTo>
                      <a:lnTo>
                        <a:pt x="84" y="40"/>
                      </a:lnTo>
                      <a:lnTo>
                        <a:pt x="88" y="36"/>
                      </a:lnTo>
                      <a:lnTo>
                        <a:pt x="84" y="36"/>
                      </a:lnTo>
                      <a:lnTo>
                        <a:pt x="80" y="36"/>
                      </a:lnTo>
                      <a:lnTo>
                        <a:pt x="76" y="40"/>
                      </a:lnTo>
                      <a:lnTo>
                        <a:pt x="72" y="36"/>
                      </a:lnTo>
                      <a:lnTo>
                        <a:pt x="68" y="36"/>
                      </a:lnTo>
                      <a:lnTo>
                        <a:pt x="64" y="36"/>
                      </a:lnTo>
                      <a:lnTo>
                        <a:pt x="60" y="40"/>
                      </a:lnTo>
                      <a:lnTo>
                        <a:pt x="56" y="40"/>
                      </a:lnTo>
                      <a:lnTo>
                        <a:pt x="56" y="44"/>
                      </a:lnTo>
                      <a:lnTo>
                        <a:pt x="52" y="44"/>
                      </a:lnTo>
                      <a:lnTo>
                        <a:pt x="48" y="44"/>
                      </a:lnTo>
                      <a:lnTo>
                        <a:pt x="44" y="44"/>
                      </a:lnTo>
                      <a:lnTo>
                        <a:pt x="40" y="48"/>
                      </a:lnTo>
                      <a:lnTo>
                        <a:pt x="40" y="44"/>
                      </a:lnTo>
                      <a:lnTo>
                        <a:pt x="40" y="40"/>
                      </a:lnTo>
                      <a:lnTo>
                        <a:pt x="44" y="36"/>
                      </a:lnTo>
                      <a:lnTo>
                        <a:pt x="48" y="32"/>
                      </a:lnTo>
                      <a:lnTo>
                        <a:pt x="48" y="36"/>
                      </a:lnTo>
                      <a:lnTo>
                        <a:pt x="52" y="36"/>
                      </a:lnTo>
                      <a:lnTo>
                        <a:pt x="52" y="32"/>
                      </a:lnTo>
                      <a:lnTo>
                        <a:pt x="48" y="32"/>
                      </a:lnTo>
                      <a:lnTo>
                        <a:pt x="44" y="32"/>
                      </a:lnTo>
                      <a:lnTo>
                        <a:pt x="40" y="36"/>
                      </a:lnTo>
                      <a:lnTo>
                        <a:pt x="32" y="40"/>
                      </a:lnTo>
                      <a:lnTo>
                        <a:pt x="28" y="40"/>
                      </a:lnTo>
                      <a:lnTo>
                        <a:pt x="24" y="36"/>
                      </a:lnTo>
                      <a:lnTo>
                        <a:pt x="20" y="32"/>
                      </a:lnTo>
                      <a:lnTo>
                        <a:pt x="20" y="28"/>
                      </a:lnTo>
                      <a:lnTo>
                        <a:pt x="20" y="24"/>
                      </a:lnTo>
                      <a:lnTo>
                        <a:pt x="24" y="24"/>
                      </a:lnTo>
                      <a:lnTo>
                        <a:pt x="24" y="20"/>
                      </a:lnTo>
                      <a:lnTo>
                        <a:pt x="28" y="20"/>
                      </a:lnTo>
                      <a:lnTo>
                        <a:pt x="32" y="20"/>
                      </a:lnTo>
                      <a:lnTo>
                        <a:pt x="32" y="16"/>
                      </a:lnTo>
                      <a:lnTo>
                        <a:pt x="24" y="20"/>
                      </a:lnTo>
                      <a:lnTo>
                        <a:pt x="20" y="24"/>
                      </a:lnTo>
                      <a:lnTo>
                        <a:pt x="16" y="24"/>
                      </a:lnTo>
                      <a:lnTo>
                        <a:pt x="12" y="24"/>
                      </a:lnTo>
                      <a:lnTo>
                        <a:pt x="8" y="20"/>
                      </a:lnTo>
                      <a:lnTo>
                        <a:pt x="4" y="16"/>
                      </a:lnTo>
                      <a:lnTo>
                        <a:pt x="0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2" y="16"/>
                      </a:lnTo>
                      <a:lnTo>
                        <a:pt x="16" y="16"/>
                      </a:lnTo>
                      <a:lnTo>
                        <a:pt x="28" y="12"/>
                      </a:lnTo>
                      <a:lnTo>
                        <a:pt x="32" y="8"/>
                      </a:lnTo>
                      <a:lnTo>
                        <a:pt x="36" y="12"/>
                      </a:lnTo>
                      <a:lnTo>
                        <a:pt x="40" y="12"/>
                      </a:lnTo>
                      <a:lnTo>
                        <a:pt x="44" y="12"/>
                      </a:lnTo>
                      <a:lnTo>
                        <a:pt x="48" y="12"/>
                      </a:lnTo>
                      <a:lnTo>
                        <a:pt x="52" y="12"/>
                      </a:lnTo>
                      <a:lnTo>
                        <a:pt x="56" y="12"/>
                      </a:lnTo>
                      <a:lnTo>
                        <a:pt x="68" y="4"/>
                      </a:lnTo>
                      <a:lnTo>
                        <a:pt x="72" y="4"/>
                      </a:lnTo>
                      <a:lnTo>
                        <a:pt x="76" y="0"/>
                      </a:lnTo>
                      <a:lnTo>
                        <a:pt x="92" y="0"/>
                      </a:lnTo>
                      <a:lnTo>
                        <a:pt x="104" y="0"/>
                      </a:lnTo>
                      <a:lnTo>
                        <a:pt x="112" y="0"/>
                      </a:lnTo>
                      <a:lnTo>
                        <a:pt x="116" y="0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36" y="0"/>
                      </a:lnTo>
                      <a:lnTo>
                        <a:pt x="144" y="0"/>
                      </a:lnTo>
                      <a:lnTo>
                        <a:pt x="152" y="0"/>
                      </a:lnTo>
                      <a:lnTo>
                        <a:pt x="152" y="4"/>
                      </a:lnTo>
                      <a:lnTo>
                        <a:pt x="152" y="8"/>
                      </a:lnTo>
                      <a:lnTo>
                        <a:pt x="156" y="8"/>
                      </a:lnTo>
                      <a:lnTo>
                        <a:pt x="156" y="12"/>
                      </a:lnTo>
                      <a:lnTo>
                        <a:pt x="156" y="16"/>
                      </a:lnTo>
                      <a:lnTo>
                        <a:pt x="152" y="20"/>
                      </a:lnTo>
                      <a:lnTo>
                        <a:pt x="148" y="20"/>
                      </a:lnTo>
                      <a:lnTo>
                        <a:pt x="144" y="20"/>
                      </a:lnTo>
                      <a:lnTo>
                        <a:pt x="140" y="24"/>
                      </a:lnTo>
                      <a:lnTo>
                        <a:pt x="140" y="28"/>
                      </a:lnTo>
                      <a:lnTo>
                        <a:pt x="144" y="28"/>
                      </a:lnTo>
                      <a:lnTo>
                        <a:pt x="148" y="32"/>
                      </a:lnTo>
                      <a:lnTo>
                        <a:pt x="152" y="32"/>
                      </a:lnTo>
                      <a:lnTo>
                        <a:pt x="152" y="44"/>
                      </a:lnTo>
                      <a:lnTo>
                        <a:pt x="152" y="48"/>
                      </a:lnTo>
                      <a:lnTo>
                        <a:pt x="148" y="48"/>
                      </a:lnTo>
                      <a:lnTo>
                        <a:pt x="136" y="52"/>
                      </a:lnTo>
                      <a:lnTo>
                        <a:pt x="132" y="52"/>
                      </a:lnTo>
                      <a:lnTo>
                        <a:pt x="124" y="48"/>
                      </a:lnTo>
                      <a:lnTo>
                        <a:pt x="120" y="52"/>
                      </a:lnTo>
                      <a:lnTo>
                        <a:pt x="116" y="56"/>
                      </a:lnTo>
                      <a:lnTo>
                        <a:pt x="112" y="56"/>
                      </a:lnTo>
                      <a:lnTo>
                        <a:pt x="112" y="60"/>
                      </a:lnTo>
                      <a:lnTo>
                        <a:pt x="108" y="60"/>
                      </a:lnTo>
                      <a:lnTo>
                        <a:pt x="108" y="56"/>
                      </a:lnTo>
                      <a:lnTo>
                        <a:pt x="104" y="56"/>
                      </a:lnTo>
                      <a:lnTo>
                        <a:pt x="104" y="60"/>
                      </a:lnTo>
                      <a:lnTo>
                        <a:pt x="100" y="64"/>
                      </a:lnTo>
                      <a:lnTo>
                        <a:pt x="96" y="68"/>
                      </a:lnTo>
                      <a:lnTo>
                        <a:pt x="96" y="72"/>
                      </a:lnTo>
                      <a:lnTo>
                        <a:pt x="92" y="76"/>
                      </a:lnTo>
                      <a:lnTo>
                        <a:pt x="92" y="80"/>
                      </a:lnTo>
                      <a:lnTo>
                        <a:pt x="88" y="84"/>
                      </a:lnTo>
                      <a:lnTo>
                        <a:pt x="84" y="88"/>
                      </a:lnTo>
                      <a:lnTo>
                        <a:pt x="80" y="84"/>
                      </a:lnTo>
                      <a:lnTo>
                        <a:pt x="84" y="80"/>
                      </a:lnTo>
                      <a:lnTo>
                        <a:pt x="84" y="76"/>
                      </a:lnTo>
                      <a:lnTo>
                        <a:pt x="88" y="72"/>
                      </a:lnTo>
                      <a:lnTo>
                        <a:pt x="84" y="76"/>
                      </a:lnTo>
                      <a:lnTo>
                        <a:pt x="80" y="80"/>
                      </a:lnTo>
                      <a:lnTo>
                        <a:pt x="76" y="84"/>
                      </a:lnTo>
                      <a:lnTo>
                        <a:pt x="72" y="84"/>
                      </a:lnTo>
                      <a:lnTo>
                        <a:pt x="76" y="80"/>
                      </a:lnTo>
                      <a:lnTo>
                        <a:pt x="76" y="76"/>
                      </a:lnTo>
                      <a:lnTo>
                        <a:pt x="76" y="72"/>
                      </a:lnTo>
                      <a:lnTo>
                        <a:pt x="76" y="76"/>
                      </a:lnTo>
                      <a:lnTo>
                        <a:pt x="72" y="76"/>
                      </a:lnTo>
                      <a:lnTo>
                        <a:pt x="68" y="76"/>
                      </a:lnTo>
                      <a:lnTo>
                        <a:pt x="64" y="68"/>
                      </a:lnTo>
                      <a:lnTo>
                        <a:pt x="68" y="68"/>
                      </a:lnTo>
                      <a:lnTo>
                        <a:pt x="68" y="64"/>
                      </a:lnTo>
                      <a:lnTo>
                        <a:pt x="72" y="64"/>
                      </a:lnTo>
                      <a:lnTo>
                        <a:pt x="68" y="64"/>
                      </a:lnTo>
                      <a:lnTo>
                        <a:pt x="64" y="68"/>
                      </a:lnTo>
                      <a:lnTo>
                        <a:pt x="64" y="60"/>
                      </a:lnTo>
                      <a:lnTo>
                        <a:pt x="72" y="56"/>
                      </a:lnTo>
                      <a:lnTo>
                        <a:pt x="72" y="52"/>
                      </a:lnTo>
                      <a:lnTo>
                        <a:pt x="76" y="52"/>
                      </a:lnTo>
                      <a:lnTo>
                        <a:pt x="80" y="52"/>
                      </a:lnTo>
                      <a:lnTo>
                        <a:pt x="84" y="56"/>
                      </a:lnTo>
                      <a:lnTo>
                        <a:pt x="84" y="52"/>
                      </a:lnTo>
                      <a:lnTo>
                        <a:pt x="80" y="52"/>
                      </a:lnTo>
                      <a:lnTo>
                        <a:pt x="72" y="52"/>
                      </a:lnTo>
                      <a:lnTo>
                        <a:pt x="72" y="48"/>
                      </a:lnTo>
                      <a:lnTo>
                        <a:pt x="68" y="52"/>
                      </a:lnTo>
                      <a:lnTo>
                        <a:pt x="68" y="56"/>
                      </a:lnTo>
                      <a:lnTo>
                        <a:pt x="64" y="56"/>
                      </a:lnTo>
                      <a:lnTo>
                        <a:pt x="64" y="52"/>
                      </a:lnTo>
                      <a:lnTo>
                        <a:pt x="64" y="48"/>
                      </a:lnTo>
                      <a:lnTo>
                        <a:pt x="68" y="48"/>
                      </a:lnTo>
                      <a:lnTo>
                        <a:pt x="64" y="52"/>
                      </a:lnTo>
                      <a:lnTo>
                        <a:pt x="60" y="48"/>
                      </a:lnTo>
                      <a:lnTo>
                        <a:pt x="60" y="44"/>
                      </a:lnTo>
                      <a:lnTo>
                        <a:pt x="64" y="40"/>
                      </a:lnTo>
                      <a:lnTo>
                        <a:pt x="68" y="40"/>
                      </a:lnTo>
                      <a:lnTo>
                        <a:pt x="72" y="40"/>
                      </a:lnTo>
                      <a:lnTo>
                        <a:pt x="76" y="40"/>
                      </a:lnTo>
                      <a:lnTo>
                        <a:pt x="80" y="40"/>
                      </a:lnTo>
                      <a:lnTo>
                        <a:pt x="84" y="40"/>
                      </a:lnTo>
                      <a:lnTo>
                        <a:pt x="84" y="44"/>
                      </a:lnTo>
                      <a:lnTo>
                        <a:pt x="88" y="48"/>
                      </a:lnTo>
                      <a:lnTo>
                        <a:pt x="92" y="44"/>
                      </a:lnTo>
                      <a:close/>
                      <a:moveTo>
                        <a:pt x="32" y="44"/>
                      </a:moveTo>
                      <a:lnTo>
                        <a:pt x="28" y="44"/>
                      </a:lnTo>
                      <a:lnTo>
                        <a:pt x="28" y="40"/>
                      </a:lnTo>
                      <a:lnTo>
                        <a:pt x="40" y="40"/>
                      </a:lnTo>
                      <a:lnTo>
                        <a:pt x="36" y="40"/>
                      </a:lnTo>
                      <a:lnTo>
                        <a:pt x="36" y="44"/>
                      </a:lnTo>
                      <a:lnTo>
                        <a:pt x="32" y="44"/>
                      </a:lnTo>
                      <a:close/>
                      <a:moveTo>
                        <a:pt x="36" y="64"/>
                      </a:moveTo>
                      <a:lnTo>
                        <a:pt x="32" y="60"/>
                      </a:lnTo>
                      <a:lnTo>
                        <a:pt x="36" y="56"/>
                      </a:lnTo>
                      <a:lnTo>
                        <a:pt x="40" y="56"/>
                      </a:lnTo>
                      <a:lnTo>
                        <a:pt x="40" y="52"/>
                      </a:lnTo>
                      <a:lnTo>
                        <a:pt x="40" y="56"/>
                      </a:lnTo>
                      <a:lnTo>
                        <a:pt x="40" y="60"/>
                      </a:lnTo>
                      <a:lnTo>
                        <a:pt x="40" y="64"/>
                      </a:lnTo>
                      <a:lnTo>
                        <a:pt x="36" y="64"/>
                      </a:lnTo>
                      <a:close/>
                      <a:moveTo>
                        <a:pt x="20" y="60"/>
                      </a:moveTo>
                      <a:lnTo>
                        <a:pt x="16" y="60"/>
                      </a:lnTo>
                      <a:lnTo>
                        <a:pt x="16" y="56"/>
                      </a:lnTo>
                      <a:lnTo>
                        <a:pt x="24" y="56"/>
                      </a:lnTo>
                      <a:lnTo>
                        <a:pt x="24" y="60"/>
                      </a:lnTo>
                      <a:lnTo>
                        <a:pt x="20" y="60"/>
                      </a:lnTo>
                      <a:close/>
                      <a:moveTo>
                        <a:pt x="48" y="76"/>
                      </a:moveTo>
                      <a:lnTo>
                        <a:pt x="48" y="72"/>
                      </a:lnTo>
                      <a:lnTo>
                        <a:pt x="52" y="68"/>
                      </a:lnTo>
                      <a:lnTo>
                        <a:pt x="56" y="68"/>
                      </a:lnTo>
                      <a:lnTo>
                        <a:pt x="56" y="72"/>
                      </a:lnTo>
                      <a:lnTo>
                        <a:pt x="52" y="76"/>
                      </a:lnTo>
                      <a:lnTo>
                        <a:pt x="48" y="76"/>
                      </a:lnTo>
                      <a:close/>
                      <a:moveTo>
                        <a:pt x="28" y="84"/>
                      </a:moveTo>
                      <a:lnTo>
                        <a:pt x="28" y="80"/>
                      </a:lnTo>
                      <a:lnTo>
                        <a:pt x="24" y="80"/>
                      </a:lnTo>
                      <a:lnTo>
                        <a:pt x="28" y="76"/>
                      </a:lnTo>
                      <a:lnTo>
                        <a:pt x="32" y="72"/>
                      </a:lnTo>
                      <a:lnTo>
                        <a:pt x="36" y="76"/>
                      </a:lnTo>
                      <a:lnTo>
                        <a:pt x="32" y="76"/>
                      </a:lnTo>
                      <a:lnTo>
                        <a:pt x="36" y="76"/>
                      </a:lnTo>
                      <a:lnTo>
                        <a:pt x="36" y="80"/>
                      </a:lnTo>
                      <a:lnTo>
                        <a:pt x="32" y="84"/>
                      </a:lnTo>
                      <a:lnTo>
                        <a:pt x="28" y="8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78" name="Freeform 38"/>
                <p:cNvSpPr>
                  <a:spLocks/>
                </p:cNvSpPr>
                <p:nvPr/>
              </p:nvSpPr>
              <p:spPr bwMode="auto">
                <a:xfrm>
                  <a:off x="529" y="2399"/>
                  <a:ext cx="308" cy="220"/>
                </a:xfrm>
                <a:custGeom>
                  <a:avLst/>
                  <a:gdLst>
                    <a:gd name="T0" fmla="*/ 132 w 308"/>
                    <a:gd name="T1" fmla="*/ 200 h 220"/>
                    <a:gd name="T2" fmla="*/ 92 w 308"/>
                    <a:gd name="T3" fmla="*/ 212 h 220"/>
                    <a:gd name="T4" fmla="*/ 72 w 308"/>
                    <a:gd name="T5" fmla="*/ 208 h 220"/>
                    <a:gd name="T6" fmla="*/ 44 w 308"/>
                    <a:gd name="T7" fmla="*/ 216 h 220"/>
                    <a:gd name="T8" fmla="*/ 48 w 308"/>
                    <a:gd name="T9" fmla="*/ 200 h 220"/>
                    <a:gd name="T10" fmla="*/ 64 w 308"/>
                    <a:gd name="T11" fmla="*/ 204 h 220"/>
                    <a:gd name="T12" fmla="*/ 80 w 308"/>
                    <a:gd name="T13" fmla="*/ 204 h 220"/>
                    <a:gd name="T14" fmla="*/ 96 w 308"/>
                    <a:gd name="T15" fmla="*/ 208 h 220"/>
                    <a:gd name="T16" fmla="*/ 108 w 308"/>
                    <a:gd name="T17" fmla="*/ 192 h 220"/>
                    <a:gd name="T18" fmla="*/ 96 w 308"/>
                    <a:gd name="T19" fmla="*/ 204 h 220"/>
                    <a:gd name="T20" fmla="*/ 76 w 308"/>
                    <a:gd name="T21" fmla="*/ 200 h 220"/>
                    <a:gd name="T22" fmla="*/ 64 w 308"/>
                    <a:gd name="T23" fmla="*/ 204 h 220"/>
                    <a:gd name="T24" fmla="*/ 44 w 308"/>
                    <a:gd name="T25" fmla="*/ 196 h 220"/>
                    <a:gd name="T26" fmla="*/ 40 w 308"/>
                    <a:gd name="T27" fmla="*/ 192 h 220"/>
                    <a:gd name="T28" fmla="*/ 48 w 308"/>
                    <a:gd name="T29" fmla="*/ 176 h 220"/>
                    <a:gd name="T30" fmla="*/ 88 w 308"/>
                    <a:gd name="T31" fmla="*/ 168 h 220"/>
                    <a:gd name="T32" fmla="*/ 116 w 308"/>
                    <a:gd name="T33" fmla="*/ 156 h 220"/>
                    <a:gd name="T34" fmla="*/ 132 w 308"/>
                    <a:gd name="T35" fmla="*/ 160 h 220"/>
                    <a:gd name="T36" fmla="*/ 148 w 308"/>
                    <a:gd name="T37" fmla="*/ 168 h 220"/>
                    <a:gd name="T38" fmla="*/ 172 w 308"/>
                    <a:gd name="T39" fmla="*/ 172 h 220"/>
                    <a:gd name="T40" fmla="*/ 188 w 308"/>
                    <a:gd name="T41" fmla="*/ 160 h 220"/>
                    <a:gd name="T42" fmla="*/ 168 w 308"/>
                    <a:gd name="T43" fmla="*/ 156 h 220"/>
                    <a:gd name="T44" fmla="*/ 156 w 308"/>
                    <a:gd name="T45" fmla="*/ 156 h 220"/>
                    <a:gd name="T46" fmla="*/ 144 w 308"/>
                    <a:gd name="T47" fmla="*/ 152 h 220"/>
                    <a:gd name="T48" fmla="*/ 132 w 308"/>
                    <a:gd name="T49" fmla="*/ 144 h 220"/>
                    <a:gd name="T50" fmla="*/ 112 w 308"/>
                    <a:gd name="T51" fmla="*/ 144 h 220"/>
                    <a:gd name="T52" fmla="*/ 100 w 308"/>
                    <a:gd name="T53" fmla="*/ 152 h 220"/>
                    <a:gd name="T54" fmla="*/ 48 w 308"/>
                    <a:gd name="T55" fmla="*/ 152 h 220"/>
                    <a:gd name="T56" fmla="*/ 48 w 308"/>
                    <a:gd name="T57" fmla="*/ 140 h 220"/>
                    <a:gd name="T58" fmla="*/ 40 w 308"/>
                    <a:gd name="T59" fmla="*/ 144 h 220"/>
                    <a:gd name="T60" fmla="*/ 48 w 308"/>
                    <a:gd name="T61" fmla="*/ 132 h 220"/>
                    <a:gd name="T62" fmla="*/ 52 w 308"/>
                    <a:gd name="T63" fmla="*/ 128 h 220"/>
                    <a:gd name="T64" fmla="*/ 36 w 308"/>
                    <a:gd name="T65" fmla="*/ 124 h 220"/>
                    <a:gd name="T66" fmla="*/ 24 w 308"/>
                    <a:gd name="T67" fmla="*/ 112 h 220"/>
                    <a:gd name="T68" fmla="*/ 8 w 308"/>
                    <a:gd name="T69" fmla="*/ 96 h 220"/>
                    <a:gd name="T70" fmla="*/ 4 w 308"/>
                    <a:gd name="T71" fmla="*/ 92 h 220"/>
                    <a:gd name="T72" fmla="*/ 32 w 308"/>
                    <a:gd name="T73" fmla="*/ 72 h 220"/>
                    <a:gd name="T74" fmla="*/ 40 w 308"/>
                    <a:gd name="T75" fmla="*/ 56 h 220"/>
                    <a:gd name="T76" fmla="*/ 52 w 308"/>
                    <a:gd name="T77" fmla="*/ 32 h 220"/>
                    <a:gd name="T78" fmla="*/ 60 w 308"/>
                    <a:gd name="T79" fmla="*/ 12 h 220"/>
                    <a:gd name="T80" fmla="*/ 72 w 308"/>
                    <a:gd name="T81" fmla="*/ 8 h 220"/>
                    <a:gd name="T82" fmla="*/ 92 w 308"/>
                    <a:gd name="T83" fmla="*/ 8 h 220"/>
                    <a:gd name="T84" fmla="*/ 116 w 308"/>
                    <a:gd name="T85" fmla="*/ 4 h 220"/>
                    <a:gd name="T86" fmla="*/ 140 w 308"/>
                    <a:gd name="T87" fmla="*/ 0 h 220"/>
                    <a:gd name="T88" fmla="*/ 168 w 308"/>
                    <a:gd name="T89" fmla="*/ 4 h 220"/>
                    <a:gd name="T90" fmla="*/ 192 w 308"/>
                    <a:gd name="T91" fmla="*/ 24 h 220"/>
                    <a:gd name="T92" fmla="*/ 216 w 308"/>
                    <a:gd name="T93" fmla="*/ 48 h 220"/>
                    <a:gd name="T94" fmla="*/ 232 w 308"/>
                    <a:gd name="T95" fmla="*/ 64 h 220"/>
                    <a:gd name="T96" fmla="*/ 240 w 308"/>
                    <a:gd name="T97" fmla="*/ 76 h 220"/>
                    <a:gd name="T98" fmla="*/ 256 w 308"/>
                    <a:gd name="T99" fmla="*/ 84 h 220"/>
                    <a:gd name="T100" fmla="*/ 268 w 308"/>
                    <a:gd name="T101" fmla="*/ 104 h 220"/>
                    <a:gd name="T102" fmla="*/ 280 w 308"/>
                    <a:gd name="T103" fmla="*/ 124 h 220"/>
                    <a:gd name="T104" fmla="*/ 280 w 308"/>
                    <a:gd name="T105" fmla="*/ 144 h 220"/>
                    <a:gd name="T106" fmla="*/ 284 w 308"/>
                    <a:gd name="T107" fmla="*/ 164 h 220"/>
                    <a:gd name="T108" fmla="*/ 300 w 308"/>
                    <a:gd name="T109" fmla="*/ 168 h 220"/>
                    <a:gd name="T110" fmla="*/ 308 w 308"/>
                    <a:gd name="T111" fmla="*/ 184 h 220"/>
                    <a:gd name="T112" fmla="*/ 308 w 308"/>
                    <a:gd name="T113" fmla="*/ 208 h 220"/>
                    <a:gd name="T114" fmla="*/ 292 w 308"/>
                    <a:gd name="T115" fmla="*/ 212 h 220"/>
                    <a:gd name="T116" fmla="*/ 272 w 308"/>
                    <a:gd name="T117" fmla="*/ 216 h 220"/>
                    <a:gd name="T118" fmla="*/ 252 w 308"/>
                    <a:gd name="T119" fmla="*/ 212 h 220"/>
                    <a:gd name="T120" fmla="*/ 232 w 308"/>
                    <a:gd name="T121" fmla="*/ 208 h 220"/>
                    <a:gd name="T122" fmla="*/ 216 w 308"/>
                    <a:gd name="T123" fmla="*/ 200 h 220"/>
                    <a:gd name="T124" fmla="*/ 184 w 308"/>
                    <a:gd name="T125" fmla="*/ 200 h 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08" h="220">
                      <a:moveTo>
                        <a:pt x="160" y="200"/>
                      </a:moveTo>
                      <a:lnTo>
                        <a:pt x="156" y="200"/>
                      </a:lnTo>
                      <a:lnTo>
                        <a:pt x="152" y="200"/>
                      </a:lnTo>
                      <a:lnTo>
                        <a:pt x="144" y="200"/>
                      </a:lnTo>
                      <a:lnTo>
                        <a:pt x="132" y="200"/>
                      </a:lnTo>
                      <a:lnTo>
                        <a:pt x="116" y="200"/>
                      </a:lnTo>
                      <a:lnTo>
                        <a:pt x="112" y="204"/>
                      </a:lnTo>
                      <a:lnTo>
                        <a:pt x="108" y="204"/>
                      </a:lnTo>
                      <a:lnTo>
                        <a:pt x="96" y="212"/>
                      </a:lnTo>
                      <a:lnTo>
                        <a:pt x="92" y="212"/>
                      </a:lnTo>
                      <a:lnTo>
                        <a:pt x="88" y="212"/>
                      </a:lnTo>
                      <a:lnTo>
                        <a:pt x="84" y="212"/>
                      </a:lnTo>
                      <a:lnTo>
                        <a:pt x="80" y="212"/>
                      </a:lnTo>
                      <a:lnTo>
                        <a:pt x="76" y="212"/>
                      </a:lnTo>
                      <a:lnTo>
                        <a:pt x="72" y="208"/>
                      </a:lnTo>
                      <a:lnTo>
                        <a:pt x="68" y="212"/>
                      </a:lnTo>
                      <a:lnTo>
                        <a:pt x="56" y="216"/>
                      </a:lnTo>
                      <a:lnTo>
                        <a:pt x="52" y="216"/>
                      </a:lnTo>
                      <a:lnTo>
                        <a:pt x="48" y="216"/>
                      </a:lnTo>
                      <a:lnTo>
                        <a:pt x="44" y="216"/>
                      </a:lnTo>
                      <a:lnTo>
                        <a:pt x="40" y="216"/>
                      </a:lnTo>
                      <a:lnTo>
                        <a:pt x="36" y="212"/>
                      </a:lnTo>
                      <a:lnTo>
                        <a:pt x="36" y="208"/>
                      </a:lnTo>
                      <a:lnTo>
                        <a:pt x="40" y="208"/>
                      </a:lnTo>
                      <a:lnTo>
                        <a:pt x="48" y="200"/>
                      </a:lnTo>
                      <a:lnTo>
                        <a:pt x="52" y="204"/>
                      </a:lnTo>
                      <a:lnTo>
                        <a:pt x="56" y="204"/>
                      </a:lnTo>
                      <a:lnTo>
                        <a:pt x="60" y="208"/>
                      </a:lnTo>
                      <a:lnTo>
                        <a:pt x="60" y="204"/>
                      </a:lnTo>
                      <a:lnTo>
                        <a:pt x="64" y="204"/>
                      </a:lnTo>
                      <a:lnTo>
                        <a:pt x="68" y="204"/>
                      </a:lnTo>
                      <a:lnTo>
                        <a:pt x="72" y="204"/>
                      </a:lnTo>
                      <a:lnTo>
                        <a:pt x="76" y="200"/>
                      </a:lnTo>
                      <a:lnTo>
                        <a:pt x="76" y="204"/>
                      </a:lnTo>
                      <a:lnTo>
                        <a:pt x="80" y="204"/>
                      </a:lnTo>
                      <a:lnTo>
                        <a:pt x="84" y="204"/>
                      </a:lnTo>
                      <a:lnTo>
                        <a:pt x="88" y="204"/>
                      </a:lnTo>
                      <a:lnTo>
                        <a:pt x="92" y="204"/>
                      </a:lnTo>
                      <a:lnTo>
                        <a:pt x="92" y="208"/>
                      </a:lnTo>
                      <a:lnTo>
                        <a:pt x="96" y="208"/>
                      </a:lnTo>
                      <a:lnTo>
                        <a:pt x="100" y="204"/>
                      </a:lnTo>
                      <a:lnTo>
                        <a:pt x="100" y="200"/>
                      </a:lnTo>
                      <a:lnTo>
                        <a:pt x="100" y="196"/>
                      </a:lnTo>
                      <a:lnTo>
                        <a:pt x="104" y="192"/>
                      </a:lnTo>
                      <a:lnTo>
                        <a:pt x="108" y="192"/>
                      </a:lnTo>
                      <a:lnTo>
                        <a:pt x="104" y="192"/>
                      </a:lnTo>
                      <a:lnTo>
                        <a:pt x="100" y="192"/>
                      </a:lnTo>
                      <a:lnTo>
                        <a:pt x="100" y="196"/>
                      </a:lnTo>
                      <a:lnTo>
                        <a:pt x="100" y="200"/>
                      </a:lnTo>
                      <a:lnTo>
                        <a:pt x="96" y="204"/>
                      </a:lnTo>
                      <a:lnTo>
                        <a:pt x="92" y="204"/>
                      </a:lnTo>
                      <a:lnTo>
                        <a:pt x="88" y="204"/>
                      </a:lnTo>
                      <a:lnTo>
                        <a:pt x="84" y="204"/>
                      </a:lnTo>
                      <a:lnTo>
                        <a:pt x="80" y="204"/>
                      </a:lnTo>
                      <a:lnTo>
                        <a:pt x="76" y="200"/>
                      </a:lnTo>
                      <a:lnTo>
                        <a:pt x="76" y="196"/>
                      </a:lnTo>
                      <a:lnTo>
                        <a:pt x="76" y="200"/>
                      </a:lnTo>
                      <a:lnTo>
                        <a:pt x="72" y="200"/>
                      </a:lnTo>
                      <a:lnTo>
                        <a:pt x="68" y="204"/>
                      </a:lnTo>
                      <a:lnTo>
                        <a:pt x="64" y="204"/>
                      </a:lnTo>
                      <a:lnTo>
                        <a:pt x="60" y="204"/>
                      </a:lnTo>
                      <a:lnTo>
                        <a:pt x="56" y="204"/>
                      </a:lnTo>
                      <a:lnTo>
                        <a:pt x="48" y="200"/>
                      </a:lnTo>
                      <a:lnTo>
                        <a:pt x="48" y="196"/>
                      </a:lnTo>
                      <a:lnTo>
                        <a:pt x="44" y="196"/>
                      </a:lnTo>
                      <a:lnTo>
                        <a:pt x="44" y="200"/>
                      </a:lnTo>
                      <a:lnTo>
                        <a:pt x="40" y="204"/>
                      </a:lnTo>
                      <a:lnTo>
                        <a:pt x="36" y="196"/>
                      </a:lnTo>
                      <a:lnTo>
                        <a:pt x="36" y="192"/>
                      </a:lnTo>
                      <a:lnTo>
                        <a:pt x="40" y="192"/>
                      </a:lnTo>
                      <a:lnTo>
                        <a:pt x="40" y="188"/>
                      </a:lnTo>
                      <a:lnTo>
                        <a:pt x="40" y="184"/>
                      </a:lnTo>
                      <a:lnTo>
                        <a:pt x="40" y="180"/>
                      </a:lnTo>
                      <a:lnTo>
                        <a:pt x="40" y="176"/>
                      </a:lnTo>
                      <a:lnTo>
                        <a:pt x="48" y="176"/>
                      </a:lnTo>
                      <a:lnTo>
                        <a:pt x="76" y="176"/>
                      </a:lnTo>
                      <a:lnTo>
                        <a:pt x="84" y="176"/>
                      </a:lnTo>
                      <a:lnTo>
                        <a:pt x="88" y="176"/>
                      </a:lnTo>
                      <a:lnTo>
                        <a:pt x="88" y="172"/>
                      </a:lnTo>
                      <a:lnTo>
                        <a:pt x="88" y="168"/>
                      </a:lnTo>
                      <a:lnTo>
                        <a:pt x="108" y="164"/>
                      </a:lnTo>
                      <a:lnTo>
                        <a:pt x="112" y="164"/>
                      </a:lnTo>
                      <a:lnTo>
                        <a:pt x="116" y="164"/>
                      </a:lnTo>
                      <a:lnTo>
                        <a:pt x="116" y="160"/>
                      </a:lnTo>
                      <a:lnTo>
                        <a:pt x="116" y="156"/>
                      </a:lnTo>
                      <a:lnTo>
                        <a:pt x="120" y="156"/>
                      </a:lnTo>
                      <a:lnTo>
                        <a:pt x="120" y="152"/>
                      </a:lnTo>
                      <a:lnTo>
                        <a:pt x="124" y="156"/>
                      </a:lnTo>
                      <a:lnTo>
                        <a:pt x="128" y="160"/>
                      </a:lnTo>
                      <a:lnTo>
                        <a:pt x="132" y="160"/>
                      </a:lnTo>
                      <a:lnTo>
                        <a:pt x="136" y="160"/>
                      </a:lnTo>
                      <a:lnTo>
                        <a:pt x="140" y="164"/>
                      </a:lnTo>
                      <a:lnTo>
                        <a:pt x="144" y="164"/>
                      </a:lnTo>
                      <a:lnTo>
                        <a:pt x="144" y="168"/>
                      </a:lnTo>
                      <a:lnTo>
                        <a:pt x="148" y="168"/>
                      </a:lnTo>
                      <a:lnTo>
                        <a:pt x="152" y="168"/>
                      </a:lnTo>
                      <a:lnTo>
                        <a:pt x="156" y="172"/>
                      </a:lnTo>
                      <a:lnTo>
                        <a:pt x="160" y="172"/>
                      </a:lnTo>
                      <a:lnTo>
                        <a:pt x="168" y="172"/>
                      </a:lnTo>
                      <a:lnTo>
                        <a:pt x="172" y="172"/>
                      </a:lnTo>
                      <a:lnTo>
                        <a:pt x="172" y="168"/>
                      </a:lnTo>
                      <a:lnTo>
                        <a:pt x="176" y="168"/>
                      </a:lnTo>
                      <a:lnTo>
                        <a:pt x="184" y="168"/>
                      </a:lnTo>
                      <a:lnTo>
                        <a:pt x="188" y="164"/>
                      </a:lnTo>
                      <a:lnTo>
                        <a:pt x="188" y="160"/>
                      </a:lnTo>
                      <a:lnTo>
                        <a:pt x="184" y="160"/>
                      </a:lnTo>
                      <a:lnTo>
                        <a:pt x="184" y="156"/>
                      </a:lnTo>
                      <a:lnTo>
                        <a:pt x="180" y="156"/>
                      </a:lnTo>
                      <a:lnTo>
                        <a:pt x="172" y="156"/>
                      </a:lnTo>
                      <a:lnTo>
                        <a:pt x="168" y="156"/>
                      </a:lnTo>
                      <a:lnTo>
                        <a:pt x="168" y="160"/>
                      </a:lnTo>
                      <a:lnTo>
                        <a:pt x="164" y="160"/>
                      </a:lnTo>
                      <a:lnTo>
                        <a:pt x="160" y="160"/>
                      </a:lnTo>
                      <a:lnTo>
                        <a:pt x="156" y="160"/>
                      </a:lnTo>
                      <a:lnTo>
                        <a:pt x="156" y="156"/>
                      </a:lnTo>
                      <a:lnTo>
                        <a:pt x="152" y="156"/>
                      </a:lnTo>
                      <a:lnTo>
                        <a:pt x="152" y="152"/>
                      </a:lnTo>
                      <a:lnTo>
                        <a:pt x="148" y="152"/>
                      </a:lnTo>
                      <a:lnTo>
                        <a:pt x="148" y="148"/>
                      </a:lnTo>
                      <a:lnTo>
                        <a:pt x="144" y="152"/>
                      </a:lnTo>
                      <a:lnTo>
                        <a:pt x="140" y="152"/>
                      </a:lnTo>
                      <a:lnTo>
                        <a:pt x="136" y="152"/>
                      </a:lnTo>
                      <a:lnTo>
                        <a:pt x="136" y="148"/>
                      </a:lnTo>
                      <a:lnTo>
                        <a:pt x="136" y="144"/>
                      </a:lnTo>
                      <a:lnTo>
                        <a:pt x="132" y="144"/>
                      </a:lnTo>
                      <a:lnTo>
                        <a:pt x="124" y="140"/>
                      </a:lnTo>
                      <a:lnTo>
                        <a:pt x="120" y="144"/>
                      </a:lnTo>
                      <a:lnTo>
                        <a:pt x="116" y="144"/>
                      </a:lnTo>
                      <a:lnTo>
                        <a:pt x="116" y="148"/>
                      </a:lnTo>
                      <a:lnTo>
                        <a:pt x="112" y="144"/>
                      </a:lnTo>
                      <a:lnTo>
                        <a:pt x="108" y="144"/>
                      </a:lnTo>
                      <a:lnTo>
                        <a:pt x="108" y="148"/>
                      </a:lnTo>
                      <a:lnTo>
                        <a:pt x="104" y="148"/>
                      </a:lnTo>
                      <a:lnTo>
                        <a:pt x="104" y="152"/>
                      </a:lnTo>
                      <a:lnTo>
                        <a:pt x="100" y="152"/>
                      </a:lnTo>
                      <a:lnTo>
                        <a:pt x="96" y="152"/>
                      </a:lnTo>
                      <a:lnTo>
                        <a:pt x="80" y="152"/>
                      </a:lnTo>
                      <a:lnTo>
                        <a:pt x="72" y="152"/>
                      </a:lnTo>
                      <a:lnTo>
                        <a:pt x="68" y="152"/>
                      </a:lnTo>
                      <a:lnTo>
                        <a:pt x="48" y="152"/>
                      </a:lnTo>
                      <a:lnTo>
                        <a:pt x="44" y="152"/>
                      </a:lnTo>
                      <a:lnTo>
                        <a:pt x="44" y="148"/>
                      </a:lnTo>
                      <a:lnTo>
                        <a:pt x="44" y="144"/>
                      </a:lnTo>
                      <a:lnTo>
                        <a:pt x="48" y="144"/>
                      </a:lnTo>
                      <a:lnTo>
                        <a:pt x="48" y="140"/>
                      </a:lnTo>
                      <a:lnTo>
                        <a:pt x="52" y="140"/>
                      </a:lnTo>
                      <a:lnTo>
                        <a:pt x="52" y="136"/>
                      </a:lnTo>
                      <a:lnTo>
                        <a:pt x="48" y="140"/>
                      </a:lnTo>
                      <a:lnTo>
                        <a:pt x="44" y="144"/>
                      </a:lnTo>
                      <a:lnTo>
                        <a:pt x="40" y="144"/>
                      </a:lnTo>
                      <a:lnTo>
                        <a:pt x="40" y="140"/>
                      </a:lnTo>
                      <a:lnTo>
                        <a:pt x="40" y="136"/>
                      </a:lnTo>
                      <a:lnTo>
                        <a:pt x="44" y="132"/>
                      </a:lnTo>
                      <a:lnTo>
                        <a:pt x="44" y="136"/>
                      </a:lnTo>
                      <a:lnTo>
                        <a:pt x="48" y="132"/>
                      </a:lnTo>
                      <a:lnTo>
                        <a:pt x="52" y="128"/>
                      </a:lnTo>
                      <a:lnTo>
                        <a:pt x="56" y="124"/>
                      </a:lnTo>
                      <a:lnTo>
                        <a:pt x="60" y="124"/>
                      </a:lnTo>
                      <a:lnTo>
                        <a:pt x="56" y="124"/>
                      </a:lnTo>
                      <a:lnTo>
                        <a:pt x="52" y="128"/>
                      </a:lnTo>
                      <a:lnTo>
                        <a:pt x="48" y="128"/>
                      </a:lnTo>
                      <a:lnTo>
                        <a:pt x="44" y="132"/>
                      </a:lnTo>
                      <a:lnTo>
                        <a:pt x="40" y="132"/>
                      </a:lnTo>
                      <a:lnTo>
                        <a:pt x="36" y="128"/>
                      </a:lnTo>
                      <a:lnTo>
                        <a:pt x="36" y="124"/>
                      </a:lnTo>
                      <a:lnTo>
                        <a:pt x="32" y="124"/>
                      </a:lnTo>
                      <a:lnTo>
                        <a:pt x="32" y="120"/>
                      </a:lnTo>
                      <a:lnTo>
                        <a:pt x="28" y="116"/>
                      </a:lnTo>
                      <a:lnTo>
                        <a:pt x="28" y="112"/>
                      </a:lnTo>
                      <a:lnTo>
                        <a:pt x="24" y="112"/>
                      </a:lnTo>
                      <a:lnTo>
                        <a:pt x="24" y="108"/>
                      </a:lnTo>
                      <a:lnTo>
                        <a:pt x="20" y="104"/>
                      </a:lnTo>
                      <a:lnTo>
                        <a:pt x="20" y="100"/>
                      </a:lnTo>
                      <a:lnTo>
                        <a:pt x="16" y="100"/>
                      </a:lnTo>
                      <a:lnTo>
                        <a:pt x="8" y="96"/>
                      </a:lnTo>
                      <a:lnTo>
                        <a:pt x="4" y="96"/>
                      </a:lnTo>
                      <a:lnTo>
                        <a:pt x="4" y="100"/>
                      </a:lnTo>
                      <a:lnTo>
                        <a:pt x="0" y="96"/>
                      </a:lnTo>
                      <a:lnTo>
                        <a:pt x="4" y="96"/>
                      </a:lnTo>
                      <a:lnTo>
                        <a:pt x="4" y="92"/>
                      </a:lnTo>
                      <a:lnTo>
                        <a:pt x="8" y="92"/>
                      </a:lnTo>
                      <a:lnTo>
                        <a:pt x="16" y="88"/>
                      </a:lnTo>
                      <a:lnTo>
                        <a:pt x="20" y="88"/>
                      </a:lnTo>
                      <a:lnTo>
                        <a:pt x="28" y="76"/>
                      </a:lnTo>
                      <a:lnTo>
                        <a:pt x="32" y="72"/>
                      </a:lnTo>
                      <a:lnTo>
                        <a:pt x="36" y="68"/>
                      </a:lnTo>
                      <a:lnTo>
                        <a:pt x="36" y="64"/>
                      </a:lnTo>
                      <a:lnTo>
                        <a:pt x="40" y="64"/>
                      </a:lnTo>
                      <a:lnTo>
                        <a:pt x="40" y="60"/>
                      </a:lnTo>
                      <a:lnTo>
                        <a:pt x="40" y="56"/>
                      </a:lnTo>
                      <a:lnTo>
                        <a:pt x="44" y="56"/>
                      </a:lnTo>
                      <a:lnTo>
                        <a:pt x="48" y="44"/>
                      </a:lnTo>
                      <a:lnTo>
                        <a:pt x="52" y="44"/>
                      </a:lnTo>
                      <a:lnTo>
                        <a:pt x="48" y="44"/>
                      </a:lnTo>
                      <a:lnTo>
                        <a:pt x="52" y="32"/>
                      </a:lnTo>
                      <a:lnTo>
                        <a:pt x="52" y="28"/>
                      </a:lnTo>
                      <a:lnTo>
                        <a:pt x="56" y="20"/>
                      </a:lnTo>
                      <a:lnTo>
                        <a:pt x="60" y="20"/>
                      </a:lnTo>
                      <a:lnTo>
                        <a:pt x="60" y="16"/>
                      </a:lnTo>
                      <a:lnTo>
                        <a:pt x="60" y="12"/>
                      </a:lnTo>
                      <a:lnTo>
                        <a:pt x="60" y="8"/>
                      </a:lnTo>
                      <a:lnTo>
                        <a:pt x="64" y="8"/>
                      </a:lnTo>
                      <a:lnTo>
                        <a:pt x="68" y="4"/>
                      </a:lnTo>
                      <a:lnTo>
                        <a:pt x="72" y="4"/>
                      </a:lnTo>
                      <a:lnTo>
                        <a:pt x="72" y="8"/>
                      </a:lnTo>
                      <a:lnTo>
                        <a:pt x="76" y="8"/>
                      </a:lnTo>
                      <a:lnTo>
                        <a:pt x="80" y="8"/>
                      </a:lnTo>
                      <a:lnTo>
                        <a:pt x="84" y="8"/>
                      </a:lnTo>
                      <a:lnTo>
                        <a:pt x="88" y="8"/>
                      </a:lnTo>
                      <a:lnTo>
                        <a:pt x="92" y="8"/>
                      </a:lnTo>
                      <a:lnTo>
                        <a:pt x="100" y="8"/>
                      </a:lnTo>
                      <a:lnTo>
                        <a:pt x="100" y="4"/>
                      </a:lnTo>
                      <a:lnTo>
                        <a:pt x="104" y="4"/>
                      </a:lnTo>
                      <a:lnTo>
                        <a:pt x="108" y="4"/>
                      </a:lnTo>
                      <a:lnTo>
                        <a:pt x="116" y="4"/>
                      </a:lnTo>
                      <a:lnTo>
                        <a:pt x="124" y="4"/>
                      </a:lnTo>
                      <a:lnTo>
                        <a:pt x="128" y="0"/>
                      </a:lnTo>
                      <a:lnTo>
                        <a:pt x="132" y="0"/>
                      </a:lnTo>
                      <a:lnTo>
                        <a:pt x="136" y="0"/>
                      </a:lnTo>
                      <a:lnTo>
                        <a:pt x="140" y="0"/>
                      </a:lnTo>
                      <a:lnTo>
                        <a:pt x="144" y="0"/>
                      </a:lnTo>
                      <a:lnTo>
                        <a:pt x="152" y="0"/>
                      </a:lnTo>
                      <a:lnTo>
                        <a:pt x="156" y="0"/>
                      </a:lnTo>
                      <a:lnTo>
                        <a:pt x="160" y="0"/>
                      </a:lnTo>
                      <a:lnTo>
                        <a:pt x="168" y="4"/>
                      </a:lnTo>
                      <a:lnTo>
                        <a:pt x="176" y="16"/>
                      </a:lnTo>
                      <a:lnTo>
                        <a:pt x="180" y="16"/>
                      </a:lnTo>
                      <a:lnTo>
                        <a:pt x="180" y="20"/>
                      </a:lnTo>
                      <a:lnTo>
                        <a:pt x="188" y="28"/>
                      </a:lnTo>
                      <a:lnTo>
                        <a:pt x="192" y="24"/>
                      </a:lnTo>
                      <a:lnTo>
                        <a:pt x="196" y="28"/>
                      </a:lnTo>
                      <a:lnTo>
                        <a:pt x="200" y="28"/>
                      </a:lnTo>
                      <a:lnTo>
                        <a:pt x="208" y="32"/>
                      </a:lnTo>
                      <a:lnTo>
                        <a:pt x="212" y="36"/>
                      </a:lnTo>
                      <a:lnTo>
                        <a:pt x="216" y="48"/>
                      </a:lnTo>
                      <a:lnTo>
                        <a:pt x="220" y="52"/>
                      </a:lnTo>
                      <a:lnTo>
                        <a:pt x="224" y="56"/>
                      </a:lnTo>
                      <a:lnTo>
                        <a:pt x="224" y="60"/>
                      </a:lnTo>
                      <a:lnTo>
                        <a:pt x="228" y="56"/>
                      </a:lnTo>
                      <a:lnTo>
                        <a:pt x="232" y="64"/>
                      </a:lnTo>
                      <a:lnTo>
                        <a:pt x="232" y="68"/>
                      </a:lnTo>
                      <a:lnTo>
                        <a:pt x="236" y="68"/>
                      </a:lnTo>
                      <a:lnTo>
                        <a:pt x="232" y="68"/>
                      </a:lnTo>
                      <a:lnTo>
                        <a:pt x="236" y="72"/>
                      </a:lnTo>
                      <a:lnTo>
                        <a:pt x="240" y="76"/>
                      </a:lnTo>
                      <a:lnTo>
                        <a:pt x="244" y="80"/>
                      </a:lnTo>
                      <a:lnTo>
                        <a:pt x="244" y="76"/>
                      </a:lnTo>
                      <a:lnTo>
                        <a:pt x="248" y="76"/>
                      </a:lnTo>
                      <a:lnTo>
                        <a:pt x="252" y="84"/>
                      </a:lnTo>
                      <a:lnTo>
                        <a:pt x="256" y="84"/>
                      </a:lnTo>
                      <a:lnTo>
                        <a:pt x="256" y="88"/>
                      </a:lnTo>
                      <a:lnTo>
                        <a:pt x="256" y="92"/>
                      </a:lnTo>
                      <a:lnTo>
                        <a:pt x="264" y="92"/>
                      </a:lnTo>
                      <a:lnTo>
                        <a:pt x="264" y="96"/>
                      </a:lnTo>
                      <a:lnTo>
                        <a:pt x="268" y="104"/>
                      </a:lnTo>
                      <a:lnTo>
                        <a:pt x="268" y="108"/>
                      </a:lnTo>
                      <a:lnTo>
                        <a:pt x="268" y="112"/>
                      </a:lnTo>
                      <a:lnTo>
                        <a:pt x="272" y="116"/>
                      </a:lnTo>
                      <a:lnTo>
                        <a:pt x="276" y="120"/>
                      </a:lnTo>
                      <a:lnTo>
                        <a:pt x="280" y="124"/>
                      </a:lnTo>
                      <a:lnTo>
                        <a:pt x="276" y="132"/>
                      </a:lnTo>
                      <a:lnTo>
                        <a:pt x="276" y="136"/>
                      </a:lnTo>
                      <a:lnTo>
                        <a:pt x="280" y="136"/>
                      </a:lnTo>
                      <a:lnTo>
                        <a:pt x="280" y="140"/>
                      </a:lnTo>
                      <a:lnTo>
                        <a:pt x="280" y="144"/>
                      </a:lnTo>
                      <a:lnTo>
                        <a:pt x="276" y="144"/>
                      </a:lnTo>
                      <a:lnTo>
                        <a:pt x="276" y="148"/>
                      </a:lnTo>
                      <a:lnTo>
                        <a:pt x="276" y="152"/>
                      </a:lnTo>
                      <a:lnTo>
                        <a:pt x="280" y="156"/>
                      </a:lnTo>
                      <a:lnTo>
                        <a:pt x="284" y="164"/>
                      </a:lnTo>
                      <a:lnTo>
                        <a:pt x="288" y="168"/>
                      </a:lnTo>
                      <a:lnTo>
                        <a:pt x="288" y="164"/>
                      </a:lnTo>
                      <a:lnTo>
                        <a:pt x="292" y="164"/>
                      </a:lnTo>
                      <a:lnTo>
                        <a:pt x="296" y="164"/>
                      </a:lnTo>
                      <a:lnTo>
                        <a:pt x="300" y="168"/>
                      </a:lnTo>
                      <a:lnTo>
                        <a:pt x="300" y="172"/>
                      </a:lnTo>
                      <a:lnTo>
                        <a:pt x="300" y="176"/>
                      </a:lnTo>
                      <a:lnTo>
                        <a:pt x="304" y="176"/>
                      </a:lnTo>
                      <a:lnTo>
                        <a:pt x="304" y="180"/>
                      </a:lnTo>
                      <a:lnTo>
                        <a:pt x="308" y="184"/>
                      </a:lnTo>
                      <a:lnTo>
                        <a:pt x="308" y="188"/>
                      </a:lnTo>
                      <a:lnTo>
                        <a:pt x="308" y="192"/>
                      </a:lnTo>
                      <a:lnTo>
                        <a:pt x="308" y="200"/>
                      </a:lnTo>
                      <a:lnTo>
                        <a:pt x="308" y="204"/>
                      </a:lnTo>
                      <a:lnTo>
                        <a:pt x="308" y="208"/>
                      </a:lnTo>
                      <a:lnTo>
                        <a:pt x="308" y="212"/>
                      </a:lnTo>
                      <a:lnTo>
                        <a:pt x="304" y="212"/>
                      </a:lnTo>
                      <a:lnTo>
                        <a:pt x="300" y="212"/>
                      </a:lnTo>
                      <a:lnTo>
                        <a:pt x="296" y="212"/>
                      </a:lnTo>
                      <a:lnTo>
                        <a:pt x="292" y="212"/>
                      </a:lnTo>
                      <a:lnTo>
                        <a:pt x="292" y="216"/>
                      </a:lnTo>
                      <a:lnTo>
                        <a:pt x="284" y="216"/>
                      </a:lnTo>
                      <a:lnTo>
                        <a:pt x="284" y="212"/>
                      </a:lnTo>
                      <a:lnTo>
                        <a:pt x="276" y="212"/>
                      </a:lnTo>
                      <a:lnTo>
                        <a:pt x="272" y="216"/>
                      </a:lnTo>
                      <a:lnTo>
                        <a:pt x="268" y="216"/>
                      </a:lnTo>
                      <a:lnTo>
                        <a:pt x="260" y="220"/>
                      </a:lnTo>
                      <a:lnTo>
                        <a:pt x="260" y="216"/>
                      </a:lnTo>
                      <a:lnTo>
                        <a:pt x="256" y="216"/>
                      </a:lnTo>
                      <a:lnTo>
                        <a:pt x="252" y="212"/>
                      </a:lnTo>
                      <a:lnTo>
                        <a:pt x="248" y="216"/>
                      </a:lnTo>
                      <a:lnTo>
                        <a:pt x="248" y="212"/>
                      </a:lnTo>
                      <a:lnTo>
                        <a:pt x="240" y="212"/>
                      </a:lnTo>
                      <a:lnTo>
                        <a:pt x="236" y="208"/>
                      </a:lnTo>
                      <a:lnTo>
                        <a:pt x="232" y="208"/>
                      </a:lnTo>
                      <a:lnTo>
                        <a:pt x="228" y="208"/>
                      </a:lnTo>
                      <a:lnTo>
                        <a:pt x="224" y="208"/>
                      </a:lnTo>
                      <a:lnTo>
                        <a:pt x="224" y="204"/>
                      </a:lnTo>
                      <a:lnTo>
                        <a:pt x="224" y="200"/>
                      </a:lnTo>
                      <a:lnTo>
                        <a:pt x="216" y="200"/>
                      </a:lnTo>
                      <a:lnTo>
                        <a:pt x="212" y="200"/>
                      </a:lnTo>
                      <a:lnTo>
                        <a:pt x="208" y="200"/>
                      </a:lnTo>
                      <a:lnTo>
                        <a:pt x="196" y="200"/>
                      </a:lnTo>
                      <a:lnTo>
                        <a:pt x="192" y="200"/>
                      </a:lnTo>
                      <a:lnTo>
                        <a:pt x="184" y="200"/>
                      </a:lnTo>
                      <a:lnTo>
                        <a:pt x="176" y="200"/>
                      </a:lnTo>
                      <a:lnTo>
                        <a:pt x="172" y="200"/>
                      </a:lnTo>
                      <a:lnTo>
                        <a:pt x="160" y="200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79" name="Freeform 39"/>
                <p:cNvSpPr>
                  <a:spLocks/>
                </p:cNvSpPr>
                <p:nvPr/>
              </p:nvSpPr>
              <p:spPr bwMode="auto">
                <a:xfrm>
                  <a:off x="1710" y="3002"/>
                  <a:ext cx="8" cy="4"/>
                </a:xfrm>
                <a:custGeom>
                  <a:avLst/>
                  <a:gdLst>
                    <a:gd name="T0" fmla="*/ 4 w 8"/>
                    <a:gd name="T1" fmla="*/ 4 h 4"/>
                    <a:gd name="T2" fmla="*/ 0 w 8"/>
                    <a:gd name="T3" fmla="*/ 4 h 4"/>
                    <a:gd name="T4" fmla="*/ 4 w 8"/>
                    <a:gd name="T5" fmla="*/ 0 h 4"/>
                    <a:gd name="T6" fmla="*/ 8 w 8"/>
                    <a:gd name="T7" fmla="*/ 0 h 4"/>
                    <a:gd name="T8" fmla="*/ 8 w 8"/>
                    <a:gd name="T9" fmla="*/ 4 h 4"/>
                    <a:gd name="T10" fmla="*/ 4 w 8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4">
                      <a:moveTo>
                        <a:pt x="4" y="4"/>
                      </a:moveTo>
                      <a:lnTo>
                        <a:pt x="0" y="4"/>
                      </a:ln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8" y="4"/>
                      </a:lnTo>
                      <a:lnTo>
                        <a:pt x="4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80" name="Freeform 40"/>
                <p:cNvSpPr>
                  <a:spLocks noEditPoints="1"/>
                </p:cNvSpPr>
                <p:nvPr/>
              </p:nvSpPr>
              <p:spPr bwMode="auto">
                <a:xfrm>
                  <a:off x="741" y="2735"/>
                  <a:ext cx="152" cy="152"/>
                </a:xfrm>
                <a:custGeom>
                  <a:avLst/>
                  <a:gdLst>
                    <a:gd name="T0" fmla="*/ 120 w 152"/>
                    <a:gd name="T1" fmla="*/ 124 h 152"/>
                    <a:gd name="T2" fmla="*/ 108 w 152"/>
                    <a:gd name="T3" fmla="*/ 136 h 152"/>
                    <a:gd name="T4" fmla="*/ 100 w 152"/>
                    <a:gd name="T5" fmla="*/ 140 h 152"/>
                    <a:gd name="T6" fmla="*/ 96 w 152"/>
                    <a:gd name="T7" fmla="*/ 152 h 152"/>
                    <a:gd name="T8" fmla="*/ 84 w 152"/>
                    <a:gd name="T9" fmla="*/ 148 h 152"/>
                    <a:gd name="T10" fmla="*/ 72 w 152"/>
                    <a:gd name="T11" fmla="*/ 140 h 152"/>
                    <a:gd name="T12" fmla="*/ 44 w 152"/>
                    <a:gd name="T13" fmla="*/ 128 h 152"/>
                    <a:gd name="T14" fmla="*/ 44 w 152"/>
                    <a:gd name="T15" fmla="*/ 120 h 152"/>
                    <a:gd name="T16" fmla="*/ 56 w 152"/>
                    <a:gd name="T17" fmla="*/ 120 h 152"/>
                    <a:gd name="T18" fmla="*/ 44 w 152"/>
                    <a:gd name="T19" fmla="*/ 120 h 152"/>
                    <a:gd name="T20" fmla="*/ 32 w 152"/>
                    <a:gd name="T21" fmla="*/ 112 h 152"/>
                    <a:gd name="T22" fmla="*/ 16 w 152"/>
                    <a:gd name="T23" fmla="*/ 104 h 152"/>
                    <a:gd name="T24" fmla="*/ 16 w 152"/>
                    <a:gd name="T25" fmla="*/ 88 h 152"/>
                    <a:gd name="T26" fmla="*/ 8 w 152"/>
                    <a:gd name="T27" fmla="*/ 88 h 152"/>
                    <a:gd name="T28" fmla="*/ 0 w 152"/>
                    <a:gd name="T29" fmla="*/ 72 h 152"/>
                    <a:gd name="T30" fmla="*/ 12 w 152"/>
                    <a:gd name="T31" fmla="*/ 80 h 152"/>
                    <a:gd name="T32" fmla="*/ 12 w 152"/>
                    <a:gd name="T33" fmla="*/ 76 h 152"/>
                    <a:gd name="T34" fmla="*/ 20 w 152"/>
                    <a:gd name="T35" fmla="*/ 68 h 152"/>
                    <a:gd name="T36" fmla="*/ 4 w 152"/>
                    <a:gd name="T37" fmla="*/ 64 h 152"/>
                    <a:gd name="T38" fmla="*/ 8 w 152"/>
                    <a:gd name="T39" fmla="*/ 56 h 152"/>
                    <a:gd name="T40" fmla="*/ 0 w 152"/>
                    <a:gd name="T41" fmla="*/ 48 h 152"/>
                    <a:gd name="T42" fmla="*/ 12 w 152"/>
                    <a:gd name="T43" fmla="*/ 44 h 152"/>
                    <a:gd name="T44" fmla="*/ 16 w 152"/>
                    <a:gd name="T45" fmla="*/ 36 h 152"/>
                    <a:gd name="T46" fmla="*/ 24 w 152"/>
                    <a:gd name="T47" fmla="*/ 32 h 152"/>
                    <a:gd name="T48" fmla="*/ 36 w 152"/>
                    <a:gd name="T49" fmla="*/ 20 h 152"/>
                    <a:gd name="T50" fmla="*/ 44 w 152"/>
                    <a:gd name="T51" fmla="*/ 4 h 152"/>
                    <a:gd name="T52" fmla="*/ 60 w 152"/>
                    <a:gd name="T53" fmla="*/ 4 h 152"/>
                    <a:gd name="T54" fmla="*/ 92 w 152"/>
                    <a:gd name="T55" fmla="*/ 0 h 152"/>
                    <a:gd name="T56" fmla="*/ 112 w 152"/>
                    <a:gd name="T57" fmla="*/ 4 h 152"/>
                    <a:gd name="T58" fmla="*/ 116 w 152"/>
                    <a:gd name="T59" fmla="*/ 12 h 152"/>
                    <a:gd name="T60" fmla="*/ 128 w 152"/>
                    <a:gd name="T61" fmla="*/ 28 h 152"/>
                    <a:gd name="T62" fmla="*/ 128 w 152"/>
                    <a:gd name="T63" fmla="*/ 40 h 152"/>
                    <a:gd name="T64" fmla="*/ 136 w 152"/>
                    <a:gd name="T65" fmla="*/ 44 h 152"/>
                    <a:gd name="T66" fmla="*/ 136 w 152"/>
                    <a:gd name="T67" fmla="*/ 56 h 152"/>
                    <a:gd name="T68" fmla="*/ 136 w 152"/>
                    <a:gd name="T69" fmla="*/ 68 h 152"/>
                    <a:gd name="T70" fmla="*/ 132 w 152"/>
                    <a:gd name="T71" fmla="*/ 84 h 152"/>
                    <a:gd name="T72" fmla="*/ 144 w 152"/>
                    <a:gd name="T73" fmla="*/ 80 h 152"/>
                    <a:gd name="T74" fmla="*/ 152 w 152"/>
                    <a:gd name="T75" fmla="*/ 72 h 152"/>
                    <a:gd name="T76" fmla="*/ 148 w 152"/>
                    <a:gd name="T77" fmla="*/ 92 h 152"/>
                    <a:gd name="T78" fmla="*/ 136 w 152"/>
                    <a:gd name="T79" fmla="*/ 96 h 152"/>
                    <a:gd name="T80" fmla="*/ 132 w 152"/>
                    <a:gd name="T81" fmla="*/ 112 h 152"/>
                    <a:gd name="T82" fmla="*/ 124 w 152"/>
                    <a:gd name="T83" fmla="*/ 120 h 152"/>
                    <a:gd name="T84" fmla="*/ 36 w 152"/>
                    <a:gd name="T85" fmla="*/ 116 h 152"/>
                    <a:gd name="T86" fmla="*/ 40 w 152"/>
                    <a:gd name="T87" fmla="*/ 128 h 152"/>
                    <a:gd name="T88" fmla="*/ 32 w 152"/>
                    <a:gd name="T89" fmla="*/ 124 h 152"/>
                    <a:gd name="T90" fmla="*/ 20 w 152"/>
                    <a:gd name="T91" fmla="*/ 120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2" h="152">
                      <a:moveTo>
                        <a:pt x="124" y="120"/>
                      </a:moveTo>
                      <a:lnTo>
                        <a:pt x="124" y="124"/>
                      </a:lnTo>
                      <a:lnTo>
                        <a:pt x="120" y="124"/>
                      </a:lnTo>
                      <a:lnTo>
                        <a:pt x="112" y="128"/>
                      </a:lnTo>
                      <a:lnTo>
                        <a:pt x="108" y="132"/>
                      </a:lnTo>
                      <a:lnTo>
                        <a:pt x="108" y="136"/>
                      </a:lnTo>
                      <a:lnTo>
                        <a:pt x="104" y="136"/>
                      </a:lnTo>
                      <a:lnTo>
                        <a:pt x="100" y="136"/>
                      </a:lnTo>
                      <a:lnTo>
                        <a:pt x="100" y="140"/>
                      </a:lnTo>
                      <a:lnTo>
                        <a:pt x="100" y="144"/>
                      </a:lnTo>
                      <a:lnTo>
                        <a:pt x="96" y="148"/>
                      </a:lnTo>
                      <a:lnTo>
                        <a:pt x="96" y="152"/>
                      </a:lnTo>
                      <a:lnTo>
                        <a:pt x="92" y="152"/>
                      </a:lnTo>
                      <a:lnTo>
                        <a:pt x="88" y="152"/>
                      </a:lnTo>
                      <a:lnTo>
                        <a:pt x="84" y="148"/>
                      </a:lnTo>
                      <a:lnTo>
                        <a:pt x="80" y="144"/>
                      </a:lnTo>
                      <a:lnTo>
                        <a:pt x="76" y="140"/>
                      </a:lnTo>
                      <a:lnTo>
                        <a:pt x="72" y="140"/>
                      </a:lnTo>
                      <a:lnTo>
                        <a:pt x="48" y="132"/>
                      </a:lnTo>
                      <a:lnTo>
                        <a:pt x="44" y="132"/>
                      </a:lnTo>
                      <a:lnTo>
                        <a:pt x="44" y="128"/>
                      </a:lnTo>
                      <a:lnTo>
                        <a:pt x="40" y="128"/>
                      </a:lnTo>
                      <a:lnTo>
                        <a:pt x="44" y="124"/>
                      </a:lnTo>
                      <a:lnTo>
                        <a:pt x="44" y="120"/>
                      </a:lnTo>
                      <a:lnTo>
                        <a:pt x="48" y="120"/>
                      </a:lnTo>
                      <a:lnTo>
                        <a:pt x="52" y="124"/>
                      </a:lnTo>
                      <a:lnTo>
                        <a:pt x="56" y="120"/>
                      </a:lnTo>
                      <a:lnTo>
                        <a:pt x="52" y="120"/>
                      </a:lnTo>
                      <a:lnTo>
                        <a:pt x="48" y="120"/>
                      </a:lnTo>
                      <a:lnTo>
                        <a:pt x="44" y="120"/>
                      </a:lnTo>
                      <a:lnTo>
                        <a:pt x="40" y="116"/>
                      </a:lnTo>
                      <a:lnTo>
                        <a:pt x="36" y="116"/>
                      </a:lnTo>
                      <a:lnTo>
                        <a:pt x="32" y="112"/>
                      </a:lnTo>
                      <a:lnTo>
                        <a:pt x="28" y="112"/>
                      </a:lnTo>
                      <a:lnTo>
                        <a:pt x="24" y="108"/>
                      </a:lnTo>
                      <a:lnTo>
                        <a:pt x="16" y="104"/>
                      </a:lnTo>
                      <a:lnTo>
                        <a:pt x="20" y="100"/>
                      </a:lnTo>
                      <a:lnTo>
                        <a:pt x="20" y="92"/>
                      </a:lnTo>
                      <a:lnTo>
                        <a:pt x="16" y="88"/>
                      </a:lnTo>
                      <a:lnTo>
                        <a:pt x="16" y="84"/>
                      </a:lnTo>
                      <a:lnTo>
                        <a:pt x="16" y="88"/>
                      </a:lnTo>
                      <a:lnTo>
                        <a:pt x="8" y="88"/>
                      </a:lnTo>
                      <a:lnTo>
                        <a:pt x="4" y="80"/>
                      </a:lnTo>
                      <a:lnTo>
                        <a:pt x="0" y="76"/>
                      </a:lnTo>
                      <a:lnTo>
                        <a:pt x="0" y="72"/>
                      </a:lnTo>
                      <a:lnTo>
                        <a:pt x="4" y="72"/>
                      </a:lnTo>
                      <a:lnTo>
                        <a:pt x="8" y="76"/>
                      </a:lnTo>
                      <a:lnTo>
                        <a:pt x="12" y="80"/>
                      </a:lnTo>
                      <a:lnTo>
                        <a:pt x="12" y="76"/>
                      </a:lnTo>
                      <a:lnTo>
                        <a:pt x="8" y="76"/>
                      </a:lnTo>
                      <a:lnTo>
                        <a:pt x="12" y="76"/>
                      </a:lnTo>
                      <a:lnTo>
                        <a:pt x="16" y="72"/>
                      </a:lnTo>
                      <a:lnTo>
                        <a:pt x="20" y="72"/>
                      </a:lnTo>
                      <a:lnTo>
                        <a:pt x="20" y="68"/>
                      </a:lnTo>
                      <a:lnTo>
                        <a:pt x="12" y="68"/>
                      </a:lnTo>
                      <a:lnTo>
                        <a:pt x="8" y="72"/>
                      </a:lnTo>
                      <a:lnTo>
                        <a:pt x="4" y="64"/>
                      </a:lnTo>
                      <a:lnTo>
                        <a:pt x="4" y="60"/>
                      </a:lnTo>
                      <a:lnTo>
                        <a:pt x="4" y="56"/>
                      </a:lnTo>
                      <a:lnTo>
                        <a:pt x="8" y="56"/>
                      </a:lnTo>
                      <a:lnTo>
                        <a:pt x="8" y="52"/>
                      </a:lnTo>
                      <a:lnTo>
                        <a:pt x="4" y="52"/>
                      </a:lnTo>
                      <a:lnTo>
                        <a:pt x="0" y="48"/>
                      </a:lnTo>
                      <a:lnTo>
                        <a:pt x="4" y="44"/>
                      </a:lnTo>
                      <a:lnTo>
                        <a:pt x="8" y="44"/>
                      </a:lnTo>
                      <a:lnTo>
                        <a:pt x="12" y="44"/>
                      </a:lnTo>
                      <a:lnTo>
                        <a:pt x="16" y="44"/>
                      </a:lnTo>
                      <a:lnTo>
                        <a:pt x="16" y="40"/>
                      </a:lnTo>
                      <a:lnTo>
                        <a:pt x="16" y="36"/>
                      </a:lnTo>
                      <a:lnTo>
                        <a:pt x="20" y="36"/>
                      </a:lnTo>
                      <a:lnTo>
                        <a:pt x="20" y="32"/>
                      </a:lnTo>
                      <a:lnTo>
                        <a:pt x="24" y="32"/>
                      </a:lnTo>
                      <a:lnTo>
                        <a:pt x="32" y="28"/>
                      </a:lnTo>
                      <a:lnTo>
                        <a:pt x="32" y="24"/>
                      </a:lnTo>
                      <a:lnTo>
                        <a:pt x="36" y="20"/>
                      </a:lnTo>
                      <a:lnTo>
                        <a:pt x="36" y="16"/>
                      </a:lnTo>
                      <a:lnTo>
                        <a:pt x="40" y="4"/>
                      </a:lnTo>
                      <a:lnTo>
                        <a:pt x="44" y="4"/>
                      </a:lnTo>
                      <a:lnTo>
                        <a:pt x="56" y="0"/>
                      </a:lnTo>
                      <a:lnTo>
                        <a:pt x="56" y="4"/>
                      </a:lnTo>
                      <a:lnTo>
                        <a:pt x="60" y="4"/>
                      </a:lnTo>
                      <a:lnTo>
                        <a:pt x="72" y="0"/>
                      </a:lnTo>
                      <a:lnTo>
                        <a:pt x="88" y="0"/>
                      </a:lnTo>
                      <a:lnTo>
                        <a:pt x="92" y="0"/>
                      </a:lnTo>
                      <a:lnTo>
                        <a:pt x="104" y="0"/>
                      </a:lnTo>
                      <a:lnTo>
                        <a:pt x="108" y="0"/>
                      </a:lnTo>
                      <a:lnTo>
                        <a:pt x="112" y="4"/>
                      </a:lnTo>
                      <a:lnTo>
                        <a:pt x="112" y="8"/>
                      </a:lnTo>
                      <a:lnTo>
                        <a:pt x="116" y="8"/>
                      </a:lnTo>
                      <a:lnTo>
                        <a:pt x="116" y="12"/>
                      </a:lnTo>
                      <a:lnTo>
                        <a:pt x="120" y="16"/>
                      </a:lnTo>
                      <a:lnTo>
                        <a:pt x="124" y="24"/>
                      </a:lnTo>
                      <a:lnTo>
                        <a:pt x="128" y="28"/>
                      </a:lnTo>
                      <a:lnTo>
                        <a:pt x="132" y="32"/>
                      </a:lnTo>
                      <a:lnTo>
                        <a:pt x="132" y="36"/>
                      </a:lnTo>
                      <a:lnTo>
                        <a:pt x="128" y="40"/>
                      </a:lnTo>
                      <a:lnTo>
                        <a:pt x="128" y="44"/>
                      </a:lnTo>
                      <a:lnTo>
                        <a:pt x="132" y="44"/>
                      </a:lnTo>
                      <a:lnTo>
                        <a:pt x="136" y="44"/>
                      </a:lnTo>
                      <a:lnTo>
                        <a:pt x="136" y="48"/>
                      </a:lnTo>
                      <a:lnTo>
                        <a:pt x="136" y="52"/>
                      </a:lnTo>
                      <a:lnTo>
                        <a:pt x="136" y="56"/>
                      </a:lnTo>
                      <a:lnTo>
                        <a:pt x="140" y="64"/>
                      </a:lnTo>
                      <a:lnTo>
                        <a:pt x="140" y="68"/>
                      </a:lnTo>
                      <a:lnTo>
                        <a:pt x="136" y="68"/>
                      </a:lnTo>
                      <a:lnTo>
                        <a:pt x="136" y="72"/>
                      </a:lnTo>
                      <a:lnTo>
                        <a:pt x="132" y="80"/>
                      </a:lnTo>
                      <a:lnTo>
                        <a:pt x="132" y="84"/>
                      </a:lnTo>
                      <a:lnTo>
                        <a:pt x="140" y="84"/>
                      </a:lnTo>
                      <a:lnTo>
                        <a:pt x="140" y="80"/>
                      </a:lnTo>
                      <a:lnTo>
                        <a:pt x="144" y="80"/>
                      </a:lnTo>
                      <a:lnTo>
                        <a:pt x="144" y="76"/>
                      </a:lnTo>
                      <a:lnTo>
                        <a:pt x="148" y="72"/>
                      </a:lnTo>
                      <a:lnTo>
                        <a:pt x="152" y="72"/>
                      </a:lnTo>
                      <a:lnTo>
                        <a:pt x="152" y="76"/>
                      </a:lnTo>
                      <a:lnTo>
                        <a:pt x="152" y="88"/>
                      </a:lnTo>
                      <a:lnTo>
                        <a:pt x="148" y="92"/>
                      </a:lnTo>
                      <a:lnTo>
                        <a:pt x="144" y="92"/>
                      </a:lnTo>
                      <a:lnTo>
                        <a:pt x="140" y="92"/>
                      </a:lnTo>
                      <a:lnTo>
                        <a:pt x="136" y="96"/>
                      </a:lnTo>
                      <a:lnTo>
                        <a:pt x="136" y="104"/>
                      </a:lnTo>
                      <a:lnTo>
                        <a:pt x="136" y="108"/>
                      </a:lnTo>
                      <a:lnTo>
                        <a:pt x="132" y="112"/>
                      </a:lnTo>
                      <a:lnTo>
                        <a:pt x="128" y="112"/>
                      </a:lnTo>
                      <a:lnTo>
                        <a:pt x="128" y="116"/>
                      </a:lnTo>
                      <a:lnTo>
                        <a:pt x="124" y="120"/>
                      </a:lnTo>
                      <a:close/>
                      <a:moveTo>
                        <a:pt x="20" y="116"/>
                      </a:moveTo>
                      <a:lnTo>
                        <a:pt x="32" y="116"/>
                      </a:lnTo>
                      <a:lnTo>
                        <a:pt x="36" y="116"/>
                      </a:lnTo>
                      <a:lnTo>
                        <a:pt x="40" y="120"/>
                      </a:lnTo>
                      <a:lnTo>
                        <a:pt x="40" y="124"/>
                      </a:lnTo>
                      <a:lnTo>
                        <a:pt x="40" y="128"/>
                      </a:lnTo>
                      <a:lnTo>
                        <a:pt x="36" y="128"/>
                      </a:lnTo>
                      <a:lnTo>
                        <a:pt x="36" y="124"/>
                      </a:lnTo>
                      <a:lnTo>
                        <a:pt x="32" y="124"/>
                      </a:lnTo>
                      <a:lnTo>
                        <a:pt x="28" y="124"/>
                      </a:lnTo>
                      <a:lnTo>
                        <a:pt x="24" y="124"/>
                      </a:lnTo>
                      <a:lnTo>
                        <a:pt x="20" y="120"/>
                      </a:lnTo>
                      <a:lnTo>
                        <a:pt x="20" y="116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82" name="Freeform 42"/>
                <p:cNvSpPr>
                  <a:spLocks/>
                </p:cNvSpPr>
                <p:nvPr/>
              </p:nvSpPr>
              <p:spPr bwMode="auto">
                <a:xfrm>
                  <a:off x="1401" y="2675"/>
                  <a:ext cx="100" cy="252"/>
                </a:xfrm>
                <a:custGeom>
                  <a:avLst/>
                  <a:gdLst>
                    <a:gd name="T0" fmla="*/ 92 w 100"/>
                    <a:gd name="T1" fmla="*/ 188 h 252"/>
                    <a:gd name="T2" fmla="*/ 88 w 100"/>
                    <a:gd name="T3" fmla="*/ 208 h 252"/>
                    <a:gd name="T4" fmla="*/ 88 w 100"/>
                    <a:gd name="T5" fmla="*/ 224 h 252"/>
                    <a:gd name="T6" fmla="*/ 92 w 100"/>
                    <a:gd name="T7" fmla="*/ 228 h 252"/>
                    <a:gd name="T8" fmla="*/ 100 w 100"/>
                    <a:gd name="T9" fmla="*/ 244 h 252"/>
                    <a:gd name="T10" fmla="*/ 92 w 100"/>
                    <a:gd name="T11" fmla="*/ 248 h 252"/>
                    <a:gd name="T12" fmla="*/ 80 w 100"/>
                    <a:gd name="T13" fmla="*/ 252 h 252"/>
                    <a:gd name="T14" fmla="*/ 64 w 100"/>
                    <a:gd name="T15" fmla="*/ 252 h 252"/>
                    <a:gd name="T16" fmla="*/ 52 w 100"/>
                    <a:gd name="T17" fmla="*/ 244 h 252"/>
                    <a:gd name="T18" fmla="*/ 44 w 100"/>
                    <a:gd name="T19" fmla="*/ 228 h 252"/>
                    <a:gd name="T20" fmla="*/ 40 w 100"/>
                    <a:gd name="T21" fmla="*/ 220 h 252"/>
                    <a:gd name="T22" fmla="*/ 36 w 100"/>
                    <a:gd name="T23" fmla="*/ 208 h 252"/>
                    <a:gd name="T24" fmla="*/ 40 w 100"/>
                    <a:gd name="T25" fmla="*/ 196 h 252"/>
                    <a:gd name="T26" fmla="*/ 36 w 100"/>
                    <a:gd name="T27" fmla="*/ 188 h 252"/>
                    <a:gd name="T28" fmla="*/ 36 w 100"/>
                    <a:gd name="T29" fmla="*/ 180 h 252"/>
                    <a:gd name="T30" fmla="*/ 40 w 100"/>
                    <a:gd name="T31" fmla="*/ 152 h 252"/>
                    <a:gd name="T32" fmla="*/ 44 w 100"/>
                    <a:gd name="T33" fmla="*/ 144 h 252"/>
                    <a:gd name="T34" fmla="*/ 40 w 100"/>
                    <a:gd name="T35" fmla="*/ 132 h 252"/>
                    <a:gd name="T36" fmla="*/ 28 w 100"/>
                    <a:gd name="T37" fmla="*/ 124 h 252"/>
                    <a:gd name="T38" fmla="*/ 32 w 100"/>
                    <a:gd name="T39" fmla="*/ 116 h 252"/>
                    <a:gd name="T40" fmla="*/ 32 w 100"/>
                    <a:gd name="T41" fmla="*/ 104 h 252"/>
                    <a:gd name="T42" fmla="*/ 36 w 100"/>
                    <a:gd name="T43" fmla="*/ 96 h 252"/>
                    <a:gd name="T44" fmla="*/ 28 w 100"/>
                    <a:gd name="T45" fmla="*/ 84 h 252"/>
                    <a:gd name="T46" fmla="*/ 20 w 100"/>
                    <a:gd name="T47" fmla="*/ 88 h 252"/>
                    <a:gd name="T48" fmla="*/ 20 w 100"/>
                    <a:gd name="T49" fmla="*/ 76 h 252"/>
                    <a:gd name="T50" fmla="*/ 28 w 100"/>
                    <a:gd name="T51" fmla="*/ 52 h 252"/>
                    <a:gd name="T52" fmla="*/ 28 w 100"/>
                    <a:gd name="T53" fmla="*/ 44 h 252"/>
                    <a:gd name="T54" fmla="*/ 20 w 100"/>
                    <a:gd name="T55" fmla="*/ 36 h 252"/>
                    <a:gd name="T56" fmla="*/ 8 w 100"/>
                    <a:gd name="T57" fmla="*/ 28 h 252"/>
                    <a:gd name="T58" fmla="*/ 4 w 100"/>
                    <a:gd name="T59" fmla="*/ 20 h 252"/>
                    <a:gd name="T60" fmla="*/ 8 w 100"/>
                    <a:gd name="T61" fmla="*/ 4 h 252"/>
                    <a:gd name="T62" fmla="*/ 4 w 100"/>
                    <a:gd name="T63" fmla="*/ 0 h 252"/>
                    <a:gd name="T64" fmla="*/ 20 w 100"/>
                    <a:gd name="T65" fmla="*/ 4 h 252"/>
                    <a:gd name="T66" fmla="*/ 36 w 100"/>
                    <a:gd name="T67" fmla="*/ 8 h 252"/>
                    <a:gd name="T68" fmla="*/ 44 w 100"/>
                    <a:gd name="T69" fmla="*/ 8 h 252"/>
                    <a:gd name="T70" fmla="*/ 52 w 100"/>
                    <a:gd name="T71" fmla="*/ 12 h 252"/>
                    <a:gd name="T72" fmla="*/ 48 w 100"/>
                    <a:gd name="T73" fmla="*/ 24 h 252"/>
                    <a:gd name="T74" fmla="*/ 48 w 100"/>
                    <a:gd name="T75" fmla="*/ 40 h 252"/>
                    <a:gd name="T76" fmla="*/ 72 w 100"/>
                    <a:gd name="T77" fmla="*/ 56 h 252"/>
                    <a:gd name="T78" fmla="*/ 76 w 100"/>
                    <a:gd name="T79" fmla="*/ 76 h 252"/>
                    <a:gd name="T80" fmla="*/ 80 w 100"/>
                    <a:gd name="T81" fmla="*/ 84 h 252"/>
                    <a:gd name="T82" fmla="*/ 80 w 100"/>
                    <a:gd name="T83" fmla="*/ 96 h 252"/>
                    <a:gd name="T84" fmla="*/ 88 w 100"/>
                    <a:gd name="T85" fmla="*/ 100 h 252"/>
                    <a:gd name="T86" fmla="*/ 88 w 100"/>
                    <a:gd name="T87" fmla="*/ 116 h 252"/>
                    <a:gd name="T88" fmla="*/ 88 w 100"/>
                    <a:gd name="T89" fmla="*/ 136 h 252"/>
                    <a:gd name="T90" fmla="*/ 92 w 100"/>
                    <a:gd name="T91" fmla="*/ 160 h 252"/>
                    <a:gd name="T92" fmla="*/ 92 w 100"/>
                    <a:gd name="T93" fmla="*/ 180 h 2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00" h="252">
                      <a:moveTo>
                        <a:pt x="92" y="180"/>
                      </a:moveTo>
                      <a:lnTo>
                        <a:pt x="92" y="184"/>
                      </a:lnTo>
                      <a:lnTo>
                        <a:pt x="92" y="188"/>
                      </a:lnTo>
                      <a:lnTo>
                        <a:pt x="92" y="192"/>
                      </a:lnTo>
                      <a:lnTo>
                        <a:pt x="92" y="208"/>
                      </a:lnTo>
                      <a:lnTo>
                        <a:pt x="88" y="208"/>
                      </a:lnTo>
                      <a:lnTo>
                        <a:pt x="88" y="212"/>
                      </a:lnTo>
                      <a:lnTo>
                        <a:pt x="88" y="220"/>
                      </a:lnTo>
                      <a:lnTo>
                        <a:pt x="88" y="224"/>
                      </a:lnTo>
                      <a:lnTo>
                        <a:pt x="88" y="228"/>
                      </a:lnTo>
                      <a:lnTo>
                        <a:pt x="92" y="232"/>
                      </a:lnTo>
                      <a:lnTo>
                        <a:pt x="92" y="228"/>
                      </a:lnTo>
                      <a:lnTo>
                        <a:pt x="92" y="232"/>
                      </a:lnTo>
                      <a:lnTo>
                        <a:pt x="96" y="236"/>
                      </a:lnTo>
                      <a:lnTo>
                        <a:pt x="100" y="244"/>
                      </a:lnTo>
                      <a:lnTo>
                        <a:pt x="96" y="244"/>
                      </a:lnTo>
                      <a:lnTo>
                        <a:pt x="92" y="244"/>
                      </a:lnTo>
                      <a:lnTo>
                        <a:pt x="92" y="248"/>
                      </a:lnTo>
                      <a:lnTo>
                        <a:pt x="88" y="248"/>
                      </a:lnTo>
                      <a:lnTo>
                        <a:pt x="80" y="248"/>
                      </a:lnTo>
                      <a:lnTo>
                        <a:pt x="80" y="252"/>
                      </a:lnTo>
                      <a:lnTo>
                        <a:pt x="72" y="252"/>
                      </a:lnTo>
                      <a:lnTo>
                        <a:pt x="68" y="252"/>
                      </a:lnTo>
                      <a:lnTo>
                        <a:pt x="64" y="252"/>
                      </a:lnTo>
                      <a:lnTo>
                        <a:pt x="60" y="248"/>
                      </a:lnTo>
                      <a:lnTo>
                        <a:pt x="60" y="244"/>
                      </a:lnTo>
                      <a:lnTo>
                        <a:pt x="52" y="244"/>
                      </a:lnTo>
                      <a:lnTo>
                        <a:pt x="48" y="236"/>
                      </a:lnTo>
                      <a:lnTo>
                        <a:pt x="44" y="232"/>
                      </a:lnTo>
                      <a:lnTo>
                        <a:pt x="44" y="228"/>
                      </a:lnTo>
                      <a:lnTo>
                        <a:pt x="40" y="228"/>
                      </a:lnTo>
                      <a:lnTo>
                        <a:pt x="40" y="224"/>
                      </a:lnTo>
                      <a:lnTo>
                        <a:pt x="40" y="220"/>
                      </a:lnTo>
                      <a:lnTo>
                        <a:pt x="36" y="216"/>
                      </a:lnTo>
                      <a:lnTo>
                        <a:pt x="36" y="212"/>
                      </a:lnTo>
                      <a:lnTo>
                        <a:pt x="36" y="208"/>
                      </a:lnTo>
                      <a:lnTo>
                        <a:pt x="40" y="208"/>
                      </a:lnTo>
                      <a:lnTo>
                        <a:pt x="40" y="200"/>
                      </a:lnTo>
                      <a:lnTo>
                        <a:pt x="40" y="196"/>
                      </a:lnTo>
                      <a:lnTo>
                        <a:pt x="40" y="192"/>
                      </a:lnTo>
                      <a:lnTo>
                        <a:pt x="40" y="188"/>
                      </a:lnTo>
                      <a:lnTo>
                        <a:pt x="36" y="188"/>
                      </a:lnTo>
                      <a:lnTo>
                        <a:pt x="32" y="184"/>
                      </a:lnTo>
                      <a:lnTo>
                        <a:pt x="32" y="180"/>
                      </a:lnTo>
                      <a:lnTo>
                        <a:pt x="36" y="180"/>
                      </a:lnTo>
                      <a:lnTo>
                        <a:pt x="40" y="172"/>
                      </a:lnTo>
                      <a:lnTo>
                        <a:pt x="40" y="164"/>
                      </a:lnTo>
                      <a:lnTo>
                        <a:pt x="40" y="152"/>
                      </a:lnTo>
                      <a:lnTo>
                        <a:pt x="40" y="148"/>
                      </a:lnTo>
                      <a:lnTo>
                        <a:pt x="40" y="144"/>
                      </a:lnTo>
                      <a:lnTo>
                        <a:pt x="44" y="144"/>
                      </a:lnTo>
                      <a:lnTo>
                        <a:pt x="44" y="140"/>
                      </a:lnTo>
                      <a:lnTo>
                        <a:pt x="40" y="136"/>
                      </a:lnTo>
                      <a:lnTo>
                        <a:pt x="40" y="132"/>
                      </a:lnTo>
                      <a:lnTo>
                        <a:pt x="36" y="132"/>
                      </a:lnTo>
                      <a:lnTo>
                        <a:pt x="32" y="128"/>
                      </a:lnTo>
                      <a:lnTo>
                        <a:pt x="28" y="124"/>
                      </a:lnTo>
                      <a:lnTo>
                        <a:pt x="28" y="120"/>
                      </a:lnTo>
                      <a:lnTo>
                        <a:pt x="32" y="120"/>
                      </a:lnTo>
                      <a:lnTo>
                        <a:pt x="32" y="116"/>
                      </a:lnTo>
                      <a:lnTo>
                        <a:pt x="36" y="112"/>
                      </a:lnTo>
                      <a:lnTo>
                        <a:pt x="32" y="108"/>
                      </a:lnTo>
                      <a:lnTo>
                        <a:pt x="32" y="104"/>
                      </a:lnTo>
                      <a:lnTo>
                        <a:pt x="32" y="100"/>
                      </a:lnTo>
                      <a:lnTo>
                        <a:pt x="36" y="100"/>
                      </a:lnTo>
                      <a:lnTo>
                        <a:pt x="36" y="96"/>
                      </a:lnTo>
                      <a:lnTo>
                        <a:pt x="36" y="88"/>
                      </a:lnTo>
                      <a:lnTo>
                        <a:pt x="32" y="84"/>
                      </a:lnTo>
                      <a:lnTo>
                        <a:pt x="28" y="84"/>
                      </a:lnTo>
                      <a:lnTo>
                        <a:pt x="24" y="84"/>
                      </a:lnTo>
                      <a:lnTo>
                        <a:pt x="24" y="88"/>
                      </a:lnTo>
                      <a:lnTo>
                        <a:pt x="20" y="88"/>
                      </a:lnTo>
                      <a:lnTo>
                        <a:pt x="20" y="84"/>
                      </a:lnTo>
                      <a:lnTo>
                        <a:pt x="20" y="80"/>
                      </a:lnTo>
                      <a:lnTo>
                        <a:pt x="20" y="76"/>
                      </a:lnTo>
                      <a:lnTo>
                        <a:pt x="24" y="68"/>
                      </a:lnTo>
                      <a:lnTo>
                        <a:pt x="28" y="56"/>
                      </a:lnTo>
                      <a:lnTo>
                        <a:pt x="28" y="52"/>
                      </a:lnTo>
                      <a:lnTo>
                        <a:pt x="24" y="52"/>
                      </a:lnTo>
                      <a:lnTo>
                        <a:pt x="28" y="48"/>
                      </a:lnTo>
                      <a:lnTo>
                        <a:pt x="28" y="44"/>
                      </a:lnTo>
                      <a:lnTo>
                        <a:pt x="24" y="40"/>
                      </a:lnTo>
                      <a:lnTo>
                        <a:pt x="24" y="36"/>
                      </a:lnTo>
                      <a:lnTo>
                        <a:pt x="20" y="36"/>
                      </a:lnTo>
                      <a:lnTo>
                        <a:pt x="16" y="32"/>
                      </a:lnTo>
                      <a:lnTo>
                        <a:pt x="12" y="28"/>
                      </a:lnTo>
                      <a:lnTo>
                        <a:pt x="8" y="28"/>
                      </a:lnTo>
                      <a:lnTo>
                        <a:pt x="4" y="28"/>
                      </a:lnTo>
                      <a:lnTo>
                        <a:pt x="4" y="24"/>
                      </a:lnTo>
                      <a:lnTo>
                        <a:pt x="4" y="20"/>
                      </a:lnTo>
                      <a:lnTo>
                        <a:pt x="8" y="16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2" y="4"/>
                      </a:lnTo>
                      <a:lnTo>
                        <a:pt x="16" y="4"/>
                      </a:lnTo>
                      <a:lnTo>
                        <a:pt x="20" y="4"/>
                      </a:lnTo>
                      <a:lnTo>
                        <a:pt x="28" y="8"/>
                      </a:lnTo>
                      <a:lnTo>
                        <a:pt x="32" y="8"/>
                      </a:lnTo>
                      <a:lnTo>
                        <a:pt x="36" y="8"/>
                      </a:lnTo>
                      <a:lnTo>
                        <a:pt x="32" y="12"/>
                      </a:lnTo>
                      <a:lnTo>
                        <a:pt x="40" y="8"/>
                      </a:lnTo>
                      <a:lnTo>
                        <a:pt x="44" y="8"/>
                      </a:lnTo>
                      <a:lnTo>
                        <a:pt x="48" y="8"/>
                      </a:lnTo>
                      <a:lnTo>
                        <a:pt x="56" y="8"/>
                      </a:lnTo>
                      <a:lnTo>
                        <a:pt x="52" y="12"/>
                      </a:lnTo>
                      <a:lnTo>
                        <a:pt x="52" y="16"/>
                      </a:lnTo>
                      <a:lnTo>
                        <a:pt x="48" y="20"/>
                      </a:lnTo>
                      <a:lnTo>
                        <a:pt x="48" y="24"/>
                      </a:lnTo>
                      <a:lnTo>
                        <a:pt x="48" y="28"/>
                      </a:lnTo>
                      <a:lnTo>
                        <a:pt x="48" y="32"/>
                      </a:lnTo>
                      <a:lnTo>
                        <a:pt x="48" y="40"/>
                      </a:lnTo>
                      <a:lnTo>
                        <a:pt x="60" y="48"/>
                      </a:lnTo>
                      <a:lnTo>
                        <a:pt x="68" y="52"/>
                      </a:lnTo>
                      <a:lnTo>
                        <a:pt x="72" y="56"/>
                      </a:lnTo>
                      <a:lnTo>
                        <a:pt x="76" y="60"/>
                      </a:lnTo>
                      <a:lnTo>
                        <a:pt x="76" y="64"/>
                      </a:lnTo>
                      <a:lnTo>
                        <a:pt x="76" y="76"/>
                      </a:lnTo>
                      <a:lnTo>
                        <a:pt x="76" y="80"/>
                      </a:lnTo>
                      <a:lnTo>
                        <a:pt x="76" y="84"/>
                      </a:lnTo>
                      <a:lnTo>
                        <a:pt x="80" y="84"/>
                      </a:lnTo>
                      <a:lnTo>
                        <a:pt x="80" y="88"/>
                      </a:lnTo>
                      <a:lnTo>
                        <a:pt x="80" y="92"/>
                      </a:lnTo>
                      <a:lnTo>
                        <a:pt x="80" y="96"/>
                      </a:lnTo>
                      <a:lnTo>
                        <a:pt x="84" y="96"/>
                      </a:lnTo>
                      <a:lnTo>
                        <a:pt x="84" y="100"/>
                      </a:lnTo>
                      <a:lnTo>
                        <a:pt x="88" y="100"/>
                      </a:lnTo>
                      <a:lnTo>
                        <a:pt x="88" y="104"/>
                      </a:lnTo>
                      <a:lnTo>
                        <a:pt x="88" y="108"/>
                      </a:lnTo>
                      <a:lnTo>
                        <a:pt x="88" y="116"/>
                      </a:lnTo>
                      <a:lnTo>
                        <a:pt x="88" y="120"/>
                      </a:lnTo>
                      <a:lnTo>
                        <a:pt x="88" y="128"/>
                      </a:lnTo>
                      <a:lnTo>
                        <a:pt x="88" y="136"/>
                      </a:lnTo>
                      <a:lnTo>
                        <a:pt x="88" y="140"/>
                      </a:lnTo>
                      <a:lnTo>
                        <a:pt x="92" y="140"/>
                      </a:lnTo>
                      <a:lnTo>
                        <a:pt x="92" y="160"/>
                      </a:lnTo>
                      <a:lnTo>
                        <a:pt x="92" y="172"/>
                      </a:lnTo>
                      <a:lnTo>
                        <a:pt x="92" y="176"/>
                      </a:lnTo>
                      <a:lnTo>
                        <a:pt x="92" y="18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10286" name="Freeform 46"/>
                <p:cNvSpPr>
                  <a:spLocks/>
                </p:cNvSpPr>
                <p:nvPr/>
              </p:nvSpPr>
              <p:spPr bwMode="auto">
                <a:xfrm>
                  <a:off x="1133" y="2479"/>
                  <a:ext cx="396" cy="284"/>
                </a:xfrm>
                <a:custGeom>
                  <a:avLst/>
                  <a:gdLst>
                    <a:gd name="T0" fmla="*/ 308 w 396"/>
                    <a:gd name="T1" fmla="*/ 204 h 284"/>
                    <a:gd name="T2" fmla="*/ 296 w 396"/>
                    <a:gd name="T3" fmla="*/ 204 h 284"/>
                    <a:gd name="T4" fmla="*/ 272 w 396"/>
                    <a:gd name="T5" fmla="*/ 196 h 284"/>
                    <a:gd name="T6" fmla="*/ 244 w 396"/>
                    <a:gd name="T7" fmla="*/ 208 h 284"/>
                    <a:gd name="T8" fmla="*/ 228 w 396"/>
                    <a:gd name="T9" fmla="*/ 204 h 284"/>
                    <a:gd name="T10" fmla="*/ 196 w 396"/>
                    <a:gd name="T11" fmla="*/ 204 h 284"/>
                    <a:gd name="T12" fmla="*/ 140 w 396"/>
                    <a:gd name="T13" fmla="*/ 204 h 284"/>
                    <a:gd name="T14" fmla="*/ 128 w 396"/>
                    <a:gd name="T15" fmla="*/ 220 h 284"/>
                    <a:gd name="T16" fmla="*/ 136 w 396"/>
                    <a:gd name="T17" fmla="*/ 240 h 284"/>
                    <a:gd name="T18" fmla="*/ 136 w 396"/>
                    <a:gd name="T19" fmla="*/ 268 h 284"/>
                    <a:gd name="T20" fmla="*/ 140 w 396"/>
                    <a:gd name="T21" fmla="*/ 276 h 284"/>
                    <a:gd name="T22" fmla="*/ 132 w 396"/>
                    <a:gd name="T23" fmla="*/ 280 h 284"/>
                    <a:gd name="T24" fmla="*/ 120 w 396"/>
                    <a:gd name="T25" fmla="*/ 264 h 284"/>
                    <a:gd name="T26" fmla="*/ 88 w 396"/>
                    <a:gd name="T27" fmla="*/ 256 h 284"/>
                    <a:gd name="T28" fmla="*/ 64 w 396"/>
                    <a:gd name="T29" fmla="*/ 268 h 284"/>
                    <a:gd name="T30" fmla="*/ 56 w 396"/>
                    <a:gd name="T31" fmla="*/ 272 h 284"/>
                    <a:gd name="T32" fmla="*/ 36 w 396"/>
                    <a:gd name="T33" fmla="*/ 268 h 284"/>
                    <a:gd name="T34" fmla="*/ 24 w 396"/>
                    <a:gd name="T35" fmla="*/ 252 h 284"/>
                    <a:gd name="T36" fmla="*/ 4 w 396"/>
                    <a:gd name="T37" fmla="*/ 240 h 284"/>
                    <a:gd name="T38" fmla="*/ 0 w 396"/>
                    <a:gd name="T39" fmla="*/ 224 h 284"/>
                    <a:gd name="T40" fmla="*/ 4 w 396"/>
                    <a:gd name="T41" fmla="*/ 208 h 284"/>
                    <a:gd name="T42" fmla="*/ 8 w 396"/>
                    <a:gd name="T43" fmla="*/ 200 h 284"/>
                    <a:gd name="T44" fmla="*/ 16 w 396"/>
                    <a:gd name="T45" fmla="*/ 180 h 284"/>
                    <a:gd name="T46" fmla="*/ 12 w 396"/>
                    <a:gd name="T47" fmla="*/ 160 h 284"/>
                    <a:gd name="T48" fmla="*/ 40 w 396"/>
                    <a:gd name="T49" fmla="*/ 152 h 284"/>
                    <a:gd name="T50" fmla="*/ 52 w 396"/>
                    <a:gd name="T51" fmla="*/ 140 h 284"/>
                    <a:gd name="T52" fmla="*/ 52 w 396"/>
                    <a:gd name="T53" fmla="*/ 124 h 284"/>
                    <a:gd name="T54" fmla="*/ 64 w 396"/>
                    <a:gd name="T55" fmla="*/ 116 h 284"/>
                    <a:gd name="T56" fmla="*/ 60 w 396"/>
                    <a:gd name="T57" fmla="*/ 96 h 284"/>
                    <a:gd name="T58" fmla="*/ 76 w 396"/>
                    <a:gd name="T59" fmla="*/ 80 h 284"/>
                    <a:gd name="T60" fmla="*/ 100 w 396"/>
                    <a:gd name="T61" fmla="*/ 96 h 284"/>
                    <a:gd name="T62" fmla="*/ 108 w 396"/>
                    <a:gd name="T63" fmla="*/ 88 h 284"/>
                    <a:gd name="T64" fmla="*/ 112 w 396"/>
                    <a:gd name="T65" fmla="*/ 76 h 284"/>
                    <a:gd name="T66" fmla="*/ 128 w 396"/>
                    <a:gd name="T67" fmla="*/ 72 h 284"/>
                    <a:gd name="T68" fmla="*/ 132 w 396"/>
                    <a:gd name="T69" fmla="*/ 52 h 284"/>
                    <a:gd name="T70" fmla="*/ 156 w 396"/>
                    <a:gd name="T71" fmla="*/ 40 h 284"/>
                    <a:gd name="T72" fmla="*/ 176 w 396"/>
                    <a:gd name="T73" fmla="*/ 44 h 284"/>
                    <a:gd name="T74" fmla="*/ 180 w 396"/>
                    <a:gd name="T75" fmla="*/ 28 h 284"/>
                    <a:gd name="T76" fmla="*/ 212 w 396"/>
                    <a:gd name="T77" fmla="*/ 16 h 284"/>
                    <a:gd name="T78" fmla="*/ 240 w 396"/>
                    <a:gd name="T79" fmla="*/ 0 h 284"/>
                    <a:gd name="T80" fmla="*/ 276 w 396"/>
                    <a:gd name="T81" fmla="*/ 4 h 284"/>
                    <a:gd name="T82" fmla="*/ 288 w 396"/>
                    <a:gd name="T83" fmla="*/ 20 h 284"/>
                    <a:gd name="T84" fmla="*/ 296 w 396"/>
                    <a:gd name="T85" fmla="*/ 40 h 284"/>
                    <a:gd name="T86" fmla="*/ 304 w 396"/>
                    <a:gd name="T87" fmla="*/ 60 h 284"/>
                    <a:gd name="T88" fmla="*/ 328 w 396"/>
                    <a:gd name="T89" fmla="*/ 80 h 284"/>
                    <a:gd name="T90" fmla="*/ 336 w 396"/>
                    <a:gd name="T91" fmla="*/ 88 h 284"/>
                    <a:gd name="T92" fmla="*/ 324 w 396"/>
                    <a:gd name="T93" fmla="*/ 88 h 284"/>
                    <a:gd name="T94" fmla="*/ 344 w 396"/>
                    <a:gd name="T95" fmla="*/ 112 h 284"/>
                    <a:gd name="T96" fmla="*/ 376 w 396"/>
                    <a:gd name="T97" fmla="*/ 116 h 284"/>
                    <a:gd name="T98" fmla="*/ 388 w 396"/>
                    <a:gd name="T99" fmla="*/ 124 h 284"/>
                    <a:gd name="T100" fmla="*/ 380 w 396"/>
                    <a:gd name="T101" fmla="*/ 136 h 284"/>
                    <a:gd name="T102" fmla="*/ 392 w 396"/>
                    <a:gd name="T103" fmla="*/ 168 h 284"/>
                    <a:gd name="T104" fmla="*/ 372 w 396"/>
                    <a:gd name="T105" fmla="*/ 184 h 284"/>
                    <a:gd name="T106" fmla="*/ 356 w 396"/>
                    <a:gd name="T107" fmla="*/ 184 h 284"/>
                    <a:gd name="T108" fmla="*/ 348 w 396"/>
                    <a:gd name="T109" fmla="*/ 184 h 284"/>
                    <a:gd name="T110" fmla="*/ 332 w 396"/>
                    <a:gd name="T111" fmla="*/ 192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96" h="284">
                      <a:moveTo>
                        <a:pt x="324" y="204"/>
                      </a:moveTo>
                      <a:lnTo>
                        <a:pt x="316" y="204"/>
                      </a:lnTo>
                      <a:lnTo>
                        <a:pt x="312" y="204"/>
                      </a:lnTo>
                      <a:lnTo>
                        <a:pt x="308" y="204"/>
                      </a:lnTo>
                      <a:lnTo>
                        <a:pt x="300" y="208"/>
                      </a:lnTo>
                      <a:lnTo>
                        <a:pt x="304" y="204"/>
                      </a:lnTo>
                      <a:lnTo>
                        <a:pt x="300" y="204"/>
                      </a:lnTo>
                      <a:lnTo>
                        <a:pt x="296" y="204"/>
                      </a:lnTo>
                      <a:lnTo>
                        <a:pt x="288" y="200"/>
                      </a:lnTo>
                      <a:lnTo>
                        <a:pt x="284" y="200"/>
                      </a:lnTo>
                      <a:lnTo>
                        <a:pt x="280" y="200"/>
                      </a:lnTo>
                      <a:lnTo>
                        <a:pt x="272" y="196"/>
                      </a:lnTo>
                      <a:lnTo>
                        <a:pt x="268" y="196"/>
                      </a:lnTo>
                      <a:lnTo>
                        <a:pt x="260" y="196"/>
                      </a:lnTo>
                      <a:lnTo>
                        <a:pt x="256" y="200"/>
                      </a:lnTo>
                      <a:lnTo>
                        <a:pt x="244" y="208"/>
                      </a:lnTo>
                      <a:lnTo>
                        <a:pt x="244" y="204"/>
                      </a:lnTo>
                      <a:lnTo>
                        <a:pt x="236" y="204"/>
                      </a:lnTo>
                      <a:lnTo>
                        <a:pt x="232" y="204"/>
                      </a:lnTo>
                      <a:lnTo>
                        <a:pt x="228" y="204"/>
                      </a:lnTo>
                      <a:lnTo>
                        <a:pt x="220" y="204"/>
                      </a:lnTo>
                      <a:lnTo>
                        <a:pt x="208" y="204"/>
                      </a:lnTo>
                      <a:lnTo>
                        <a:pt x="204" y="204"/>
                      </a:lnTo>
                      <a:lnTo>
                        <a:pt x="196" y="204"/>
                      </a:lnTo>
                      <a:lnTo>
                        <a:pt x="188" y="204"/>
                      </a:lnTo>
                      <a:lnTo>
                        <a:pt x="176" y="204"/>
                      </a:lnTo>
                      <a:lnTo>
                        <a:pt x="160" y="204"/>
                      </a:lnTo>
                      <a:lnTo>
                        <a:pt x="140" y="204"/>
                      </a:lnTo>
                      <a:lnTo>
                        <a:pt x="132" y="204"/>
                      </a:lnTo>
                      <a:lnTo>
                        <a:pt x="132" y="208"/>
                      </a:lnTo>
                      <a:lnTo>
                        <a:pt x="132" y="216"/>
                      </a:lnTo>
                      <a:lnTo>
                        <a:pt x="128" y="220"/>
                      </a:lnTo>
                      <a:lnTo>
                        <a:pt x="128" y="224"/>
                      </a:lnTo>
                      <a:lnTo>
                        <a:pt x="132" y="228"/>
                      </a:lnTo>
                      <a:lnTo>
                        <a:pt x="132" y="236"/>
                      </a:lnTo>
                      <a:lnTo>
                        <a:pt x="136" y="240"/>
                      </a:lnTo>
                      <a:lnTo>
                        <a:pt x="136" y="244"/>
                      </a:lnTo>
                      <a:lnTo>
                        <a:pt x="136" y="252"/>
                      </a:lnTo>
                      <a:lnTo>
                        <a:pt x="136" y="264"/>
                      </a:lnTo>
                      <a:lnTo>
                        <a:pt x="136" y="268"/>
                      </a:lnTo>
                      <a:lnTo>
                        <a:pt x="140" y="272"/>
                      </a:lnTo>
                      <a:lnTo>
                        <a:pt x="136" y="272"/>
                      </a:lnTo>
                      <a:lnTo>
                        <a:pt x="136" y="276"/>
                      </a:lnTo>
                      <a:lnTo>
                        <a:pt x="140" y="276"/>
                      </a:lnTo>
                      <a:lnTo>
                        <a:pt x="140" y="280"/>
                      </a:lnTo>
                      <a:lnTo>
                        <a:pt x="140" y="284"/>
                      </a:lnTo>
                      <a:lnTo>
                        <a:pt x="136" y="284"/>
                      </a:lnTo>
                      <a:lnTo>
                        <a:pt x="132" y="280"/>
                      </a:lnTo>
                      <a:lnTo>
                        <a:pt x="128" y="276"/>
                      </a:lnTo>
                      <a:lnTo>
                        <a:pt x="128" y="272"/>
                      </a:lnTo>
                      <a:lnTo>
                        <a:pt x="128" y="268"/>
                      </a:lnTo>
                      <a:lnTo>
                        <a:pt x="120" y="264"/>
                      </a:lnTo>
                      <a:lnTo>
                        <a:pt x="116" y="260"/>
                      </a:lnTo>
                      <a:lnTo>
                        <a:pt x="104" y="260"/>
                      </a:lnTo>
                      <a:lnTo>
                        <a:pt x="92" y="256"/>
                      </a:lnTo>
                      <a:lnTo>
                        <a:pt x="88" y="256"/>
                      </a:lnTo>
                      <a:lnTo>
                        <a:pt x="80" y="260"/>
                      </a:lnTo>
                      <a:lnTo>
                        <a:pt x="72" y="264"/>
                      </a:lnTo>
                      <a:lnTo>
                        <a:pt x="68" y="264"/>
                      </a:lnTo>
                      <a:lnTo>
                        <a:pt x="64" y="268"/>
                      </a:lnTo>
                      <a:lnTo>
                        <a:pt x="60" y="272"/>
                      </a:lnTo>
                      <a:lnTo>
                        <a:pt x="60" y="276"/>
                      </a:lnTo>
                      <a:lnTo>
                        <a:pt x="60" y="272"/>
                      </a:lnTo>
                      <a:lnTo>
                        <a:pt x="56" y="272"/>
                      </a:lnTo>
                      <a:lnTo>
                        <a:pt x="48" y="268"/>
                      </a:lnTo>
                      <a:lnTo>
                        <a:pt x="44" y="268"/>
                      </a:lnTo>
                      <a:lnTo>
                        <a:pt x="40" y="268"/>
                      </a:lnTo>
                      <a:lnTo>
                        <a:pt x="36" y="268"/>
                      </a:lnTo>
                      <a:lnTo>
                        <a:pt x="36" y="264"/>
                      </a:lnTo>
                      <a:lnTo>
                        <a:pt x="32" y="260"/>
                      </a:lnTo>
                      <a:lnTo>
                        <a:pt x="28" y="256"/>
                      </a:lnTo>
                      <a:lnTo>
                        <a:pt x="24" y="252"/>
                      </a:lnTo>
                      <a:lnTo>
                        <a:pt x="20" y="240"/>
                      </a:lnTo>
                      <a:lnTo>
                        <a:pt x="12" y="236"/>
                      </a:lnTo>
                      <a:lnTo>
                        <a:pt x="8" y="240"/>
                      </a:lnTo>
                      <a:lnTo>
                        <a:pt x="4" y="240"/>
                      </a:lnTo>
                      <a:lnTo>
                        <a:pt x="0" y="236"/>
                      </a:lnTo>
                      <a:lnTo>
                        <a:pt x="0" y="232"/>
                      </a:lnTo>
                      <a:lnTo>
                        <a:pt x="0" y="228"/>
                      </a:lnTo>
                      <a:lnTo>
                        <a:pt x="0" y="224"/>
                      </a:lnTo>
                      <a:lnTo>
                        <a:pt x="0" y="220"/>
                      </a:lnTo>
                      <a:lnTo>
                        <a:pt x="4" y="216"/>
                      </a:lnTo>
                      <a:lnTo>
                        <a:pt x="4" y="212"/>
                      </a:lnTo>
                      <a:lnTo>
                        <a:pt x="4" y="208"/>
                      </a:lnTo>
                      <a:lnTo>
                        <a:pt x="0" y="204"/>
                      </a:lnTo>
                      <a:lnTo>
                        <a:pt x="0" y="200"/>
                      </a:lnTo>
                      <a:lnTo>
                        <a:pt x="4" y="200"/>
                      </a:lnTo>
                      <a:lnTo>
                        <a:pt x="8" y="200"/>
                      </a:lnTo>
                      <a:lnTo>
                        <a:pt x="8" y="196"/>
                      </a:lnTo>
                      <a:lnTo>
                        <a:pt x="12" y="196"/>
                      </a:lnTo>
                      <a:lnTo>
                        <a:pt x="12" y="192"/>
                      </a:lnTo>
                      <a:lnTo>
                        <a:pt x="16" y="180"/>
                      </a:lnTo>
                      <a:lnTo>
                        <a:pt x="16" y="176"/>
                      </a:lnTo>
                      <a:lnTo>
                        <a:pt x="12" y="168"/>
                      </a:lnTo>
                      <a:lnTo>
                        <a:pt x="12" y="164"/>
                      </a:lnTo>
                      <a:lnTo>
                        <a:pt x="12" y="160"/>
                      </a:lnTo>
                      <a:lnTo>
                        <a:pt x="16" y="156"/>
                      </a:lnTo>
                      <a:lnTo>
                        <a:pt x="20" y="156"/>
                      </a:lnTo>
                      <a:lnTo>
                        <a:pt x="28" y="152"/>
                      </a:lnTo>
                      <a:lnTo>
                        <a:pt x="40" y="152"/>
                      </a:lnTo>
                      <a:lnTo>
                        <a:pt x="44" y="152"/>
                      </a:lnTo>
                      <a:lnTo>
                        <a:pt x="44" y="148"/>
                      </a:lnTo>
                      <a:lnTo>
                        <a:pt x="48" y="144"/>
                      </a:lnTo>
                      <a:lnTo>
                        <a:pt x="52" y="140"/>
                      </a:lnTo>
                      <a:lnTo>
                        <a:pt x="56" y="140"/>
                      </a:lnTo>
                      <a:lnTo>
                        <a:pt x="52" y="132"/>
                      </a:lnTo>
                      <a:lnTo>
                        <a:pt x="56" y="128"/>
                      </a:lnTo>
                      <a:lnTo>
                        <a:pt x="52" y="124"/>
                      </a:lnTo>
                      <a:lnTo>
                        <a:pt x="52" y="120"/>
                      </a:lnTo>
                      <a:lnTo>
                        <a:pt x="52" y="116"/>
                      </a:lnTo>
                      <a:lnTo>
                        <a:pt x="60" y="116"/>
                      </a:lnTo>
                      <a:lnTo>
                        <a:pt x="64" y="116"/>
                      </a:lnTo>
                      <a:lnTo>
                        <a:pt x="64" y="112"/>
                      </a:lnTo>
                      <a:lnTo>
                        <a:pt x="64" y="104"/>
                      </a:lnTo>
                      <a:lnTo>
                        <a:pt x="60" y="104"/>
                      </a:lnTo>
                      <a:lnTo>
                        <a:pt x="60" y="96"/>
                      </a:lnTo>
                      <a:lnTo>
                        <a:pt x="64" y="92"/>
                      </a:lnTo>
                      <a:lnTo>
                        <a:pt x="64" y="88"/>
                      </a:lnTo>
                      <a:lnTo>
                        <a:pt x="68" y="88"/>
                      </a:lnTo>
                      <a:lnTo>
                        <a:pt x="76" y="80"/>
                      </a:lnTo>
                      <a:lnTo>
                        <a:pt x="80" y="80"/>
                      </a:lnTo>
                      <a:lnTo>
                        <a:pt x="88" y="84"/>
                      </a:lnTo>
                      <a:lnTo>
                        <a:pt x="96" y="92"/>
                      </a:lnTo>
                      <a:lnTo>
                        <a:pt x="100" y="96"/>
                      </a:lnTo>
                      <a:lnTo>
                        <a:pt x="104" y="96"/>
                      </a:lnTo>
                      <a:lnTo>
                        <a:pt x="104" y="92"/>
                      </a:lnTo>
                      <a:lnTo>
                        <a:pt x="104" y="88"/>
                      </a:lnTo>
                      <a:lnTo>
                        <a:pt x="108" y="88"/>
                      </a:lnTo>
                      <a:lnTo>
                        <a:pt x="112" y="88"/>
                      </a:lnTo>
                      <a:lnTo>
                        <a:pt x="112" y="84"/>
                      </a:lnTo>
                      <a:lnTo>
                        <a:pt x="112" y="80"/>
                      </a:lnTo>
                      <a:lnTo>
                        <a:pt x="112" y="76"/>
                      </a:lnTo>
                      <a:lnTo>
                        <a:pt x="112" y="68"/>
                      </a:lnTo>
                      <a:lnTo>
                        <a:pt x="116" y="68"/>
                      </a:lnTo>
                      <a:lnTo>
                        <a:pt x="120" y="68"/>
                      </a:lnTo>
                      <a:lnTo>
                        <a:pt x="128" y="72"/>
                      </a:lnTo>
                      <a:lnTo>
                        <a:pt x="132" y="72"/>
                      </a:lnTo>
                      <a:lnTo>
                        <a:pt x="132" y="68"/>
                      </a:lnTo>
                      <a:lnTo>
                        <a:pt x="132" y="64"/>
                      </a:lnTo>
                      <a:lnTo>
                        <a:pt x="132" y="52"/>
                      </a:lnTo>
                      <a:lnTo>
                        <a:pt x="136" y="52"/>
                      </a:lnTo>
                      <a:lnTo>
                        <a:pt x="144" y="44"/>
                      </a:lnTo>
                      <a:lnTo>
                        <a:pt x="152" y="40"/>
                      </a:lnTo>
                      <a:lnTo>
                        <a:pt x="156" y="40"/>
                      </a:lnTo>
                      <a:lnTo>
                        <a:pt x="160" y="40"/>
                      </a:lnTo>
                      <a:lnTo>
                        <a:pt x="164" y="44"/>
                      </a:lnTo>
                      <a:lnTo>
                        <a:pt x="172" y="44"/>
                      </a:lnTo>
                      <a:lnTo>
                        <a:pt x="176" y="44"/>
                      </a:lnTo>
                      <a:lnTo>
                        <a:pt x="176" y="36"/>
                      </a:lnTo>
                      <a:lnTo>
                        <a:pt x="176" y="32"/>
                      </a:lnTo>
                      <a:lnTo>
                        <a:pt x="176" y="28"/>
                      </a:lnTo>
                      <a:lnTo>
                        <a:pt x="180" y="28"/>
                      </a:lnTo>
                      <a:lnTo>
                        <a:pt x="188" y="28"/>
                      </a:lnTo>
                      <a:lnTo>
                        <a:pt x="192" y="28"/>
                      </a:lnTo>
                      <a:lnTo>
                        <a:pt x="208" y="16"/>
                      </a:lnTo>
                      <a:lnTo>
                        <a:pt x="212" y="16"/>
                      </a:lnTo>
                      <a:lnTo>
                        <a:pt x="220" y="12"/>
                      </a:lnTo>
                      <a:lnTo>
                        <a:pt x="224" y="16"/>
                      </a:lnTo>
                      <a:lnTo>
                        <a:pt x="224" y="12"/>
                      </a:lnTo>
                      <a:lnTo>
                        <a:pt x="240" y="0"/>
                      </a:lnTo>
                      <a:lnTo>
                        <a:pt x="252" y="0"/>
                      </a:lnTo>
                      <a:lnTo>
                        <a:pt x="256" y="4"/>
                      </a:lnTo>
                      <a:lnTo>
                        <a:pt x="264" y="0"/>
                      </a:lnTo>
                      <a:lnTo>
                        <a:pt x="276" y="4"/>
                      </a:lnTo>
                      <a:lnTo>
                        <a:pt x="288" y="8"/>
                      </a:lnTo>
                      <a:lnTo>
                        <a:pt x="288" y="12"/>
                      </a:lnTo>
                      <a:lnTo>
                        <a:pt x="288" y="16"/>
                      </a:lnTo>
                      <a:lnTo>
                        <a:pt x="288" y="20"/>
                      </a:lnTo>
                      <a:lnTo>
                        <a:pt x="284" y="28"/>
                      </a:lnTo>
                      <a:lnTo>
                        <a:pt x="288" y="32"/>
                      </a:lnTo>
                      <a:lnTo>
                        <a:pt x="292" y="36"/>
                      </a:lnTo>
                      <a:lnTo>
                        <a:pt x="296" y="40"/>
                      </a:lnTo>
                      <a:lnTo>
                        <a:pt x="296" y="44"/>
                      </a:lnTo>
                      <a:lnTo>
                        <a:pt x="296" y="48"/>
                      </a:lnTo>
                      <a:lnTo>
                        <a:pt x="300" y="56"/>
                      </a:lnTo>
                      <a:lnTo>
                        <a:pt x="304" y="60"/>
                      </a:lnTo>
                      <a:lnTo>
                        <a:pt x="308" y="68"/>
                      </a:lnTo>
                      <a:lnTo>
                        <a:pt x="316" y="68"/>
                      </a:lnTo>
                      <a:lnTo>
                        <a:pt x="328" y="76"/>
                      </a:lnTo>
                      <a:lnTo>
                        <a:pt x="328" y="80"/>
                      </a:lnTo>
                      <a:lnTo>
                        <a:pt x="332" y="84"/>
                      </a:lnTo>
                      <a:lnTo>
                        <a:pt x="336" y="84"/>
                      </a:lnTo>
                      <a:lnTo>
                        <a:pt x="340" y="84"/>
                      </a:lnTo>
                      <a:lnTo>
                        <a:pt x="336" y="88"/>
                      </a:lnTo>
                      <a:lnTo>
                        <a:pt x="332" y="88"/>
                      </a:lnTo>
                      <a:lnTo>
                        <a:pt x="332" y="84"/>
                      </a:lnTo>
                      <a:lnTo>
                        <a:pt x="328" y="84"/>
                      </a:lnTo>
                      <a:lnTo>
                        <a:pt x="324" y="88"/>
                      </a:lnTo>
                      <a:lnTo>
                        <a:pt x="324" y="100"/>
                      </a:lnTo>
                      <a:lnTo>
                        <a:pt x="328" y="104"/>
                      </a:lnTo>
                      <a:lnTo>
                        <a:pt x="332" y="104"/>
                      </a:lnTo>
                      <a:lnTo>
                        <a:pt x="344" y="112"/>
                      </a:lnTo>
                      <a:lnTo>
                        <a:pt x="356" y="120"/>
                      </a:lnTo>
                      <a:lnTo>
                        <a:pt x="372" y="124"/>
                      </a:lnTo>
                      <a:lnTo>
                        <a:pt x="372" y="120"/>
                      </a:lnTo>
                      <a:lnTo>
                        <a:pt x="376" y="116"/>
                      </a:lnTo>
                      <a:lnTo>
                        <a:pt x="380" y="116"/>
                      </a:lnTo>
                      <a:lnTo>
                        <a:pt x="384" y="120"/>
                      </a:lnTo>
                      <a:lnTo>
                        <a:pt x="388" y="120"/>
                      </a:lnTo>
                      <a:lnTo>
                        <a:pt x="388" y="124"/>
                      </a:lnTo>
                      <a:lnTo>
                        <a:pt x="388" y="128"/>
                      </a:lnTo>
                      <a:lnTo>
                        <a:pt x="388" y="132"/>
                      </a:lnTo>
                      <a:lnTo>
                        <a:pt x="384" y="132"/>
                      </a:lnTo>
                      <a:lnTo>
                        <a:pt x="380" y="136"/>
                      </a:lnTo>
                      <a:lnTo>
                        <a:pt x="392" y="152"/>
                      </a:lnTo>
                      <a:lnTo>
                        <a:pt x="396" y="160"/>
                      </a:lnTo>
                      <a:lnTo>
                        <a:pt x="392" y="164"/>
                      </a:lnTo>
                      <a:lnTo>
                        <a:pt x="392" y="168"/>
                      </a:lnTo>
                      <a:lnTo>
                        <a:pt x="388" y="172"/>
                      </a:lnTo>
                      <a:lnTo>
                        <a:pt x="380" y="180"/>
                      </a:lnTo>
                      <a:lnTo>
                        <a:pt x="376" y="184"/>
                      </a:lnTo>
                      <a:lnTo>
                        <a:pt x="372" y="184"/>
                      </a:lnTo>
                      <a:lnTo>
                        <a:pt x="372" y="180"/>
                      </a:lnTo>
                      <a:lnTo>
                        <a:pt x="368" y="180"/>
                      </a:lnTo>
                      <a:lnTo>
                        <a:pt x="364" y="184"/>
                      </a:lnTo>
                      <a:lnTo>
                        <a:pt x="356" y="184"/>
                      </a:lnTo>
                      <a:lnTo>
                        <a:pt x="356" y="180"/>
                      </a:lnTo>
                      <a:lnTo>
                        <a:pt x="352" y="180"/>
                      </a:lnTo>
                      <a:lnTo>
                        <a:pt x="348" y="180"/>
                      </a:lnTo>
                      <a:lnTo>
                        <a:pt x="348" y="184"/>
                      </a:lnTo>
                      <a:lnTo>
                        <a:pt x="344" y="188"/>
                      </a:lnTo>
                      <a:lnTo>
                        <a:pt x="340" y="192"/>
                      </a:lnTo>
                      <a:lnTo>
                        <a:pt x="336" y="192"/>
                      </a:lnTo>
                      <a:lnTo>
                        <a:pt x="332" y="192"/>
                      </a:lnTo>
                      <a:lnTo>
                        <a:pt x="332" y="196"/>
                      </a:lnTo>
                      <a:lnTo>
                        <a:pt x="324" y="200"/>
                      </a:lnTo>
                      <a:lnTo>
                        <a:pt x="324" y="204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  <p:sp>
              <p:nvSpPr>
                <p:cNvPr id="43" name="Freeform 46"/>
                <p:cNvSpPr>
                  <a:spLocks/>
                </p:cNvSpPr>
                <p:nvPr/>
              </p:nvSpPr>
              <p:spPr bwMode="auto">
                <a:xfrm>
                  <a:off x="2166" y="2139"/>
                  <a:ext cx="771" cy="553"/>
                </a:xfrm>
                <a:custGeom>
                  <a:avLst/>
                  <a:gdLst>
                    <a:gd name="T0" fmla="*/ 308 w 396"/>
                    <a:gd name="T1" fmla="*/ 204 h 284"/>
                    <a:gd name="T2" fmla="*/ 296 w 396"/>
                    <a:gd name="T3" fmla="*/ 204 h 284"/>
                    <a:gd name="T4" fmla="*/ 272 w 396"/>
                    <a:gd name="T5" fmla="*/ 196 h 284"/>
                    <a:gd name="T6" fmla="*/ 244 w 396"/>
                    <a:gd name="T7" fmla="*/ 208 h 284"/>
                    <a:gd name="T8" fmla="*/ 228 w 396"/>
                    <a:gd name="T9" fmla="*/ 204 h 284"/>
                    <a:gd name="T10" fmla="*/ 196 w 396"/>
                    <a:gd name="T11" fmla="*/ 204 h 284"/>
                    <a:gd name="T12" fmla="*/ 140 w 396"/>
                    <a:gd name="T13" fmla="*/ 204 h 284"/>
                    <a:gd name="T14" fmla="*/ 128 w 396"/>
                    <a:gd name="T15" fmla="*/ 220 h 284"/>
                    <a:gd name="T16" fmla="*/ 136 w 396"/>
                    <a:gd name="T17" fmla="*/ 240 h 284"/>
                    <a:gd name="T18" fmla="*/ 136 w 396"/>
                    <a:gd name="T19" fmla="*/ 268 h 284"/>
                    <a:gd name="T20" fmla="*/ 140 w 396"/>
                    <a:gd name="T21" fmla="*/ 276 h 284"/>
                    <a:gd name="T22" fmla="*/ 132 w 396"/>
                    <a:gd name="T23" fmla="*/ 280 h 284"/>
                    <a:gd name="T24" fmla="*/ 120 w 396"/>
                    <a:gd name="T25" fmla="*/ 264 h 284"/>
                    <a:gd name="T26" fmla="*/ 88 w 396"/>
                    <a:gd name="T27" fmla="*/ 256 h 284"/>
                    <a:gd name="T28" fmla="*/ 64 w 396"/>
                    <a:gd name="T29" fmla="*/ 268 h 284"/>
                    <a:gd name="T30" fmla="*/ 56 w 396"/>
                    <a:gd name="T31" fmla="*/ 272 h 284"/>
                    <a:gd name="T32" fmla="*/ 36 w 396"/>
                    <a:gd name="T33" fmla="*/ 268 h 284"/>
                    <a:gd name="T34" fmla="*/ 24 w 396"/>
                    <a:gd name="T35" fmla="*/ 252 h 284"/>
                    <a:gd name="T36" fmla="*/ 4 w 396"/>
                    <a:gd name="T37" fmla="*/ 240 h 284"/>
                    <a:gd name="T38" fmla="*/ 0 w 396"/>
                    <a:gd name="T39" fmla="*/ 224 h 284"/>
                    <a:gd name="T40" fmla="*/ 4 w 396"/>
                    <a:gd name="T41" fmla="*/ 208 h 284"/>
                    <a:gd name="T42" fmla="*/ 8 w 396"/>
                    <a:gd name="T43" fmla="*/ 200 h 284"/>
                    <a:gd name="T44" fmla="*/ 16 w 396"/>
                    <a:gd name="T45" fmla="*/ 180 h 284"/>
                    <a:gd name="T46" fmla="*/ 12 w 396"/>
                    <a:gd name="T47" fmla="*/ 160 h 284"/>
                    <a:gd name="T48" fmla="*/ 40 w 396"/>
                    <a:gd name="T49" fmla="*/ 152 h 284"/>
                    <a:gd name="T50" fmla="*/ 52 w 396"/>
                    <a:gd name="T51" fmla="*/ 140 h 284"/>
                    <a:gd name="T52" fmla="*/ 52 w 396"/>
                    <a:gd name="T53" fmla="*/ 124 h 284"/>
                    <a:gd name="T54" fmla="*/ 64 w 396"/>
                    <a:gd name="T55" fmla="*/ 116 h 284"/>
                    <a:gd name="T56" fmla="*/ 60 w 396"/>
                    <a:gd name="T57" fmla="*/ 96 h 284"/>
                    <a:gd name="T58" fmla="*/ 76 w 396"/>
                    <a:gd name="T59" fmla="*/ 80 h 284"/>
                    <a:gd name="T60" fmla="*/ 100 w 396"/>
                    <a:gd name="T61" fmla="*/ 96 h 284"/>
                    <a:gd name="T62" fmla="*/ 108 w 396"/>
                    <a:gd name="T63" fmla="*/ 88 h 284"/>
                    <a:gd name="T64" fmla="*/ 112 w 396"/>
                    <a:gd name="T65" fmla="*/ 76 h 284"/>
                    <a:gd name="T66" fmla="*/ 128 w 396"/>
                    <a:gd name="T67" fmla="*/ 72 h 284"/>
                    <a:gd name="T68" fmla="*/ 132 w 396"/>
                    <a:gd name="T69" fmla="*/ 52 h 284"/>
                    <a:gd name="T70" fmla="*/ 156 w 396"/>
                    <a:gd name="T71" fmla="*/ 40 h 284"/>
                    <a:gd name="T72" fmla="*/ 176 w 396"/>
                    <a:gd name="T73" fmla="*/ 44 h 284"/>
                    <a:gd name="T74" fmla="*/ 180 w 396"/>
                    <a:gd name="T75" fmla="*/ 28 h 284"/>
                    <a:gd name="T76" fmla="*/ 212 w 396"/>
                    <a:gd name="T77" fmla="*/ 16 h 284"/>
                    <a:gd name="T78" fmla="*/ 240 w 396"/>
                    <a:gd name="T79" fmla="*/ 0 h 284"/>
                    <a:gd name="T80" fmla="*/ 276 w 396"/>
                    <a:gd name="T81" fmla="*/ 4 h 284"/>
                    <a:gd name="T82" fmla="*/ 288 w 396"/>
                    <a:gd name="T83" fmla="*/ 20 h 284"/>
                    <a:gd name="T84" fmla="*/ 296 w 396"/>
                    <a:gd name="T85" fmla="*/ 40 h 284"/>
                    <a:gd name="T86" fmla="*/ 304 w 396"/>
                    <a:gd name="T87" fmla="*/ 60 h 284"/>
                    <a:gd name="T88" fmla="*/ 328 w 396"/>
                    <a:gd name="T89" fmla="*/ 80 h 284"/>
                    <a:gd name="T90" fmla="*/ 336 w 396"/>
                    <a:gd name="T91" fmla="*/ 88 h 284"/>
                    <a:gd name="T92" fmla="*/ 324 w 396"/>
                    <a:gd name="T93" fmla="*/ 88 h 284"/>
                    <a:gd name="T94" fmla="*/ 344 w 396"/>
                    <a:gd name="T95" fmla="*/ 112 h 284"/>
                    <a:gd name="T96" fmla="*/ 376 w 396"/>
                    <a:gd name="T97" fmla="*/ 116 h 284"/>
                    <a:gd name="T98" fmla="*/ 388 w 396"/>
                    <a:gd name="T99" fmla="*/ 124 h 284"/>
                    <a:gd name="T100" fmla="*/ 380 w 396"/>
                    <a:gd name="T101" fmla="*/ 136 h 284"/>
                    <a:gd name="T102" fmla="*/ 392 w 396"/>
                    <a:gd name="T103" fmla="*/ 168 h 284"/>
                    <a:gd name="T104" fmla="*/ 372 w 396"/>
                    <a:gd name="T105" fmla="*/ 184 h 284"/>
                    <a:gd name="T106" fmla="*/ 356 w 396"/>
                    <a:gd name="T107" fmla="*/ 184 h 284"/>
                    <a:gd name="T108" fmla="*/ 348 w 396"/>
                    <a:gd name="T109" fmla="*/ 184 h 284"/>
                    <a:gd name="T110" fmla="*/ 332 w 396"/>
                    <a:gd name="T111" fmla="*/ 192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96" h="284">
                      <a:moveTo>
                        <a:pt x="324" y="204"/>
                      </a:moveTo>
                      <a:lnTo>
                        <a:pt x="316" y="204"/>
                      </a:lnTo>
                      <a:lnTo>
                        <a:pt x="312" y="204"/>
                      </a:lnTo>
                      <a:lnTo>
                        <a:pt x="308" y="204"/>
                      </a:lnTo>
                      <a:lnTo>
                        <a:pt x="300" y="208"/>
                      </a:lnTo>
                      <a:lnTo>
                        <a:pt x="304" y="204"/>
                      </a:lnTo>
                      <a:lnTo>
                        <a:pt x="300" y="204"/>
                      </a:lnTo>
                      <a:lnTo>
                        <a:pt x="296" y="204"/>
                      </a:lnTo>
                      <a:lnTo>
                        <a:pt x="288" y="200"/>
                      </a:lnTo>
                      <a:lnTo>
                        <a:pt x="284" y="200"/>
                      </a:lnTo>
                      <a:lnTo>
                        <a:pt x="280" y="200"/>
                      </a:lnTo>
                      <a:lnTo>
                        <a:pt x="272" y="196"/>
                      </a:lnTo>
                      <a:lnTo>
                        <a:pt x="268" y="196"/>
                      </a:lnTo>
                      <a:lnTo>
                        <a:pt x="260" y="196"/>
                      </a:lnTo>
                      <a:lnTo>
                        <a:pt x="256" y="200"/>
                      </a:lnTo>
                      <a:lnTo>
                        <a:pt x="244" y="208"/>
                      </a:lnTo>
                      <a:lnTo>
                        <a:pt x="244" y="204"/>
                      </a:lnTo>
                      <a:lnTo>
                        <a:pt x="236" y="204"/>
                      </a:lnTo>
                      <a:lnTo>
                        <a:pt x="232" y="204"/>
                      </a:lnTo>
                      <a:lnTo>
                        <a:pt x="228" y="204"/>
                      </a:lnTo>
                      <a:lnTo>
                        <a:pt x="220" y="204"/>
                      </a:lnTo>
                      <a:lnTo>
                        <a:pt x="208" y="204"/>
                      </a:lnTo>
                      <a:lnTo>
                        <a:pt x="204" y="204"/>
                      </a:lnTo>
                      <a:lnTo>
                        <a:pt x="196" y="204"/>
                      </a:lnTo>
                      <a:lnTo>
                        <a:pt x="188" y="204"/>
                      </a:lnTo>
                      <a:lnTo>
                        <a:pt x="176" y="204"/>
                      </a:lnTo>
                      <a:lnTo>
                        <a:pt x="160" y="204"/>
                      </a:lnTo>
                      <a:lnTo>
                        <a:pt x="140" y="204"/>
                      </a:lnTo>
                      <a:lnTo>
                        <a:pt x="132" y="204"/>
                      </a:lnTo>
                      <a:lnTo>
                        <a:pt x="132" y="208"/>
                      </a:lnTo>
                      <a:lnTo>
                        <a:pt x="132" y="216"/>
                      </a:lnTo>
                      <a:lnTo>
                        <a:pt x="128" y="220"/>
                      </a:lnTo>
                      <a:lnTo>
                        <a:pt x="128" y="224"/>
                      </a:lnTo>
                      <a:lnTo>
                        <a:pt x="132" y="228"/>
                      </a:lnTo>
                      <a:lnTo>
                        <a:pt x="132" y="236"/>
                      </a:lnTo>
                      <a:lnTo>
                        <a:pt x="136" y="240"/>
                      </a:lnTo>
                      <a:lnTo>
                        <a:pt x="136" y="244"/>
                      </a:lnTo>
                      <a:lnTo>
                        <a:pt x="136" y="252"/>
                      </a:lnTo>
                      <a:lnTo>
                        <a:pt x="136" y="264"/>
                      </a:lnTo>
                      <a:lnTo>
                        <a:pt x="136" y="268"/>
                      </a:lnTo>
                      <a:lnTo>
                        <a:pt x="140" y="272"/>
                      </a:lnTo>
                      <a:lnTo>
                        <a:pt x="136" y="272"/>
                      </a:lnTo>
                      <a:lnTo>
                        <a:pt x="136" y="276"/>
                      </a:lnTo>
                      <a:lnTo>
                        <a:pt x="140" y="276"/>
                      </a:lnTo>
                      <a:lnTo>
                        <a:pt x="140" y="280"/>
                      </a:lnTo>
                      <a:lnTo>
                        <a:pt x="140" y="284"/>
                      </a:lnTo>
                      <a:lnTo>
                        <a:pt x="136" y="284"/>
                      </a:lnTo>
                      <a:lnTo>
                        <a:pt x="132" y="280"/>
                      </a:lnTo>
                      <a:lnTo>
                        <a:pt x="128" y="276"/>
                      </a:lnTo>
                      <a:lnTo>
                        <a:pt x="128" y="272"/>
                      </a:lnTo>
                      <a:lnTo>
                        <a:pt x="128" y="268"/>
                      </a:lnTo>
                      <a:lnTo>
                        <a:pt x="120" y="264"/>
                      </a:lnTo>
                      <a:lnTo>
                        <a:pt x="116" y="260"/>
                      </a:lnTo>
                      <a:lnTo>
                        <a:pt x="104" y="260"/>
                      </a:lnTo>
                      <a:lnTo>
                        <a:pt x="92" y="256"/>
                      </a:lnTo>
                      <a:lnTo>
                        <a:pt x="88" y="256"/>
                      </a:lnTo>
                      <a:lnTo>
                        <a:pt x="80" y="260"/>
                      </a:lnTo>
                      <a:lnTo>
                        <a:pt x="72" y="264"/>
                      </a:lnTo>
                      <a:lnTo>
                        <a:pt x="68" y="264"/>
                      </a:lnTo>
                      <a:lnTo>
                        <a:pt x="64" y="268"/>
                      </a:lnTo>
                      <a:lnTo>
                        <a:pt x="60" y="272"/>
                      </a:lnTo>
                      <a:lnTo>
                        <a:pt x="60" y="276"/>
                      </a:lnTo>
                      <a:lnTo>
                        <a:pt x="60" y="272"/>
                      </a:lnTo>
                      <a:lnTo>
                        <a:pt x="56" y="272"/>
                      </a:lnTo>
                      <a:lnTo>
                        <a:pt x="48" y="268"/>
                      </a:lnTo>
                      <a:lnTo>
                        <a:pt x="44" y="268"/>
                      </a:lnTo>
                      <a:lnTo>
                        <a:pt x="40" y="268"/>
                      </a:lnTo>
                      <a:lnTo>
                        <a:pt x="36" y="268"/>
                      </a:lnTo>
                      <a:lnTo>
                        <a:pt x="36" y="264"/>
                      </a:lnTo>
                      <a:lnTo>
                        <a:pt x="32" y="260"/>
                      </a:lnTo>
                      <a:lnTo>
                        <a:pt x="28" y="256"/>
                      </a:lnTo>
                      <a:lnTo>
                        <a:pt x="24" y="252"/>
                      </a:lnTo>
                      <a:lnTo>
                        <a:pt x="20" y="240"/>
                      </a:lnTo>
                      <a:lnTo>
                        <a:pt x="12" y="236"/>
                      </a:lnTo>
                      <a:lnTo>
                        <a:pt x="8" y="240"/>
                      </a:lnTo>
                      <a:lnTo>
                        <a:pt x="4" y="240"/>
                      </a:lnTo>
                      <a:lnTo>
                        <a:pt x="0" y="236"/>
                      </a:lnTo>
                      <a:lnTo>
                        <a:pt x="0" y="232"/>
                      </a:lnTo>
                      <a:lnTo>
                        <a:pt x="0" y="228"/>
                      </a:lnTo>
                      <a:lnTo>
                        <a:pt x="0" y="224"/>
                      </a:lnTo>
                      <a:lnTo>
                        <a:pt x="0" y="220"/>
                      </a:lnTo>
                      <a:lnTo>
                        <a:pt x="4" y="216"/>
                      </a:lnTo>
                      <a:lnTo>
                        <a:pt x="4" y="212"/>
                      </a:lnTo>
                      <a:lnTo>
                        <a:pt x="4" y="208"/>
                      </a:lnTo>
                      <a:lnTo>
                        <a:pt x="0" y="204"/>
                      </a:lnTo>
                      <a:lnTo>
                        <a:pt x="0" y="200"/>
                      </a:lnTo>
                      <a:lnTo>
                        <a:pt x="4" y="200"/>
                      </a:lnTo>
                      <a:lnTo>
                        <a:pt x="8" y="200"/>
                      </a:lnTo>
                      <a:lnTo>
                        <a:pt x="8" y="196"/>
                      </a:lnTo>
                      <a:lnTo>
                        <a:pt x="12" y="196"/>
                      </a:lnTo>
                      <a:lnTo>
                        <a:pt x="12" y="192"/>
                      </a:lnTo>
                      <a:lnTo>
                        <a:pt x="16" y="180"/>
                      </a:lnTo>
                      <a:lnTo>
                        <a:pt x="16" y="176"/>
                      </a:lnTo>
                      <a:lnTo>
                        <a:pt x="12" y="168"/>
                      </a:lnTo>
                      <a:lnTo>
                        <a:pt x="12" y="164"/>
                      </a:lnTo>
                      <a:lnTo>
                        <a:pt x="12" y="160"/>
                      </a:lnTo>
                      <a:lnTo>
                        <a:pt x="16" y="156"/>
                      </a:lnTo>
                      <a:lnTo>
                        <a:pt x="20" y="156"/>
                      </a:lnTo>
                      <a:lnTo>
                        <a:pt x="28" y="152"/>
                      </a:lnTo>
                      <a:lnTo>
                        <a:pt x="40" y="152"/>
                      </a:lnTo>
                      <a:lnTo>
                        <a:pt x="44" y="152"/>
                      </a:lnTo>
                      <a:lnTo>
                        <a:pt x="44" y="148"/>
                      </a:lnTo>
                      <a:lnTo>
                        <a:pt x="48" y="144"/>
                      </a:lnTo>
                      <a:lnTo>
                        <a:pt x="52" y="140"/>
                      </a:lnTo>
                      <a:lnTo>
                        <a:pt x="56" y="140"/>
                      </a:lnTo>
                      <a:lnTo>
                        <a:pt x="52" y="132"/>
                      </a:lnTo>
                      <a:lnTo>
                        <a:pt x="56" y="128"/>
                      </a:lnTo>
                      <a:lnTo>
                        <a:pt x="52" y="124"/>
                      </a:lnTo>
                      <a:lnTo>
                        <a:pt x="52" y="120"/>
                      </a:lnTo>
                      <a:lnTo>
                        <a:pt x="52" y="116"/>
                      </a:lnTo>
                      <a:lnTo>
                        <a:pt x="60" y="116"/>
                      </a:lnTo>
                      <a:lnTo>
                        <a:pt x="64" y="116"/>
                      </a:lnTo>
                      <a:lnTo>
                        <a:pt x="64" y="112"/>
                      </a:lnTo>
                      <a:lnTo>
                        <a:pt x="64" y="104"/>
                      </a:lnTo>
                      <a:lnTo>
                        <a:pt x="60" y="104"/>
                      </a:lnTo>
                      <a:lnTo>
                        <a:pt x="60" y="96"/>
                      </a:lnTo>
                      <a:lnTo>
                        <a:pt x="64" y="92"/>
                      </a:lnTo>
                      <a:lnTo>
                        <a:pt x="64" y="88"/>
                      </a:lnTo>
                      <a:lnTo>
                        <a:pt x="68" y="88"/>
                      </a:lnTo>
                      <a:lnTo>
                        <a:pt x="76" y="80"/>
                      </a:lnTo>
                      <a:lnTo>
                        <a:pt x="80" y="80"/>
                      </a:lnTo>
                      <a:lnTo>
                        <a:pt x="88" y="84"/>
                      </a:lnTo>
                      <a:lnTo>
                        <a:pt x="96" y="92"/>
                      </a:lnTo>
                      <a:lnTo>
                        <a:pt x="100" y="96"/>
                      </a:lnTo>
                      <a:lnTo>
                        <a:pt x="104" y="96"/>
                      </a:lnTo>
                      <a:lnTo>
                        <a:pt x="104" y="92"/>
                      </a:lnTo>
                      <a:lnTo>
                        <a:pt x="104" y="88"/>
                      </a:lnTo>
                      <a:lnTo>
                        <a:pt x="108" y="88"/>
                      </a:lnTo>
                      <a:lnTo>
                        <a:pt x="112" y="88"/>
                      </a:lnTo>
                      <a:lnTo>
                        <a:pt x="112" y="84"/>
                      </a:lnTo>
                      <a:lnTo>
                        <a:pt x="112" y="80"/>
                      </a:lnTo>
                      <a:lnTo>
                        <a:pt x="112" y="76"/>
                      </a:lnTo>
                      <a:lnTo>
                        <a:pt x="112" y="68"/>
                      </a:lnTo>
                      <a:lnTo>
                        <a:pt x="116" y="68"/>
                      </a:lnTo>
                      <a:lnTo>
                        <a:pt x="120" y="68"/>
                      </a:lnTo>
                      <a:lnTo>
                        <a:pt x="128" y="72"/>
                      </a:lnTo>
                      <a:lnTo>
                        <a:pt x="132" y="72"/>
                      </a:lnTo>
                      <a:lnTo>
                        <a:pt x="132" y="68"/>
                      </a:lnTo>
                      <a:lnTo>
                        <a:pt x="132" y="64"/>
                      </a:lnTo>
                      <a:lnTo>
                        <a:pt x="132" y="52"/>
                      </a:lnTo>
                      <a:lnTo>
                        <a:pt x="136" y="52"/>
                      </a:lnTo>
                      <a:lnTo>
                        <a:pt x="144" y="44"/>
                      </a:lnTo>
                      <a:lnTo>
                        <a:pt x="152" y="40"/>
                      </a:lnTo>
                      <a:lnTo>
                        <a:pt x="156" y="40"/>
                      </a:lnTo>
                      <a:lnTo>
                        <a:pt x="160" y="40"/>
                      </a:lnTo>
                      <a:lnTo>
                        <a:pt x="164" y="44"/>
                      </a:lnTo>
                      <a:lnTo>
                        <a:pt x="172" y="44"/>
                      </a:lnTo>
                      <a:lnTo>
                        <a:pt x="176" y="44"/>
                      </a:lnTo>
                      <a:lnTo>
                        <a:pt x="176" y="36"/>
                      </a:lnTo>
                      <a:lnTo>
                        <a:pt x="176" y="32"/>
                      </a:lnTo>
                      <a:lnTo>
                        <a:pt x="176" y="28"/>
                      </a:lnTo>
                      <a:lnTo>
                        <a:pt x="180" y="28"/>
                      </a:lnTo>
                      <a:lnTo>
                        <a:pt x="188" y="28"/>
                      </a:lnTo>
                      <a:lnTo>
                        <a:pt x="192" y="28"/>
                      </a:lnTo>
                      <a:lnTo>
                        <a:pt x="208" y="16"/>
                      </a:lnTo>
                      <a:lnTo>
                        <a:pt x="212" y="16"/>
                      </a:lnTo>
                      <a:lnTo>
                        <a:pt x="220" y="12"/>
                      </a:lnTo>
                      <a:lnTo>
                        <a:pt x="224" y="16"/>
                      </a:lnTo>
                      <a:lnTo>
                        <a:pt x="224" y="12"/>
                      </a:lnTo>
                      <a:lnTo>
                        <a:pt x="240" y="0"/>
                      </a:lnTo>
                      <a:lnTo>
                        <a:pt x="252" y="0"/>
                      </a:lnTo>
                      <a:lnTo>
                        <a:pt x="256" y="4"/>
                      </a:lnTo>
                      <a:lnTo>
                        <a:pt x="264" y="0"/>
                      </a:lnTo>
                      <a:lnTo>
                        <a:pt x="276" y="4"/>
                      </a:lnTo>
                      <a:lnTo>
                        <a:pt x="288" y="8"/>
                      </a:lnTo>
                      <a:lnTo>
                        <a:pt x="288" y="12"/>
                      </a:lnTo>
                      <a:lnTo>
                        <a:pt x="288" y="16"/>
                      </a:lnTo>
                      <a:lnTo>
                        <a:pt x="288" y="20"/>
                      </a:lnTo>
                      <a:lnTo>
                        <a:pt x="284" y="28"/>
                      </a:lnTo>
                      <a:lnTo>
                        <a:pt x="288" y="32"/>
                      </a:lnTo>
                      <a:lnTo>
                        <a:pt x="292" y="36"/>
                      </a:lnTo>
                      <a:lnTo>
                        <a:pt x="296" y="40"/>
                      </a:lnTo>
                      <a:lnTo>
                        <a:pt x="296" y="44"/>
                      </a:lnTo>
                      <a:lnTo>
                        <a:pt x="296" y="48"/>
                      </a:lnTo>
                      <a:lnTo>
                        <a:pt x="300" y="56"/>
                      </a:lnTo>
                      <a:lnTo>
                        <a:pt x="304" y="60"/>
                      </a:lnTo>
                      <a:lnTo>
                        <a:pt x="308" y="68"/>
                      </a:lnTo>
                      <a:lnTo>
                        <a:pt x="316" y="68"/>
                      </a:lnTo>
                      <a:lnTo>
                        <a:pt x="328" y="76"/>
                      </a:lnTo>
                      <a:lnTo>
                        <a:pt x="328" y="80"/>
                      </a:lnTo>
                      <a:lnTo>
                        <a:pt x="332" y="84"/>
                      </a:lnTo>
                      <a:lnTo>
                        <a:pt x="336" y="84"/>
                      </a:lnTo>
                      <a:lnTo>
                        <a:pt x="340" y="84"/>
                      </a:lnTo>
                      <a:lnTo>
                        <a:pt x="336" y="88"/>
                      </a:lnTo>
                      <a:lnTo>
                        <a:pt x="332" y="88"/>
                      </a:lnTo>
                      <a:lnTo>
                        <a:pt x="332" y="84"/>
                      </a:lnTo>
                      <a:lnTo>
                        <a:pt x="328" y="84"/>
                      </a:lnTo>
                      <a:lnTo>
                        <a:pt x="324" y="88"/>
                      </a:lnTo>
                      <a:lnTo>
                        <a:pt x="324" y="100"/>
                      </a:lnTo>
                      <a:lnTo>
                        <a:pt x="328" y="104"/>
                      </a:lnTo>
                      <a:lnTo>
                        <a:pt x="332" y="104"/>
                      </a:lnTo>
                      <a:lnTo>
                        <a:pt x="344" y="112"/>
                      </a:lnTo>
                      <a:lnTo>
                        <a:pt x="356" y="120"/>
                      </a:lnTo>
                      <a:lnTo>
                        <a:pt x="372" y="124"/>
                      </a:lnTo>
                      <a:lnTo>
                        <a:pt x="372" y="120"/>
                      </a:lnTo>
                      <a:lnTo>
                        <a:pt x="376" y="116"/>
                      </a:lnTo>
                      <a:lnTo>
                        <a:pt x="380" y="116"/>
                      </a:lnTo>
                      <a:lnTo>
                        <a:pt x="384" y="120"/>
                      </a:lnTo>
                      <a:lnTo>
                        <a:pt x="388" y="120"/>
                      </a:lnTo>
                      <a:lnTo>
                        <a:pt x="388" y="124"/>
                      </a:lnTo>
                      <a:lnTo>
                        <a:pt x="388" y="128"/>
                      </a:lnTo>
                      <a:lnTo>
                        <a:pt x="388" y="132"/>
                      </a:lnTo>
                      <a:lnTo>
                        <a:pt x="384" y="132"/>
                      </a:lnTo>
                      <a:lnTo>
                        <a:pt x="380" y="136"/>
                      </a:lnTo>
                      <a:lnTo>
                        <a:pt x="392" y="152"/>
                      </a:lnTo>
                      <a:lnTo>
                        <a:pt x="396" y="160"/>
                      </a:lnTo>
                      <a:lnTo>
                        <a:pt x="392" y="164"/>
                      </a:lnTo>
                      <a:lnTo>
                        <a:pt x="392" y="168"/>
                      </a:lnTo>
                      <a:lnTo>
                        <a:pt x="388" y="172"/>
                      </a:lnTo>
                      <a:lnTo>
                        <a:pt x="380" y="180"/>
                      </a:lnTo>
                      <a:lnTo>
                        <a:pt x="376" y="184"/>
                      </a:lnTo>
                      <a:lnTo>
                        <a:pt x="372" y="184"/>
                      </a:lnTo>
                      <a:lnTo>
                        <a:pt x="372" y="180"/>
                      </a:lnTo>
                      <a:lnTo>
                        <a:pt x="368" y="180"/>
                      </a:lnTo>
                      <a:lnTo>
                        <a:pt x="364" y="184"/>
                      </a:lnTo>
                      <a:lnTo>
                        <a:pt x="356" y="184"/>
                      </a:lnTo>
                      <a:lnTo>
                        <a:pt x="356" y="180"/>
                      </a:lnTo>
                      <a:lnTo>
                        <a:pt x="352" y="180"/>
                      </a:lnTo>
                      <a:lnTo>
                        <a:pt x="348" y="180"/>
                      </a:lnTo>
                      <a:lnTo>
                        <a:pt x="348" y="184"/>
                      </a:lnTo>
                      <a:lnTo>
                        <a:pt x="344" y="188"/>
                      </a:lnTo>
                      <a:lnTo>
                        <a:pt x="340" y="192"/>
                      </a:lnTo>
                      <a:lnTo>
                        <a:pt x="336" y="192"/>
                      </a:lnTo>
                      <a:lnTo>
                        <a:pt x="332" y="192"/>
                      </a:lnTo>
                      <a:lnTo>
                        <a:pt x="332" y="196"/>
                      </a:lnTo>
                      <a:lnTo>
                        <a:pt x="324" y="200"/>
                      </a:lnTo>
                      <a:lnTo>
                        <a:pt x="324" y="204"/>
                      </a:lnTo>
                      <a:close/>
                    </a:path>
                  </a:pathLst>
                </a:custGeom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n w="19050" cmpd="sng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sz="3200"/>
                </a:p>
              </p:txBody>
            </p:sp>
          </p:grpSp>
          <p:sp>
            <p:nvSpPr>
              <p:cNvPr id="10307" name="Freeform 67"/>
              <p:cNvSpPr>
                <a:spLocks noEditPoints="1"/>
              </p:cNvSpPr>
              <p:nvPr/>
            </p:nvSpPr>
            <p:spPr bwMode="auto">
              <a:xfrm>
                <a:off x="634" y="261"/>
                <a:ext cx="1740" cy="1759"/>
              </a:xfrm>
              <a:custGeom>
                <a:avLst/>
                <a:gdLst>
                  <a:gd name="T0" fmla="*/ 544 w 616"/>
                  <a:gd name="T1" fmla="*/ 268 h 628"/>
                  <a:gd name="T2" fmla="*/ 552 w 616"/>
                  <a:gd name="T3" fmla="*/ 328 h 628"/>
                  <a:gd name="T4" fmla="*/ 560 w 616"/>
                  <a:gd name="T5" fmla="*/ 396 h 628"/>
                  <a:gd name="T6" fmla="*/ 564 w 616"/>
                  <a:gd name="T7" fmla="*/ 448 h 628"/>
                  <a:gd name="T8" fmla="*/ 576 w 616"/>
                  <a:gd name="T9" fmla="*/ 540 h 628"/>
                  <a:gd name="T10" fmla="*/ 580 w 616"/>
                  <a:gd name="T11" fmla="*/ 588 h 628"/>
                  <a:gd name="T12" fmla="*/ 520 w 616"/>
                  <a:gd name="T13" fmla="*/ 588 h 628"/>
                  <a:gd name="T14" fmla="*/ 456 w 616"/>
                  <a:gd name="T15" fmla="*/ 588 h 628"/>
                  <a:gd name="T16" fmla="*/ 400 w 616"/>
                  <a:gd name="T17" fmla="*/ 588 h 628"/>
                  <a:gd name="T18" fmla="*/ 384 w 616"/>
                  <a:gd name="T19" fmla="*/ 584 h 628"/>
                  <a:gd name="T20" fmla="*/ 364 w 616"/>
                  <a:gd name="T21" fmla="*/ 596 h 628"/>
                  <a:gd name="T22" fmla="*/ 332 w 616"/>
                  <a:gd name="T23" fmla="*/ 592 h 628"/>
                  <a:gd name="T24" fmla="*/ 316 w 616"/>
                  <a:gd name="T25" fmla="*/ 600 h 628"/>
                  <a:gd name="T26" fmla="*/ 292 w 616"/>
                  <a:gd name="T27" fmla="*/ 592 h 628"/>
                  <a:gd name="T28" fmla="*/ 280 w 616"/>
                  <a:gd name="T29" fmla="*/ 584 h 628"/>
                  <a:gd name="T30" fmla="*/ 264 w 616"/>
                  <a:gd name="T31" fmla="*/ 600 h 628"/>
                  <a:gd name="T32" fmla="*/ 264 w 616"/>
                  <a:gd name="T33" fmla="*/ 620 h 628"/>
                  <a:gd name="T34" fmla="*/ 248 w 616"/>
                  <a:gd name="T35" fmla="*/ 628 h 628"/>
                  <a:gd name="T36" fmla="*/ 232 w 616"/>
                  <a:gd name="T37" fmla="*/ 620 h 628"/>
                  <a:gd name="T38" fmla="*/ 220 w 616"/>
                  <a:gd name="T39" fmla="*/ 612 h 628"/>
                  <a:gd name="T40" fmla="*/ 208 w 616"/>
                  <a:gd name="T41" fmla="*/ 600 h 628"/>
                  <a:gd name="T42" fmla="*/ 196 w 616"/>
                  <a:gd name="T43" fmla="*/ 584 h 628"/>
                  <a:gd name="T44" fmla="*/ 172 w 616"/>
                  <a:gd name="T45" fmla="*/ 560 h 628"/>
                  <a:gd name="T46" fmla="*/ 152 w 616"/>
                  <a:gd name="T47" fmla="*/ 548 h 628"/>
                  <a:gd name="T48" fmla="*/ 120 w 616"/>
                  <a:gd name="T49" fmla="*/ 532 h 628"/>
                  <a:gd name="T50" fmla="*/ 100 w 616"/>
                  <a:gd name="T51" fmla="*/ 536 h 628"/>
                  <a:gd name="T52" fmla="*/ 76 w 616"/>
                  <a:gd name="T53" fmla="*/ 540 h 628"/>
                  <a:gd name="T54" fmla="*/ 52 w 616"/>
                  <a:gd name="T55" fmla="*/ 540 h 628"/>
                  <a:gd name="T56" fmla="*/ 36 w 616"/>
                  <a:gd name="T57" fmla="*/ 540 h 628"/>
                  <a:gd name="T58" fmla="*/ 28 w 616"/>
                  <a:gd name="T59" fmla="*/ 560 h 628"/>
                  <a:gd name="T60" fmla="*/ 32 w 616"/>
                  <a:gd name="T61" fmla="*/ 532 h 628"/>
                  <a:gd name="T62" fmla="*/ 44 w 616"/>
                  <a:gd name="T63" fmla="*/ 504 h 628"/>
                  <a:gd name="T64" fmla="*/ 52 w 616"/>
                  <a:gd name="T65" fmla="*/ 476 h 628"/>
                  <a:gd name="T66" fmla="*/ 48 w 616"/>
                  <a:gd name="T67" fmla="*/ 444 h 628"/>
                  <a:gd name="T68" fmla="*/ 44 w 616"/>
                  <a:gd name="T69" fmla="*/ 420 h 628"/>
                  <a:gd name="T70" fmla="*/ 28 w 616"/>
                  <a:gd name="T71" fmla="*/ 400 h 628"/>
                  <a:gd name="T72" fmla="*/ 36 w 616"/>
                  <a:gd name="T73" fmla="*/ 388 h 628"/>
                  <a:gd name="T74" fmla="*/ 36 w 616"/>
                  <a:gd name="T75" fmla="*/ 384 h 628"/>
                  <a:gd name="T76" fmla="*/ 40 w 616"/>
                  <a:gd name="T77" fmla="*/ 348 h 628"/>
                  <a:gd name="T78" fmla="*/ 28 w 616"/>
                  <a:gd name="T79" fmla="*/ 332 h 628"/>
                  <a:gd name="T80" fmla="*/ 8 w 616"/>
                  <a:gd name="T81" fmla="*/ 304 h 628"/>
                  <a:gd name="T82" fmla="*/ 0 w 616"/>
                  <a:gd name="T83" fmla="*/ 320 h 628"/>
                  <a:gd name="T84" fmla="*/ 4 w 616"/>
                  <a:gd name="T85" fmla="*/ 296 h 628"/>
                  <a:gd name="T86" fmla="*/ 68 w 616"/>
                  <a:gd name="T87" fmla="*/ 296 h 628"/>
                  <a:gd name="T88" fmla="*/ 140 w 616"/>
                  <a:gd name="T89" fmla="*/ 296 h 628"/>
                  <a:gd name="T90" fmla="*/ 204 w 616"/>
                  <a:gd name="T91" fmla="*/ 272 h 628"/>
                  <a:gd name="T92" fmla="*/ 200 w 616"/>
                  <a:gd name="T93" fmla="*/ 236 h 628"/>
                  <a:gd name="T94" fmla="*/ 216 w 616"/>
                  <a:gd name="T95" fmla="*/ 204 h 628"/>
                  <a:gd name="T96" fmla="*/ 248 w 616"/>
                  <a:gd name="T97" fmla="*/ 192 h 628"/>
                  <a:gd name="T98" fmla="*/ 252 w 616"/>
                  <a:gd name="T99" fmla="*/ 144 h 628"/>
                  <a:gd name="T100" fmla="*/ 252 w 616"/>
                  <a:gd name="T101" fmla="*/ 96 h 628"/>
                  <a:gd name="T102" fmla="*/ 292 w 616"/>
                  <a:gd name="T103" fmla="*/ 64 h 628"/>
                  <a:gd name="T104" fmla="*/ 360 w 616"/>
                  <a:gd name="T105" fmla="*/ 64 h 628"/>
                  <a:gd name="T106" fmla="*/ 420 w 616"/>
                  <a:gd name="T107" fmla="*/ 64 h 628"/>
                  <a:gd name="T108" fmla="*/ 420 w 616"/>
                  <a:gd name="T109" fmla="*/ 16 h 628"/>
                  <a:gd name="T110" fmla="*/ 468 w 616"/>
                  <a:gd name="T111" fmla="*/ 24 h 628"/>
                  <a:gd name="T112" fmla="*/ 516 w 616"/>
                  <a:gd name="T113" fmla="*/ 52 h 628"/>
                  <a:gd name="T114" fmla="*/ 592 w 616"/>
                  <a:gd name="T115" fmla="*/ 96 h 628"/>
                  <a:gd name="T116" fmla="*/ 608 w 616"/>
                  <a:gd name="T117" fmla="*/ 112 h 628"/>
                  <a:gd name="T118" fmla="*/ 528 w 616"/>
                  <a:gd name="T119" fmla="*/ 112 h 628"/>
                  <a:gd name="T120" fmla="*/ 532 w 616"/>
                  <a:gd name="T121" fmla="*/ 168 h 628"/>
                  <a:gd name="T122" fmla="*/ 32 w 616"/>
                  <a:gd name="T123" fmla="*/ 372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16" h="628">
                    <a:moveTo>
                      <a:pt x="540" y="212"/>
                    </a:moveTo>
                    <a:lnTo>
                      <a:pt x="540" y="220"/>
                    </a:lnTo>
                    <a:lnTo>
                      <a:pt x="540" y="232"/>
                    </a:lnTo>
                    <a:lnTo>
                      <a:pt x="544" y="260"/>
                    </a:lnTo>
                    <a:lnTo>
                      <a:pt x="544" y="268"/>
                    </a:lnTo>
                    <a:lnTo>
                      <a:pt x="548" y="284"/>
                    </a:lnTo>
                    <a:lnTo>
                      <a:pt x="548" y="292"/>
                    </a:lnTo>
                    <a:lnTo>
                      <a:pt x="548" y="304"/>
                    </a:lnTo>
                    <a:lnTo>
                      <a:pt x="548" y="312"/>
                    </a:lnTo>
                    <a:lnTo>
                      <a:pt x="552" y="328"/>
                    </a:lnTo>
                    <a:lnTo>
                      <a:pt x="552" y="336"/>
                    </a:lnTo>
                    <a:lnTo>
                      <a:pt x="556" y="356"/>
                    </a:lnTo>
                    <a:lnTo>
                      <a:pt x="556" y="372"/>
                    </a:lnTo>
                    <a:lnTo>
                      <a:pt x="556" y="380"/>
                    </a:lnTo>
                    <a:lnTo>
                      <a:pt x="560" y="396"/>
                    </a:lnTo>
                    <a:lnTo>
                      <a:pt x="560" y="404"/>
                    </a:lnTo>
                    <a:lnTo>
                      <a:pt x="560" y="412"/>
                    </a:lnTo>
                    <a:lnTo>
                      <a:pt x="564" y="424"/>
                    </a:lnTo>
                    <a:lnTo>
                      <a:pt x="564" y="432"/>
                    </a:lnTo>
                    <a:lnTo>
                      <a:pt x="564" y="448"/>
                    </a:lnTo>
                    <a:lnTo>
                      <a:pt x="564" y="456"/>
                    </a:lnTo>
                    <a:lnTo>
                      <a:pt x="568" y="472"/>
                    </a:lnTo>
                    <a:lnTo>
                      <a:pt x="572" y="496"/>
                    </a:lnTo>
                    <a:lnTo>
                      <a:pt x="572" y="528"/>
                    </a:lnTo>
                    <a:lnTo>
                      <a:pt x="576" y="540"/>
                    </a:lnTo>
                    <a:lnTo>
                      <a:pt x="588" y="548"/>
                    </a:lnTo>
                    <a:lnTo>
                      <a:pt x="588" y="560"/>
                    </a:lnTo>
                    <a:lnTo>
                      <a:pt x="584" y="560"/>
                    </a:lnTo>
                    <a:lnTo>
                      <a:pt x="584" y="572"/>
                    </a:lnTo>
                    <a:lnTo>
                      <a:pt x="580" y="588"/>
                    </a:lnTo>
                    <a:lnTo>
                      <a:pt x="576" y="588"/>
                    </a:lnTo>
                    <a:lnTo>
                      <a:pt x="556" y="588"/>
                    </a:lnTo>
                    <a:lnTo>
                      <a:pt x="540" y="588"/>
                    </a:lnTo>
                    <a:lnTo>
                      <a:pt x="532" y="588"/>
                    </a:lnTo>
                    <a:lnTo>
                      <a:pt x="520" y="588"/>
                    </a:lnTo>
                    <a:lnTo>
                      <a:pt x="504" y="588"/>
                    </a:lnTo>
                    <a:lnTo>
                      <a:pt x="488" y="588"/>
                    </a:lnTo>
                    <a:lnTo>
                      <a:pt x="480" y="588"/>
                    </a:lnTo>
                    <a:lnTo>
                      <a:pt x="472" y="588"/>
                    </a:lnTo>
                    <a:lnTo>
                      <a:pt x="456" y="588"/>
                    </a:lnTo>
                    <a:lnTo>
                      <a:pt x="452" y="588"/>
                    </a:lnTo>
                    <a:lnTo>
                      <a:pt x="428" y="588"/>
                    </a:lnTo>
                    <a:lnTo>
                      <a:pt x="424" y="588"/>
                    </a:lnTo>
                    <a:lnTo>
                      <a:pt x="404" y="588"/>
                    </a:lnTo>
                    <a:lnTo>
                      <a:pt x="400" y="588"/>
                    </a:lnTo>
                    <a:lnTo>
                      <a:pt x="396" y="588"/>
                    </a:lnTo>
                    <a:lnTo>
                      <a:pt x="392" y="588"/>
                    </a:lnTo>
                    <a:lnTo>
                      <a:pt x="388" y="588"/>
                    </a:lnTo>
                    <a:lnTo>
                      <a:pt x="388" y="580"/>
                    </a:lnTo>
                    <a:lnTo>
                      <a:pt x="384" y="584"/>
                    </a:lnTo>
                    <a:lnTo>
                      <a:pt x="384" y="592"/>
                    </a:lnTo>
                    <a:lnTo>
                      <a:pt x="372" y="592"/>
                    </a:lnTo>
                    <a:lnTo>
                      <a:pt x="368" y="592"/>
                    </a:lnTo>
                    <a:lnTo>
                      <a:pt x="368" y="596"/>
                    </a:lnTo>
                    <a:lnTo>
                      <a:pt x="364" y="596"/>
                    </a:lnTo>
                    <a:lnTo>
                      <a:pt x="352" y="596"/>
                    </a:lnTo>
                    <a:lnTo>
                      <a:pt x="348" y="596"/>
                    </a:lnTo>
                    <a:lnTo>
                      <a:pt x="344" y="596"/>
                    </a:lnTo>
                    <a:lnTo>
                      <a:pt x="340" y="592"/>
                    </a:lnTo>
                    <a:lnTo>
                      <a:pt x="332" y="592"/>
                    </a:lnTo>
                    <a:lnTo>
                      <a:pt x="324" y="592"/>
                    </a:lnTo>
                    <a:lnTo>
                      <a:pt x="320" y="592"/>
                    </a:lnTo>
                    <a:lnTo>
                      <a:pt x="320" y="596"/>
                    </a:lnTo>
                    <a:lnTo>
                      <a:pt x="316" y="596"/>
                    </a:lnTo>
                    <a:lnTo>
                      <a:pt x="316" y="600"/>
                    </a:lnTo>
                    <a:lnTo>
                      <a:pt x="312" y="604"/>
                    </a:lnTo>
                    <a:lnTo>
                      <a:pt x="308" y="608"/>
                    </a:lnTo>
                    <a:lnTo>
                      <a:pt x="304" y="604"/>
                    </a:lnTo>
                    <a:lnTo>
                      <a:pt x="296" y="596"/>
                    </a:lnTo>
                    <a:lnTo>
                      <a:pt x="292" y="592"/>
                    </a:lnTo>
                    <a:lnTo>
                      <a:pt x="288" y="592"/>
                    </a:lnTo>
                    <a:lnTo>
                      <a:pt x="288" y="588"/>
                    </a:lnTo>
                    <a:lnTo>
                      <a:pt x="284" y="588"/>
                    </a:lnTo>
                    <a:lnTo>
                      <a:pt x="284" y="584"/>
                    </a:lnTo>
                    <a:lnTo>
                      <a:pt x="280" y="584"/>
                    </a:lnTo>
                    <a:lnTo>
                      <a:pt x="276" y="584"/>
                    </a:lnTo>
                    <a:lnTo>
                      <a:pt x="272" y="588"/>
                    </a:lnTo>
                    <a:lnTo>
                      <a:pt x="268" y="588"/>
                    </a:lnTo>
                    <a:lnTo>
                      <a:pt x="268" y="592"/>
                    </a:lnTo>
                    <a:lnTo>
                      <a:pt x="264" y="600"/>
                    </a:lnTo>
                    <a:lnTo>
                      <a:pt x="264" y="604"/>
                    </a:lnTo>
                    <a:lnTo>
                      <a:pt x="260" y="612"/>
                    </a:lnTo>
                    <a:lnTo>
                      <a:pt x="264" y="612"/>
                    </a:lnTo>
                    <a:lnTo>
                      <a:pt x="264" y="616"/>
                    </a:lnTo>
                    <a:lnTo>
                      <a:pt x="264" y="620"/>
                    </a:lnTo>
                    <a:lnTo>
                      <a:pt x="260" y="620"/>
                    </a:lnTo>
                    <a:lnTo>
                      <a:pt x="260" y="624"/>
                    </a:lnTo>
                    <a:lnTo>
                      <a:pt x="256" y="628"/>
                    </a:lnTo>
                    <a:lnTo>
                      <a:pt x="252" y="628"/>
                    </a:lnTo>
                    <a:lnTo>
                      <a:pt x="248" y="628"/>
                    </a:lnTo>
                    <a:lnTo>
                      <a:pt x="244" y="628"/>
                    </a:lnTo>
                    <a:lnTo>
                      <a:pt x="240" y="628"/>
                    </a:lnTo>
                    <a:lnTo>
                      <a:pt x="240" y="624"/>
                    </a:lnTo>
                    <a:lnTo>
                      <a:pt x="232" y="624"/>
                    </a:lnTo>
                    <a:lnTo>
                      <a:pt x="232" y="620"/>
                    </a:lnTo>
                    <a:lnTo>
                      <a:pt x="232" y="616"/>
                    </a:lnTo>
                    <a:lnTo>
                      <a:pt x="228" y="616"/>
                    </a:lnTo>
                    <a:lnTo>
                      <a:pt x="224" y="608"/>
                    </a:lnTo>
                    <a:lnTo>
                      <a:pt x="220" y="608"/>
                    </a:lnTo>
                    <a:lnTo>
                      <a:pt x="220" y="612"/>
                    </a:lnTo>
                    <a:lnTo>
                      <a:pt x="216" y="608"/>
                    </a:lnTo>
                    <a:lnTo>
                      <a:pt x="212" y="604"/>
                    </a:lnTo>
                    <a:lnTo>
                      <a:pt x="208" y="600"/>
                    </a:lnTo>
                    <a:lnTo>
                      <a:pt x="212" y="600"/>
                    </a:lnTo>
                    <a:lnTo>
                      <a:pt x="208" y="600"/>
                    </a:lnTo>
                    <a:lnTo>
                      <a:pt x="208" y="596"/>
                    </a:lnTo>
                    <a:lnTo>
                      <a:pt x="204" y="588"/>
                    </a:lnTo>
                    <a:lnTo>
                      <a:pt x="200" y="592"/>
                    </a:lnTo>
                    <a:lnTo>
                      <a:pt x="200" y="588"/>
                    </a:lnTo>
                    <a:lnTo>
                      <a:pt x="196" y="584"/>
                    </a:lnTo>
                    <a:lnTo>
                      <a:pt x="192" y="580"/>
                    </a:lnTo>
                    <a:lnTo>
                      <a:pt x="188" y="568"/>
                    </a:lnTo>
                    <a:lnTo>
                      <a:pt x="184" y="564"/>
                    </a:lnTo>
                    <a:lnTo>
                      <a:pt x="176" y="560"/>
                    </a:lnTo>
                    <a:lnTo>
                      <a:pt x="172" y="560"/>
                    </a:lnTo>
                    <a:lnTo>
                      <a:pt x="168" y="556"/>
                    </a:lnTo>
                    <a:lnTo>
                      <a:pt x="164" y="560"/>
                    </a:lnTo>
                    <a:lnTo>
                      <a:pt x="156" y="552"/>
                    </a:lnTo>
                    <a:lnTo>
                      <a:pt x="156" y="548"/>
                    </a:lnTo>
                    <a:lnTo>
                      <a:pt x="152" y="548"/>
                    </a:lnTo>
                    <a:lnTo>
                      <a:pt x="144" y="536"/>
                    </a:lnTo>
                    <a:lnTo>
                      <a:pt x="136" y="532"/>
                    </a:lnTo>
                    <a:lnTo>
                      <a:pt x="132" y="532"/>
                    </a:lnTo>
                    <a:lnTo>
                      <a:pt x="128" y="532"/>
                    </a:lnTo>
                    <a:lnTo>
                      <a:pt x="120" y="532"/>
                    </a:lnTo>
                    <a:lnTo>
                      <a:pt x="116" y="532"/>
                    </a:lnTo>
                    <a:lnTo>
                      <a:pt x="112" y="532"/>
                    </a:lnTo>
                    <a:lnTo>
                      <a:pt x="108" y="532"/>
                    </a:lnTo>
                    <a:lnTo>
                      <a:pt x="104" y="532"/>
                    </a:lnTo>
                    <a:lnTo>
                      <a:pt x="100" y="536"/>
                    </a:lnTo>
                    <a:lnTo>
                      <a:pt x="92" y="536"/>
                    </a:lnTo>
                    <a:lnTo>
                      <a:pt x="84" y="536"/>
                    </a:lnTo>
                    <a:lnTo>
                      <a:pt x="80" y="536"/>
                    </a:lnTo>
                    <a:lnTo>
                      <a:pt x="76" y="536"/>
                    </a:lnTo>
                    <a:lnTo>
                      <a:pt x="76" y="540"/>
                    </a:lnTo>
                    <a:lnTo>
                      <a:pt x="68" y="540"/>
                    </a:lnTo>
                    <a:lnTo>
                      <a:pt x="64" y="540"/>
                    </a:lnTo>
                    <a:lnTo>
                      <a:pt x="60" y="540"/>
                    </a:lnTo>
                    <a:lnTo>
                      <a:pt x="56" y="540"/>
                    </a:lnTo>
                    <a:lnTo>
                      <a:pt x="52" y="540"/>
                    </a:lnTo>
                    <a:lnTo>
                      <a:pt x="48" y="540"/>
                    </a:lnTo>
                    <a:lnTo>
                      <a:pt x="48" y="536"/>
                    </a:lnTo>
                    <a:lnTo>
                      <a:pt x="44" y="536"/>
                    </a:lnTo>
                    <a:lnTo>
                      <a:pt x="40" y="540"/>
                    </a:lnTo>
                    <a:lnTo>
                      <a:pt x="36" y="540"/>
                    </a:lnTo>
                    <a:lnTo>
                      <a:pt x="36" y="544"/>
                    </a:lnTo>
                    <a:lnTo>
                      <a:pt x="36" y="548"/>
                    </a:lnTo>
                    <a:lnTo>
                      <a:pt x="36" y="552"/>
                    </a:lnTo>
                    <a:lnTo>
                      <a:pt x="32" y="552"/>
                    </a:lnTo>
                    <a:lnTo>
                      <a:pt x="28" y="560"/>
                    </a:lnTo>
                    <a:lnTo>
                      <a:pt x="28" y="548"/>
                    </a:lnTo>
                    <a:lnTo>
                      <a:pt x="28" y="544"/>
                    </a:lnTo>
                    <a:lnTo>
                      <a:pt x="28" y="540"/>
                    </a:lnTo>
                    <a:lnTo>
                      <a:pt x="28" y="536"/>
                    </a:lnTo>
                    <a:lnTo>
                      <a:pt x="32" y="532"/>
                    </a:lnTo>
                    <a:lnTo>
                      <a:pt x="32" y="528"/>
                    </a:lnTo>
                    <a:lnTo>
                      <a:pt x="32" y="524"/>
                    </a:lnTo>
                    <a:lnTo>
                      <a:pt x="36" y="516"/>
                    </a:lnTo>
                    <a:lnTo>
                      <a:pt x="40" y="512"/>
                    </a:lnTo>
                    <a:lnTo>
                      <a:pt x="44" y="504"/>
                    </a:lnTo>
                    <a:lnTo>
                      <a:pt x="48" y="496"/>
                    </a:lnTo>
                    <a:lnTo>
                      <a:pt x="48" y="492"/>
                    </a:lnTo>
                    <a:lnTo>
                      <a:pt x="48" y="488"/>
                    </a:lnTo>
                    <a:lnTo>
                      <a:pt x="48" y="484"/>
                    </a:lnTo>
                    <a:lnTo>
                      <a:pt x="52" y="476"/>
                    </a:lnTo>
                    <a:lnTo>
                      <a:pt x="52" y="468"/>
                    </a:lnTo>
                    <a:lnTo>
                      <a:pt x="52" y="460"/>
                    </a:lnTo>
                    <a:lnTo>
                      <a:pt x="52" y="456"/>
                    </a:lnTo>
                    <a:lnTo>
                      <a:pt x="52" y="452"/>
                    </a:lnTo>
                    <a:lnTo>
                      <a:pt x="48" y="444"/>
                    </a:lnTo>
                    <a:lnTo>
                      <a:pt x="52" y="444"/>
                    </a:lnTo>
                    <a:lnTo>
                      <a:pt x="48" y="440"/>
                    </a:lnTo>
                    <a:lnTo>
                      <a:pt x="48" y="436"/>
                    </a:lnTo>
                    <a:lnTo>
                      <a:pt x="44" y="428"/>
                    </a:lnTo>
                    <a:lnTo>
                      <a:pt x="44" y="420"/>
                    </a:lnTo>
                    <a:lnTo>
                      <a:pt x="44" y="416"/>
                    </a:lnTo>
                    <a:lnTo>
                      <a:pt x="40" y="412"/>
                    </a:lnTo>
                    <a:lnTo>
                      <a:pt x="40" y="408"/>
                    </a:lnTo>
                    <a:lnTo>
                      <a:pt x="36" y="404"/>
                    </a:lnTo>
                    <a:lnTo>
                      <a:pt x="28" y="400"/>
                    </a:lnTo>
                    <a:lnTo>
                      <a:pt x="28" y="396"/>
                    </a:lnTo>
                    <a:lnTo>
                      <a:pt x="32" y="396"/>
                    </a:lnTo>
                    <a:lnTo>
                      <a:pt x="36" y="392"/>
                    </a:lnTo>
                    <a:lnTo>
                      <a:pt x="40" y="388"/>
                    </a:lnTo>
                    <a:lnTo>
                      <a:pt x="36" y="388"/>
                    </a:lnTo>
                    <a:lnTo>
                      <a:pt x="32" y="392"/>
                    </a:lnTo>
                    <a:lnTo>
                      <a:pt x="28" y="392"/>
                    </a:lnTo>
                    <a:lnTo>
                      <a:pt x="32" y="388"/>
                    </a:lnTo>
                    <a:lnTo>
                      <a:pt x="32" y="384"/>
                    </a:lnTo>
                    <a:lnTo>
                      <a:pt x="36" y="384"/>
                    </a:lnTo>
                    <a:lnTo>
                      <a:pt x="40" y="376"/>
                    </a:lnTo>
                    <a:lnTo>
                      <a:pt x="40" y="368"/>
                    </a:lnTo>
                    <a:lnTo>
                      <a:pt x="44" y="364"/>
                    </a:lnTo>
                    <a:lnTo>
                      <a:pt x="44" y="352"/>
                    </a:lnTo>
                    <a:lnTo>
                      <a:pt x="40" y="348"/>
                    </a:lnTo>
                    <a:lnTo>
                      <a:pt x="36" y="344"/>
                    </a:lnTo>
                    <a:lnTo>
                      <a:pt x="36" y="336"/>
                    </a:lnTo>
                    <a:lnTo>
                      <a:pt x="32" y="332"/>
                    </a:lnTo>
                    <a:lnTo>
                      <a:pt x="28" y="328"/>
                    </a:lnTo>
                    <a:lnTo>
                      <a:pt x="28" y="332"/>
                    </a:lnTo>
                    <a:lnTo>
                      <a:pt x="24" y="336"/>
                    </a:lnTo>
                    <a:lnTo>
                      <a:pt x="24" y="332"/>
                    </a:lnTo>
                    <a:lnTo>
                      <a:pt x="20" y="332"/>
                    </a:lnTo>
                    <a:lnTo>
                      <a:pt x="8" y="308"/>
                    </a:lnTo>
                    <a:lnTo>
                      <a:pt x="8" y="304"/>
                    </a:lnTo>
                    <a:lnTo>
                      <a:pt x="4" y="312"/>
                    </a:lnTo>
                    <a:lnTo>
                      <a:pt x="4" y="316"/>
                    </a:lnTo>
                    <a:lnTo>
                      <a:pt x="0" y="320"/>
                    </a:lnTo>
                    <a:lnTo>
                      <a:pt x="0" y="324"/>
                    </a:lnTo>
                    <a:lnTo>
                      <a:pt x="0" y="320"/>
                    </a:lnTo>
                    <a:lnTo>
                      <a:pt x="0" y="316"/>
                    </a:lnTo>
                    <a:lnTo>
                      <a:pt x="0" y="312"/>
                    </a:lnTo>
                    <a:lnTo>
                      <a:pt x="4" y="308"/>
                    </a:lnTo>
                    <a:lnTo>
                      <a:pt x="4" y="300"/>
                    </a:lnTo>
                    <a:lnTo>
                      <a:pt x="4" y="296"/>
                    </a:lnTo>
                    <a:lnTo>
                      <a:pt x="24" y="296"/>
                    </a:lnTo>
                    <a:lnTo>
                      <a:pt x="44" y="296"/>
                    </a:lnTo>
                    <a:lnTo>
                      <a:pt x="52" y="296"/>
                    </a:lnTo>
                    <a:lnTo>
                      <a:pt x="60" y="296"/>
                    </a:lnTo>
                    <a:lnTo>
                      <a:pt x="68" y="296"/>
                    </a:lnTo>
                    <a:lnTo>
                      <a:pt x="92" y="296"/>
                    </a:lnTo>
                    <a:lnTo>
                      <a:pt x="104" y="296"/>
                    </a:lnTo>
                    <a:lnTo>
                      <a:pt x="120" y="296"/>
                    </a:lnTo>
                    <a:lnTo>
                      <a:pt x="132" y="296"/>
                    </a:lnTo>
                    <a:lnTo>
                      <a:pt x="140" y="296"/>
                    </a:lnTo>
                    <a:lnTo>
                      <a:pt x="160" y="296"/>
                    </a:lnTo>
                    <a:lnTo>
                      <a:pt x="184" y="296"/>
                    </a:lnTo>
                    <a:lnTo>
                      <a:pt x="204" y="296"/>
                    </a:lnTo>
                    <a:lnTo>
                      <a:pt x="204" y="292"/>
                    </a:lnTo>
                    <a:lnTo>
                      <a:pt x="204" y="272"/>
                    </a:lnTo>
                    <a:lnTo>
                      <a:pt x="200" y="260"/>
                    </a:lnTo>
                    <a:lnTo>
                      <a:pt x="200" y="252"/>
                    </a:lnTo>
                    <a:lnTo>
                      <a:pt x="200" y="248"/>
                    </a:lnTo>
                    <a:lnTo>
                      <a:pt x="200" y="240"/>
                    </a:lnTo>
                    <a:lnTo>
                      <a:pt x="200" y="236"/>
                    </a:lnTo>
                    <a:lnTo>
                      <a:pt x="196" y="224"/>
                    </a:lnTo>
                    <a:lnTo>
                      <a:pt x="200" y="220"/>
                    </a:lnTo>
                    <a:lnTo>
                      <a:pt x="200" y="216"/>
                    </a:lnTo>
                    <a:lnTo>
                      <a:pt x="204" y="212"/>
                    </a:lnTo>
                    <a:lnTo>
                      <a:pt x="216" y="204"/>
                    </a:lnTo>
                    <a:lnTo>
                      <a:pt x="220" y="200"/>
                    </a:lnTo>
                    <a:lnTo>
                      <a:pt x="224" y="200"/>
                    </a:lnTo>
                    <a:lnTo>
                      <a:pt x="236" y="196"/>
                    </a:lnTo>
                    <a:lnTo>
                      <a:pt x="244" y="196"/>
                    </a:lnTo>
                    <a:lnTo>
                      <a:pt x="248" y="192"/>
                    </a:lnTo>
                    <a:lnTo>
                      <a:pt x="252" y="192"/>
                    </a:lnTo>
                    <a:lnTo>
                      <a:pt x="252" y="172"/>
                    </a:lnTo>
                    <a:lnTo>
                      <a:pt x="252" y="164"/>
                    </a:lnTo>
                    <a:lnTo>
                      <a:pt x="252" y="148"/>
                    </a:lnTo>
                    <a:lnTo>
                      <a:pt x="252" y="144"/>
                    </a:lnTo>
                    <a:lnTo>
                      <a:pt x="252" y="124"/>
                    </a:lnTo>
                    <a:lnTo>
                      <a:pt x="252" y="120"/>
                    </a:lnTo>
                    <a:lnTo>
                      <a:pt x="252" y="104"/>
                    </a:lnTo>
                    <a:lnTo>
                      <a:pt x="252" y="100"/>
                    </a:lnTo>
                    <a:lnTo>
                      <a:pt x="252" y="96"/>
                    </a:lnTo>
                    <a:lnTo>
                      <a:pt x="252" y="80"/>
                    </a:lnTo>
                    <a:lnTo>
                      <a:pt x="252" y="76"/>
                    </a:lnTo>
                    <a:lnTo>
                      <a:pt x="252" y="64"/>
                    </a:lnTo>
                    <a:lnTo>
                      <a:pt x="268" y="64"/>
                    </a:lnTo>
                    <a:lnTo>
                      <a:pt x="292" y="64"/>
                    </a:lnTo>
                    <a:lnTo>
                      <a:pt x="316" y="64"/>
                    </a:lnTo>
                    <a:lnTo>
                      <a:pt x="328" y="64"/>
                    </a:lnTo>
                    <a:lnTo>
                      <a:pt x="348" y="64"/>
                    </a:lnTo>
                    <a:lnTo>
                      <a:pt x="356" y="64"/>
                    </a:lnTo>
                    <a:lnTo>
                      <a:pt x="360" y="64"/>
                    </a:lnTo>
                    <a:lnTo>
                      <a:pt x="368" y="64"/>
                    </a:lnTo>
                    <a:lnTo>
                      <a:pt x="372" y="64"/>
                    </a:lnTo>
                    <a:lnTo>
                      <a:pt x="376" y="64"/>
                    </a:lnTo>
                    <a:lnTo>
                      <a:pt x="384" y="64"/>
                    </a:lnTo>
                    <a:lnTo>
                      <a:pt x="420" y="64"/>
                    </a:lnTo>
                    <a:lnTo>
                      <a:pt x="420" y="60"/>
                    </a:lnTo>
                    <a:lnTo>
                      <a:pt x="420" y="56"/>
                    </a:lnTo>
                    <a:lnTo>
                      <a:pt x="420" y="44"/>
                    </a:lnTo>
                    <a:lnTo>
                      <a:pt x="420" y="20"/>
                    </a:lnTo>
                    <a:lnTo>
                      <a:pt x="420" y="16"/>
                    </a:lnTo>
                    <a:lnTo>
                      <a:pt x="420" y="0"/>
                    </a:lnTo>
                    <a:lnTo>
                      <a:pt x="424" y="0"/>
                    </a:lnTo>
                    <a:lnTo>
                      <a:pt x="444" y="12"/>
                    </a:lnTo>
                    <a:lnTo>
                      <a:pt x="448" y="12"/>
                    </a:lnTo>
                    <a:lnTo>
                      <a:pt x="468" y="24"/>
                    </a:lnTo>
                    <a:lnTo>
                      <a:pt x="472" y="24"/>
                    </a:lnTo>
                    <a:lnTo>
                      <a:pt x="492" y="40"/>
                    </a:lnTo>
                    <a:lnTo>
                      <a:pt x="496" y="40"/>
                    </a:lnTo>
                    <a:lnTo>
                      <a:pt x="504" y="48"/>
                    </a:lnTo>
                    <a:lnTo>
                      <a:pt x="516" y="52"/>
                    </a:lnTo>
                    <a:lnTo>
                      <a:pt x="520" y="56"/>
                    </a:lnTo>
                    <a:lnTo>
                      <a:pt x="540" y="68"/>
                    </a:lnTo>
                    <a:lnTo>
                      <a:pt x="564" y="80"/>
                    </a:lnTo>
                    <a:lnTo>
                      <a:pt x="572" y="88"/>
                    </a:lnTo>
                    <a:lnTo>
                      <a:pt x="592" y="96"/>
                    </a:lnTo>
                    <a:lnTo>
                      <a:pt x="608" y="108"/>
                    </a:lnTo>
                    <a:lnTo>
                      <a:pt x="612" y="112"/>
                    </a:lnTo>
                    <a:lnTo>
                      <a:pt x="616" y="112"/>
                    </a:lnTo>
                    <a:lnTo>
                      <a:pt x="612" y="112"/>
                    </a:lnTo>
                    <a:lnTo>
                      <a:pt x="608" y="112"/>
                    </a:lnTo>
                    <a:lnTo>
                      <a:pt x="568" y="112"/>
                    </a:lnTo>
                    <a:lnTo>
                      <a:pt x="548" y="112"/>
                    </a:lnTo>
                    <a:lnTo>
                      <a:pt x="540" y="112"/>
                    </a:lnTo>
                    <a:lnTo>
                      <a:pt x="536" y="112"/>
                    </a:lnTo>
                    <a:lnTo>
                      <a:pt x="528" y="112"/>
                    </a:lnTo>
                    <a:lnTo>
                      <a:pt x="528" y="132"/>
                    </a:lnTo>
                    <a:lnTo>
                      <a:pt x="528" y="136"/>
                    </a:lnTo>
                    <a:lnTo>
                      <a:pt x="528" y="140"/>
                    </a:lnTo>
                    <a:lnTo>
                      <a:pt x="532" y="156"/>
                    </a:lnTo>
                    <a:lnTo>
                      <a:pt x="532" y="168"/>
                    </a:lnTo>
                    <a:lnTo>
                      <a:pt x="536" y="200"/>
                    </a:lnTo>
                    <a:lnTo>
                      <a:pt x="540" y="212"/>
                    </a:lnTo>
                    <a:close/>
                    <a:moveTo>
                      <a:pt x="32" y="384"/>
                    </a:moveTo>
                    <a:lnTo>
                      <a:pt x="28" y="380"/>
                    </a:lnTo>
                    <a:lnTo>
                      <a:pt x="32" y="372"/>
                    </a:lnTo>
                    <a:lnTo>
                      <a:pt x="36" y="372"/>
                    </a:lnTo>
                    <a:lnTo>
                      <a:pt x="36" y="376"/>
                    </a:lnTo>
                    <a:lnTo>
                      <a:pt x="32" y="380"/>
                    </a:lnTo>
                    <a:lnTo>
                      <a:pt x="32" y="384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 cmpd="sng">
                <a:solidFill>
                  <a:srgbClr val="000066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3200"/>
              </a:p>
            </p:txBody>
          </p:sp>
        </p:grpSp>
        <p:sp>
          <p:nvSpPr>
            <p:cNvPr id="10293" name="Text Box 53"/>
            <p:cNvSpPr txBox="1">
              <a:spLocks noChangeArrowheads="1"/>
            </p:cNvSpPr>
            <p:nvPr/>
          </p:nvSpPr>
          <p:spPr bwMode="auto">
            <a:xfrm>
              <a:off x="6382214" y="4119901"/>
              <a:ext cx="376772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Nigeria</a:t>
              </a:r>
              <a:endParaRPr lang="nl-NL" altLang="en-US" sz="1200" b="1"/>
            </a:p>
          </p:txBody>
        </p:sp>
        <p:sp>
          <p:nvSpPr>
            <p:cNvPr id="10294" name="Text Box 54"/>
            <p:cNvSpPr txBox="1">
              <a:spLocks noChangeArrowheads="1"/>
            </p:cNvSpPr>
            <p:nvPr/>
          </p:nvSpPr>
          <p:spPr bwMode="auto">
            <a:xfrm>
              <a:off x="6548552" y="3119114"/>
              <a:ext cx="309922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Niger</a:t>
              </a:r>
              <a:endParaRPr lang="nl-NL" altLang="en-US" sz="1200" b="1"/>
            </a:p>
          </p:txBody>
        </p:sp>
        <p:sp>
          <p:nvSpPr>
            <p:cNvPr id="10295" name="Text Box 55"/>
            <p:cNvSpPr txBox="1">
              <a:spLocks noChangeArrowheads="1"/>
            </p:cNvSpPr>
            <p:nvPr/>
          </p:nvSpPr>
          <p:spPr bwMode="auto">
            <a:xfrm>
              <a:off x="5090106" y="2952776"/>
              <a:ext cx="284538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Mali</a:t>
              </a:r>
              <a:endParaRPr lang="nl-NL" altLang="en-US" sz="1200" b="1"/>
            </a:p>
          </p:txBody>
        </p:sp>
        <p:sp>
          <p:nvSpPr>
            <p:cNvPr id="10296" name="Text Box 56"/>
            <p:cNvSpPr txBox="1">
              <a:spLocks noChangeArrowheads="1"/>
            </p:cNvSpPr>
            <p:nvPr/>
          </p:nvSpPr>
          <p:spPr bwMode="auto">
            <a:xfrm>
              <a:off x="4972834" y="3791507"/>
              <a:ext cx="588057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Burkina Faso</a:t>
              </a:r>
              <a:endParaRPr lang="nl-NL" altLang="en-US" sz="1200" b="1"/>
            </a:p>
          </p:txBody>
        </p:sp>
        <p:sp>
          <p:nvSpPr>
            <p:cNvPr id="10297" name="Text Box 57"/>
            <p:cNvSpPr txBox="1">
              <a:spLocks noChangeArrowheads="1"/>
            </p:cNvSpPr>
            <p:nvPr/>
          </p:nvSpPr>
          <p:spPr bwMode="auto">
            <a:xfrm>
              <a:off x="3440186" y="3470132"/>
              <a:ext cx="398805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Sénégal</a:t>
              </a:r>
              <a:endParaRPr lang="nl-NL" altLang="en-US" sz="1200" b="1"/>
            </a:p>
          </p:txBody>
        </p:sp>
        <p:sp>
          <p:nvSpPr>
            <p:cNvPr id="10298" name="Text Box 58"/>
            <p:cNvSpPr txBox="1">
              <a:spLocks noChangeArrowheads="1"/>
            </p:cNvSpPr>
            <p:nvPr/>
          </p:nvSpPr>
          <p:spPr bwMode="auto">
            <a:xfrm>
              <a:off x="3014903" y="3668685"/>
              <a:ext cx="399407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Gambia</a:t>
              </a:r>
              <a:endParaRPr lang="nl-NL" altLang="en-US" sz="1200" b="1"/>
            </a:p>
          </p:txBody>
        </p:sp>
        <p:sp>
          <p:nvSpPr>
            <p:cNvPr id="10299" name="Text Box 59"/>
            <p:cNvSpPr txBox="1">
              <a:spLocks noChangeArrowheads="1"/>
            </p:cNvSpPr>
            <p:nvPr/>
          </p:nvSpPr>
          <p:spPr bwMode="auto">
            <a:xfrm>
              <a:off x="3839353" y="3952644"/>
              <a:ext cx="376810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Guinée</a:t>
              </a:r>
              <a:endParaRPr lang="nl-NL" altLang="en-US" sz="1200" b="1"/>
            </a:p>
          </p:txBody>
        </p:sp>
        <p:sp>
          <p:nvSpPr>
            <p:cNvPr id="10300" name="Text Box 60"/>
            <p:cNvSpPr txBox="1">
              <a:spLocks noChangeArrowheads="1"/>
            </p:cNvSpPr>
            <p:nvPr/>
          </p:nvSpPr>
          <p:spPr bwMode="auto">
            <a:xfrm>
              <a:off x="4472282" y="4388327"/>
              <a:ext cx="587605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Côte d’Ivoire</a:t>
              </a:r>
              <a:endParaRPr lang="nl-NL" altLang="en-US" sz="1200" b="1"/>
            </a:p>
          </p:txBody>
        </p:sp>
        <p:sp>
          <p:nvSpPr>
            <p:cNvPr id="10301" name="Text Box 61"/>
            <p:cNvSpPr txBox="1">
              <a:spLocks noChangeArrowheads="1"/>
            </p:cNvSpPr>
            <p:nvPr/>
          </p:nvSpPr>
          <p:spPr bwMode="auto">
            <a:xfrm>
              <a:off x="5090106" y="4493932"/>
              <a:ext cx="352330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Ghana</a:t>
              </a:r>
              <a:endParaRPr lang="nl-NL" altLang="en-US" sz="1200" b="1"/>
            </a:p>
          </p:txBody>
        </p:sp>
        <p:sp>
          <p:nvSpPr>
            <p:cNvPr id="10302" name="Text Box 62"/>
            <p:cNvSpPr txBox="1">
              <a:spLocks noChangeArrowheads="1"/>
            </p:cNvSpPr>
            <p:nvPr/>
          </p:nvSpPr>
          <p:spPr bwMode="auto">
            <a:xfrm>
              <a:off x="5506411" y="4327594"/>
              <a:ext cx="286233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Togo</a:t>
              </a:r>
              <a:endParaRPr lang="nl-NL" altLang="en-US" sz="1200" b="1"/>
            </a:p>
          </p:txBody>
        </p:sp>
        <p:sp>
          <p:nvSpPr>
            <p:cNvPr id="10303" name="Text Box 63"/>
            <p:cNvSpPr txBox="1">
              <a:spLocks noChangeArrowheads="1"/>
            </p:cNvSpPr>
            <p:nvPr/>
          </p:nvSpPr>
          <p:spPr bwMode="auto">
            <a:xfrm>
              <a:off x="5567110" y="3984047"/>
              <a:ext cx="325025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Bénin</a:t>
              </a:r>
              <a:endParaRPr lang="nl-NL" altLang="en-US" sz="1200" b="1"/>
            </a:p>
          </p:txBody>
        </p:sp>
        <p:sp>
          <p:nvSpPr>
            <p:cNvPr id="10304" name="Text Box 64"/>
            <p:cNvSpPr txBox="1">
              <a:spLocks noChangeArrowheads="1"/>
            </p:cNvSpPr>
            <p:nvPr/>
          </p:nvSpPr>
          <p:spPr bwMode="auto">
            <a:xfrm>
              <a:off x="3882810" y="4636240"/>
              <a:ext cx="362687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Liberia</a:t>
              </a:r>
              <a:endParaRPr lang="nl-NL" altLang="en-US" sz="1200" b="1"/>
            </a:p>
          </p:txBody>
        </p:sp>
        <p:sp>
          <p:nvSpPr>
            <p:cNvPr id="10305" name="Text Box 65"/>
            <p:cNvSpPr txBox="1">
              <a:spLocks noChangeArrowheads="1"/>
            </p:cNvSpPr>
            <p:nvPr/>
          </p:nvSpPr>
          <p:spPr bwMode="auto">
            <a:xfrm>
              <a:off x="3571836" y="4363750"/>
              <a:ext cx="306194" cy="244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050" b="1"/>
                <a:t>Sierra</a:t>
              </a:r>
            </a:p>
            <a:p>
              <a:r>
                <a:rPr lang="nl-BE" altLang="en-US" sz="1050" b="1"/>
                <a:t>Leone</a:t>
              </a:r>
              <a:endParaRPr lang="nl-NL" altLang="en-US" sz="1050" b="1"/>
            </a:p>
          </p:txBody>
        </p:sp>
        <p:sp>
          <p:nvSpPr>
            <p:cNvPr id="10306" name="Text Box 66"/>
            <p:cNvSpPr txBox="1">
              <a:spLocks noChangeArrowheads="1"/>
            </p:cNvSpPr>
            <p:nvPr/>
          </p:nvSpPr>
          <p:spPr bwMode="auto">
            <a:xfrm>
              <a:off x="3111398" y="3940709"/>
              <a:ext cx="358921" cy="271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Guiné-</a:t>
              </a:r>
            </a:p>
            <a:p>
              <a:r>
                <a:rPr lang="nl-BE" altLang="en-US" sz="1200" b="1"/>
                <a:t>Bissau</a:t>
              </a:r>
              <a:endParaRPr lang="nl-NL" altLang="en-US" sz="1200" b="1"/>
            </a:p>
          </p:txBody>
        </p:sp>
        <p:sp>
          <p:nvSpPr>
            <p:cNvPr id="10308" name="Text Box 68"/>
            <p:cNvSpPr txBox="1">
              <a:spLocks noChangeArrowheads="1"/>
            </p:cNvSpPr>
            <p:nvPr/>
          </p:nvSpPr>
          <p:spPr bwMode="auto">
            <a:xfrm>
              <a:off x="4073880" y="2790075"/>
              <a:ext cx="526592" cy="162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200" b="1"/>
                <a:t>Mauritanie</a:t>
              </a:r>
              <a:endParaRPr lang="nl-NL" altLang="en-US" sz="1200" b="1"/>
            </a:p>
          </p:txBody>
        </p:sp>
        <p:sp>
          <p:nvSpPr>
            <p:cNvPr id="46" name="Text Box 56"/>
            <p:cNvSpPr txBox="1">
              <a:spLocks noChangeArrowheads="1"/>
            </p:cNvSpPr>
            <p:nvPr/>
          </p:nvSpPr>
          <p:spPr bwMode="auto">
            <a:xfrm>
              <a:off x="7663092" y="2520202"/>
              <a:ext cx="747292" cy="1988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altLang="en-US" sz="1600" b="1"/>
                <a:t>Burkina Faso</a:t>
              </a:r>
              <a:endParaRPr lang="nl-NL" altLang="en-US" sz="1600" b="1"/>
            </a:p>
          </p:txBody>
        </p:sp>
      </p:grp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1524000" y="296863"/>
            <a:ext cx="91440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en-US" sz="2400">
                <a:solidFill>
                  <a:srgbClr val="000066"/>
                </a:solidFill>
                <a:latin typeface="Arial Black" panose="020B0A04020102020204" pitchFamily="34" charset="0"/>
              </a:rPr>
              <a:t>Afrique de l’Ouest</a:t>
            </a:r>
            <a:endParaRPr lang="nl-NL" altLang="en-US" sz="2400">
              <a:solidFill>
                <a:srgbClr val="000066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1524000" y="631826"/>
            <a:ext cx="9144000" cy="396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en-US" sz="2000" smtClean="0">
                <a:solidFill>
                  <a:srgbClr val="000066"/>
                </a:solidFill>
                <a:latin typeface="Arial Black" panose="020B0A04020102020204" pitchFamily="34" charset="0"/>
              </a:rPr>
              <a:t>Exemples de Modulabilité</a:t>
            </a:r>
            <a:endParaRPr lang="nl-NL" altLang="en-US" sz="2000">
              <a:solidFill>
                <a:srgbClr val="000066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1535113" y="84138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en-US" sz="1400">
                <a:solidFill>
                  <a:srgbClr val="000066"/>
                </a:solidFill>
                <a:latin typeface="Arial Black" panose="020B0A04020102020204" pitchFamily="34" charset="0"/>
              </a:rPr>
              <a:t>Afrique</a:t>
            </a:r>
            <a:endParaRPr lang="nl-NL" altLang="en-US" sz="1400">
              <a:solidFill>
                <a:srgbClr val="000066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191409" y="6487798"/>
            <a:ext cx="25987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000"/>
              <a:t>www.globplex.com/fdh/aa9836.10.fdh.ppt</a:t>
            </a:r>
            <a:endParaRPr lang="nl-NL" altLang="en-US" sz="1000"/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10679113" y="6489544"/>
            <a:ext cx="1330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000" b="1"/>
              <a:t>www.globplex.com</a:t>
            </a:r>
            <a:endParaRPr lang="nl-NL" altLang="en-US" sz="1000" b="1"/>
          </a:p>
        </p:txBody>
      </p:sp>
      <p:sp>
        <p:nvSpPr>
          <p:cNvPr id="3" name="TextBox 2"/>
          <p:cNvSpPr txBox="1"/>
          <p:nvPr/>
        </p:nvSpPr>
        <p:spPr>
          <a:xfrm rot="16200000">
            <a:off x="-351551" y="5161286"/>
            <a:ext cx="15023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smtClean="0"/>
              <a:t>© Globplex et Associés</a:t>
            </a:r>
            <a:endParaRPr lang="en-GB" sz="110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459714" y="3953956"/>
            <a:ext cx="3194235" cy="31632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0481310" y="1271588"/>
            <a:ext cx="0" cy="473218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0439311" y="4672884"/>
            <a:ext cx="8627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smtClean="0"/>
              <a:t>+ - 2.500 km</a:t>
            </a:r>
            <a:endParaRPr lang="en-GB" sz="1050"/>
          </a:p>
        </p:txBody>
      </p:sp>
      <p:sp>
        <p:nvSpPr>
          <p:cNvPr id="50" name="TextBox 49"/>
          <p:cNvSpPr txBox="1"/>
          <p:nvPr/>
        </p:nvSpPr>
        <p:spPr>
          <a:xfrm>
            <a:off x="5443844" y="6077869"/>
            <a:ext cx="8627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smtClean="0"/>
              <a:t>+ - 3.500 km</a:t>
            </a:r>
            <a:endParaRPr lang="en-GB" sz="105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237793" y="6331785"/>
            <a:ext cx="6580577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43"/>
          <p:cNvSpPr txBox="1">
            <a:spLocks noChangeArrowheads="1"/>
          </p:cNvSpPr>
          <p:nvPr/>
        </p:nvSpPr>
        <p:spPr bwMode="auto">
          <a:xfrm>
            <a:off x="332141" y="754588"/>
            <a:ext cx="228620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200" b="1"/>
              <a:t>Afrique de l’Ouest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000"/>
              <a:t>Superficie: </a:t>
            </a:r>
            <a:r>
              <a:rPr lang="nl-BE" altLang="en-US" sz="1000" smtClean="0"/>
              <a:t>+- 5.000.000 km²</a:t>
            </a:r>
            <a:br>
              <a:rPr lang="nl-BE" altLang="en-US" sz="1000" smtClean="0"/>
            </a:br>
            <a:r>
              <a:rPr lang="nl-BE" altLang="en-US" sz="1000" smtClean="0"/>
              <a:t>Altitude: Continent 660 m ( ? )</a:t>
            </a:r>
            <a:br>
              <a:rPr lang="nl-BE" altLang="en-US" sz="1000" smtClean="0"/>
            </a:br>
            <a:r>
              <a:rPr lang="nl-BE" altLang="en-US" sz="1000" smtClean="0"/>
              <a:t>      Cap Vert / Cabo Verde: 2200 m </a:t>
            </a:r>
            <a:endParaRPr lang="nl-BE" altLang="en-US" sz="1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000"/>
              <a:t>Population: </a:t>
            </a:r>
            <a:r>
              <a:rPr lang="nl-BE" altLang="en-US" sz="1000" smtClean="0"/>
              <a:t>+- 250.000.000</a:t>
            </a:r>
            <a:r>
              <a:rPr lang="nl-BE" altLang="en-US" sz="1000"/>
              <a:t/>
            </a:r>
            <a:br>
              <a:rPr lang="nl-BE" altLang="en-US" sz="1000"/>
            </a:br>
            <a:r>
              <a:rPr lang="nl-BE" altLang="en-US" sz="1000"/>
              <a:t>Nbr Pays: </a:t>
            </a:r>
            <a:r>
              <a:rPr lang="nl-BE" altLang="en-US" sz="1000" smtClean="0"/>
              <a:t>15</a:t>
            </a:r>
            <a:endParaRPr lang="nl-BE" altLang="en-US" sz="1000"/>
          </a:p>
        </p:txBody>
      </p:sp>
      <p:sp>
        <p:nvSpPr>
          <p:cNvPr id="53" name="Text Box 58"/>
          <p:cNvSpPr txBox="1">
            <a:spLocks noChangeArrowheads="1"/>
          </p:cNvSpPr>
          <p:nvPr/>
        </p:nvSpPr>
        <p:spPr bwMode="auto">
          <a:xfrm>
            <a:off x="986965" y="3730817"/>
            <a:ext cx="821058" cy="44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BE" altLang="en-US" sz="1200" b="1" smtClean="0"/>
              <a:t>Cap Vert</a:t>
            </a:r>
            <a:br>
              <a:rPr lang="nl-BE" altLang="en-US" sz="1200" b="1" smtClean="0"/>
            </a:br>
            <a:r>
              <a:rPr lang="nl-BE" altLang="en-US" sz="1100" b="1" smtClean="0"/>
              <a:t>( Archipel )</a:t>
            </a:r>
            <a:endParaRPr lang="nl-NL" altLang="en-US" sz="1200" b="1"/>
          </a:p>
        </p:txBody>
      </p:sp>
    </p:spTree>
    <p:extLst>
      <p:ext uri="{BB962C8B-B14F-4D97-AF65-F5344CB8AC3E}">
        <p14:creationId xmlns:p14="http://schemas.microsoft.com/office/powerpoint/2010/main" val="15550635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102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Boudewijn De Graeve</dc:creator>
  <cp:lastModifiedBy>Boudewijn De Graeve</cp:lastModifiedBy>
  <cp:revision>9</cp:revision>
  <dcterms:created xsi:type="dcterms:W3CDTF">2014-07-04T10:58:18Z</dcterms:created>
  <dcterms:modified xsi:type="dcterms:W3CDTF">2016-10-28T05:13:29Z</dcterms:modified>
</cp:coreProperties>
</file>