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2804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8577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3436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0268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0100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8349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5761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6843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9316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0831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8891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3BCB-E852-4713-B686-9C43C575ADF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7131-8C91-4D09-9E5F-E76C7FE18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9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globplex.com/kahea/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://globplex.com/aas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globplex.com/plc/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://globplex.com/qagea/" TargetMode="External"/><Relationship Id="rId17" Type="http://schemas.openxmlformats.org/officeDocument/2006/relationships/hyperlink" Target="http://globplexholding.com/fbk/kslea.fbk/" TargetMode="External"/><Relationship Id="rId2" Type="http://schemas.openxmlformats.org/officeDocument/2006/relationships/hyperlink" Target="http://www.globplex.com/ansea/mc0106.axo.ansea.html" TargetMode="External"/><Relationship Id="rId16" Type="http://schemas.openxmlformats.org/officeDocument/2006/relationships/hyperlink" Target="http://www.globplexholding.com/fbk/kslea.fbk/qsleaa.fbk/" TargetMode="External"/><Relationship Id="rId20" Type="http://schemas.openxmlformats.org/officeDocument/2006/relationships/hyperlink" Target="http://www.globplex.com/aa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lobplex.com/ansea/mc0106.ansea.html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globplex.com/kslea/" TargetMode="External"/><Relationship Id="rId19" Type="http://schemas.openxmlformats.org/officeDocument/2006/relationships/hyperlink" Target="http://www.globplex.com/vbq/" TargetMode="External"/><Relationship Id="rId4" Type="http://schemas.openxmlformats.org/officeDocument/2006/relationships/hyperlink" Target="http://www.globplex.com/ansea/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globplex.com/acue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07"/>
          <p:cNvGrpSpPr>
            <a:grpSpLocks/>
          </p:cNvGrpSpPr>
          <p:nvPr/>
        </p:nvGrpSpPr>
        <p:grpSpPr bwMode="auto">
          <a:xfrm>
            <a:off x="9131586" y="1727154"/>
            <a:ext cx="933409" cy="700628"/>
            <a:chOff x="672" y="528"/>
            <a:chExt cx="4464" cy="3354"/>
          </a:xfrm>
        </p:grpSpPr>
        <p:sp>
          <p:nvSpPr>
            <p:cNvPr id="39" name="Freeform 308"/>
            <p:cNvSpPr>
              <a:spLocks/>
            </p:cNvSpPr>
            <p:nvPr/>
          </p:nvSpPr>
          <p:spPr bwMode="auto">
            <a:xfrm>
              <a:off x="2612" y="3833"/>
              <a:ext cx="25" cy="12"/>
            </a:xfrm>
            <a:custGeom>
              <a:avLst/>
              <a:gdLst>
                <a:gd name="T0" fmla="*/ 6 w 47"/>
                <a:gd name="T1" fmla="*/ 1 h 26"/>
                <a:gd name="T2" fmla="*/ 7 w 47"/>
                <a:gd name="T3" fmla="*/ 1 h 26"/>
                <a:gd name="T4" fmla="*/ 14 w 47"/>
                <a:gd name="T5" fmla="*/ 1 h 26"/>
                <a:gd name="T6" fmla="*/ 21 w 47"/>
                <a:gd name="T7" fmla="*/ 0 h 26"/>
                <a:gd name="T8" fmla="*/ 24 w 47"/>
                <a:gd name="T9" fmla="*/ 1 h 26"/>
                <a:gd name="T10" fmla="*/ 24 w 47"/>
                <a:gd name="T11" fmla="*/ 3 h 26"/>
                <a:gd name="T12" fmla="*/ 27 w 47"/>
                <a:gd name="T13" fmla="*/ 2 h 26"/>
                <a:gd name="T14" fmla="*/ 29 w 47"/>
                <a:gd name="T15" fmla="*/ 4 h 26"/>
                <a:gd name="T16" fmla="*/ 29 w 47"/>
                <a:gd name="T17" fmla="*/ 5 h 26"/>
                <a:gd name="T18" fmla="*/ 30 w 47"/>
                <a:gd name="T19" fmla="*/ 5 h 26"/>
                <a:gd name="T20" fmla="*/ 30 w 47"/>
                <a:gd name="T21" fmla="*/ 6 h 26"/>
                <a:gd name="T22" fmla="*/ 31 w 47"/>
                <a:gd name="T23" fmla="*/ 6 h 26"/>
                <a:gd name="T24" fmla="*/ 33 w 47"/>
                <a:gd name="T25" fmla="*/ 5 h 26"/>
                <a:gd name="T26" fmla="*/ 34 w 47"/>
                <a:gd name="T27" fmla="*/ 6 h 26"/>
                <a:gd name="T28" fmla="*/ 36 w 47"/>
                <a:gd name="T29" fmla="*/ 8 h 26"/>
                <a:gd name="T30" fmla="*/ 38 w 47"/>
                <a:gd name="T31" fmla="*/ 9 h 26"/>
                <a:gd name="T32" fmla="*/ 39 w 47"/>
                <a:gd name="T33" fmla="*/ 8 h 26"/>
                <a:gd name="T34" fmla="*/ 39 w 47"/>
                <a:gd name="T35" fmla="*/ 11 h 26"/>
                <a:gd name="T36" fmla="*/ 41 w 47"/>
                <a:gd name="T37" fmla="*/ 11 h 26"/>
                <a:gd name="T38" fmla="*/ 44 w 47"/>
                <a:gd name="T39" fmla="*/ 14 h 26"/>
                <a:gd name="T40" fmla="*/ 46 w 47"/>
                <a:gd name="T41" fmla="*/ 17 h 26"/>
                <a:gd name="T42" fmla="*/ 47 w 47"/>
                <a:gd name="T43" fmla="*/ 18 h 26"/>
                <a:gd name="T44" fmla="*/ 42 w 47"/>
                <a:gd name="T45" fmla="*/ 20 h 26"/>
                <a:gd name="T46" fmla="*/ 36 w 47"/>
                <a:gd name="T47" fmla="*/ 20 h 26"/>
                <a:gd name="T48" fmla="*/ 35 w 47"/>
                <a:gd name="T49" fmla="*/ 21 h 26"/>
                <a:gd name="T50" fmla="*/ 36 w 47"/>
                <a:gd name="T51" fmla="*/ 22 h 26"/>
                <a:gd name="T52" fmla="*/ 34 w 47"/>
                <a:gd name="T53" fmla="*/ 24 h 26"/>
                <a:gd name="T54" fmla="*/ 32 w 47"/>
                <a:gd name="T55" fmla="*/ 22 h 26"/>
                <a:gd name="T56" fmla="*/ 31 w 47"/>
                <a:gd name="T57" fmla="*/ 24 h 26"/>
                <a:gd name="T58" fmla="*/ 29 w 47"/>
                <a:gd name="T59" fmla="*/ 24 h 26"/>
                <a:gd name="T60" fmla="*/ 27 w 47"/>
                <a:gd name="T61" fmla="*/ 22 h 26"/>
                <a:gd name="T62" fmla="*/ 27 w 47"/>
                <a:gd name="T63" fmla="*/ 24 h 26"/>
                <a:gd name="T64" fmla="*/ 24 w 47"/>
                <a:gd name="T65" fmla="*/ 26 h 26"/>
                <a:gd name="T66" fmla="*/ 22 w 47"/>
                <a:gd name="T67" fmla="*/ 25 h 26"/>
                <a:gd name="T68" fmla="*/ 21 w 47"/>
                <a:gd name="T69" fmla="*/ 23 h 26"/>
                <a:gd name="T70" fmla="*/ 14 w 47"/>
                <a:gd name="T71" fmla="*/ 22 h 26"/>
                <a:gd name="T72" fmla="*/ 11 w 47"/>
                <a:gd name="T73" fmla="*/ 22 h 26"/>
                <a:gd name="T74" fmla="*/ 9 w 47"/>
                <a:gd name="T75" fmla="*/ 20 h 26"/>
                <a:gd name="T76" fmla="*/ 11 w 47"/>
                <a:gd name="T77" fmla="*/ 18 h 26"/>
                <a:gd name="T78" fmla="*/ 9 w 47"/>
                <a:gd name="T79" fmla="*/ 18 h 26"/>
                <a:gd name="T80" fmla="*/ 8 w 47"/>
                <a:gd name="T81" fmla="*/ 18 h 26"/>
                <a:gd name="T82" fmla="*/ 4 w 47"/>
                <a:gd name="T83" fmla="*/ 18 h 26"/>
                <a:gd name="T84" fmla="*/ 2 w 47"/>
                <a:gd name="T85" fmla="*/ 16 h 26"/>
                <a:gd name="T86" fmla="*/ 4 w 47"/>
                <a:gd name="T87" fmla="*/ 11 h 26"/>
                <a:gd name="T88" fmla="*/ 3 w 47"/>
                <a:gd name="T89" fmla="*/ 11 h 26"/>
                <a:gd name="T90" fmla="*/ 3 w 47"/>
                <a:gd name="T91" fmla="*/ 9 h 26"/>
                <a:gd name="T92" fmla="*/ 3 w 47"/>
                <a:gd name="T93" fmla="*/ 8 h 26"/>
                <a:gd name="T94" fmla="*/ 3 w 47"/>
                <a:gd name="T95" fmla="*/ 5 h 26"/>
                <a:gd name="T96" fmla="*/ 0 w 47"/>
                <a:gd name="T97" fmla="*/ 5 h 26"/>
                <a:gd name="T98" fmla="*/ 3 w 47"/>
                <a:gd name="T99" fmla="*/ 1 h 26"/>
                <a:gd name="T100" fmla="*/ 6 w 47"/>
                <a:gd name="T10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" h="26">
                  <a:moveTo>
                    <a:pt x="6" y="1"/>
                  </a:moveTo>
                  <a:lnTo>
                    <a:pt x="7" y="1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9" y="8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4" y="14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36" y="20"/>
                  </a:lnTo>
                  <a:lnTo>
                    <a:pt x="35" y="21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2" y="22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4" y="26"/>
                  </a:lnTo>
                  <a:lnTo>
                    <a:pt x="22" y="25"/>
                  </a:lnTo>
                  <a:lnTo>
                    <a:pt x="21" y="23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09"/>
            <p:cNvSpPr>
              <a:spLocks/>
            </p:cNvSpPr>
            <p:nvPr/>
          </p:nvSpPr>
          <p:spPr bwMode="auto">
            <a:xfrm>
              <a:off x="2634" y="3845"/>
              <a:ext cx="5" cy="2"/>
            </a:xfrm>
            <a:custGeom>
              <a:avLst/>
              <a:gdLst>
                <a:gd name="T0" fmla="*/ 0 w 8"/>
                <a:gd name="T1" fmla="*/ 1 h 5"/>
                <a:gd name="T2" fmla="*/ 4 w 8"/>
                <a:gd name="T3" fmla="*/ 1 h 5"/>
                <a:gd name="T4" fmla="*/ 4 w 8"/>
                <a:gd name="T5" fmla="*/ 0 h 5"/>
                <a:gd name="T6" fmla="*/ 5 w 8"/>
                <a:gd name="T7" fmla="*/ 0 h 5"/>
                <a:gd name="T8" fmla="*/ 6 w 8"/>
                <a:gd name="T9" fmla="*/ 1 h 5"/>
                <a:gd name="T10" fmla="*/ 8 w 8"/>
                <a:gd name="T11" fmla="*/ 3 h 5"/>
                <a:gd name="T12" fmla="*/ 8 w 8"/>
                <a:gd name="T13" fmla="*/ 4 h 5"/>
                <a:gd name="T14" fmla="*/ 1 w 8"/>
                <a:gd name="T15" fmla="*/ 5 h 5"/>
                <a:gd name="T16" fmla="*/ 1 w 8"/>
                <a:gd name="T17" fmla="*/ 4 h 5"/>
                <a:gd name="T18" fmla="*/ 2 w 8"/>
                <a:gd name="T19" fmla="*/ 3 h 5"/>
                <a:gd name="T20" fmla="*/ 0 w 8"/>
                <a:gd name="T21" fmla="*/ 3 h 5"/>
                <a:gd name="T22" fmla="*/ 0 w 8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">
                  <a:moveTo>
                    <a:pt x="0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10"/>
            <p:cNvSpPr>
              <a:spLocks/>
            </p:cNvSpPr>
            <p:nvPr/>
          </p:nvSpPr>
          <p:spPr bwMode="auto">
            <a:xfrm>
              <a:off x="2634" y="3848"/>
              <a:ext cx="40" cy="34"/>
            </a:xfrm>
            <a:custGeom>
              <a:avLst/>
              <a:gdLst>
                <a:gd name="T0" fmla="*/ 16 w 75"/>
                <a:gd name="T1" fmla="*/ 5 h 70"/>
                <a:gd name="T2" fmla="*/ 10 w 75"/>
                <a:gd name="T3" fmla="*/ 12 h 70"/>
                <a:gd name="T4" fmla="*/ 23 w 75"/>
                <a:gd name="T5" fmla="*/ 13 h 70"/>
                <a:gd name="T6" fmla="*/ 19 w 75"/>
                <a:gd name="T7" fmla="*/ 20 h 70"/>
                <a:gd name="T8" fmla="*/ 26 w 75"/>
                <a:gd name="T9" fmla="*/ 19 h 70"/>
                <a:gd name="T10" fmla="*/ 30 w 75"/>
                <a:gd name="T11" fmla="*/ 19 h 70"/>
                <a:gd name="T12" fmla="*/ 40 w 75"/>
                <a:gd name="T13" fmla="*/ 20 h 70"/>
                <a:gd name="T14" fmla="*/ 42 w 75"/>
                <a:gd name="T15" fmla="*/ 23 h 70"/>
                <a:gd name="T16" fmla="*/ 49 w 75"/>
                <a:gd name="T17" fmla="*/ 24 h 70"/>
                <a:gd name="T18" fmla="*/ 52 w 75"/>
                <a:gd name="T19" fmla="*/ 28 h 70"/>
                <a:gd name="T20" fmla="*/ 53 w 75"/>
                <a:gd name="T21" fmla="*/ 30 h 70"/>
                <a:gd name="T22" fmla="*/ 55 w 75"/>
                <a:gd name="T23" fmla="*/ 32 h 70"/>
                <a:gd name="T24" fmla="*/ 57 w 75"/>
                <a:gd name="T25" fmla="*/ 34 h 70"/>
                <a:gd name="T26" fmla="*/ 52 w 75"/>
                <a:gd name="T27" fmla="*/ 39 h 70"/>
                <a:gd name="T28" fmla="*/ 61 w 75"/>
                <a:gd name="T29" fmla="*/ 37 h 70"/>
                <a:gd name="T30" fmla="*/ 53 w 75"/>
                <a:gd name="T31" fmla="*/ 44 h 70"/>
                <a:gd name="T32" fmla="*/ 59 w 75"/>
                <a:gd name="T33" fmla="*/ 40 h 70"/>
                <a:gd name="T34" fmla="*/ 62 w 75"/>
                <a:gd name="T35" fmla="*/ 37 h 70"/>
                <a:gd name="T36" fmla="*/ 70 w 75"/>
                <a:gd name="T37" fmla="*/ 43 h 70"/>
                <a:gd name="T38" fmla="*/ 72 w 75"/>
                <a:gd name="T39" fmla="*/ 46 h 70"/>
                <a:gd name="T40" fmla="*/ 71 w 75"/>
                <a:gd name="T41" fmla="*/ 48 h 70"/>
                <a:gd name="T42" fmla="*/ 75 w 75"/>
                <a:gd name="T43" fmla="*/ 50 h 70"/>
                <a:gd name="T44" fmla="*/ 74 w 75"/>
                <a:gd name="T45" fmla="*/ 53 h 70"/>
                <a:gd name="T46" fmla="*/ 74 w 75"/>
                <a:gd name="T47" fmla="*/ 56 h 70"/>
                <a:gd name="T48" fmla="*/ 72 w 75"/>
                <a:gd name="T49" fmla="*/ 56 h 70"/>
                <a:gd name="T50" fmla="*/ 72 w 75"/>
                <a:gd name="T51" fmla="*/ 64 h 70"/>
                <a:gd name="T52" fmla="*/ 71 w 75"/>
                <a:gd name="T53" fmla="*/ 61 h 70"/>
                <a:gd name="T54" fmla="*/ 67 w 75"/>
                <a:gd name="T55" fmla="*/ 62 h 70"/>
                <a:gd name="T56" fmla="*/ 64 w 75"/>
                <a:gd name="T57" fmla="*/ 64 h 70"/>
                <a:gd name="T58" fmla="*/ 66 w 75"/>
                <a:gd name="T59" fmla="*/ 67 h 70"/>
                <a:gd name="T60" fmla="*/ 59 w 75"/>
                <a:gd name="T61" fmla="*/ 70 h 70"/>
                <a:gd name="T62" fmla="*/ 41 w 75"/>
                <a:gd name="T63" fmla="*/ 66 h 70"/>
                <a:gd name="T64" fmla="*/ 29 w 75"/>
                <a:gd name="T65" fmla="*/ 63 h 70"/>
                <a:gd name="T66" fmla="*/ 20 w 75"/>
                <a:gd name="T67" fmla="*/ 55 h 70"/>
                <a:gd name="T68" fmla="*/ 9 w 75"/>
                <a:gd name="T69" fmla="*/ 47 h 70"/>
                <a:gd name="T70" fmla="*/ 5 w 75"/>
                <a:gd name="T71" fmla="*/ 41 h 70"/>
                <a:gd name="T72" fmla="*/ 2 w 75"/>
                <a:gd name="T73" fmla="*/ 34 h 70"/>
                <a:gd name="T74" fmla="*/ 3 w 75"/>
                <a:gd name="T75" fmla="*/ 29 h 70"/>
                <a:gd name="T76" fmla="*/ 5 w 75"/>
                <a:gd name="T77" fmla="*/ 26 h 70"/>
                <a:gd name="T78" fmla="*/ 3 w 75"/>
                <a:gd name="T79" fmla="*/ 20 h 70"/>
                <a:gd name="T80" fmla="*/ 4 w 75"/>
                <a:gd name="T81" fmla="*/ 14 h 70"/>
                <a:gd name="T82" fmla="*/ 0 w 75"/>
                <a:gd name="T83" fmla="*/ 11 h 70"/>
                <a:gd name="T84" fmla="*/ 3 w 75"/>
                <a:gd name="T85" fmla="*/ 5 h 70"/>
                <a:gd name="T86" fmla="*/ 11 w 75"/>
                <a:gd name="T87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70">
                  <a:moveTo>
                    <a:pt x="14" y="0"/>
                  </a:moveTo>
                  <a:lnTo>
                    <a:pt x="17" y="3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8" y="11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1" y="17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9" y="16"/>
                  </a:lnTo>
                  <a:lnTo>
                    <a:pt x="31" y="14"/>
                  </a:lnTo>
                  <a:lnTo>
                    <a:pt x="30" y="19"/>
                  </a:lnTo>
                  <a:lnTo>
                    <a:pt x="34" y="17"/>
                  </a:lnTo>
                  <a:lnTo>
                    <a:pt x="37" y="16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2" y="23"/>
                  </a:lnTo>
                  <a:lnTo>
                    <a:pt x="47" y="22"/>
                  </a:lnTo>
                  <a:lnTo>
                    <a:pt x="49" y="23"/>
                  </a:lnTo>
                  <a:lnTo>
                    <a:pt x="49" y="24"/>
                  </a:lnTo>
                  <a:lnTo>
                    <a:pt x="51" y="26"/>
                  </a:lnTo>
                  <a:lnTo>
                    <a:pt x="51" y="27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51" y="30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5" y="28"/>
                  </a:lnTo>
                  <a:lnTo>
                    <a:pt x="55" y="32"/>
                  </a:lnTo>
                  <a:lnTo>
                    <a:pt x="59" y="35"/>
                  </a:lnTo>
                  <a:lnTo>
                    <a:pt x="58" y="35"/>
                  </a:lnTo>
                  <a:lnTo>
                    <a:pt x="57" y="34"/>
                  </a:lnTo>
                  <a:lnTo>
                    <a:pt x="51" y="34"/>
                  </a:lnTo>
                  <a:lnTo>
                    <a:pt x="53" y="37"/>
                  </a:lnTo>
                  <a:lnTo>
                    <a:pt x="52" y="39"/>
                  </a:lnTo>
                  <a:lnTo>
                    <a:pt x="57" y="37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3" y="44"/>
                  </a:lnTo>
                  <a:lnTo>
                    <a:pt x="58" y="42"/>
                  </a:lnTo>
                  <a:lnTo>
                    <a:pt x="59" y="43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62" y="41"/>
                  </a:lnTo>
                  <a:lnTo>
                    <a:pt x="62" y="37"/>
                  </a:lnTo>
                  <a:lnTo>
                    <a:pt x="64" y="39"/>
                  </a:lnTo>
                  <a:lnTo>
                    <a:pt x="66" y="38"/>
                  </a:lnTo>
                  <a:lnTo>
                    <a:pt x="70" y="43"/>
                  </a:lnTo>
                  <a:lnTo>
                    <a:pt x="72" y="44"/>
                  </a:lnTo>
                  <a:lnTo>
                    <a:pt x="74" y="44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5" y="47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5" y="49"/>
                  </a:lnTo>
                  <a:lnTo>
                    <a:pt x="75" y="50"/>
                  </a:lnTo>
                  <a:lnTo>
                    <a:pt x="75" y="52"/>
                  </a:lnTo>
                  <a:lnTo>
                    <a:pt x="72" y="53"/>
                  </a:lnTo>
                  <a:lnTo>
                    <a:pt x="74" y="53"/>
                  </a:lnTo>
                  <a:lnTo>
                    <a:pt x="74" y="54"/>
                  </a:lnTo>
                  <a:lnTo>
                    <a:pt x="74" y="55"/>
                  </a:lnTo>
                  <a:lnTo>
                    <a:pt x="74" y="56"/>
                  </a:lnTo>
                  <a:lnTo>
                    <a:pt x="75" y="57"/>
                  </a:lnTo>
                  <a:lnTo>
                    <a:pt x="74" y="59"/>
                  </a:lnTo>
                  <a:lnTo>
                    <a:pt x="72" y="56"/>
                  </a:lnTo>
                  <a:lnTo>
                    <a:pt x="73" y="59"/>
                  </a:lnTo>
                  <a:lnTo>
                    <a:pt x="72" y="61"/>
                  </a:lnTo>
                  <a:lnTo>
                    <a:pt x="72" y="64"/>
                  </a:lnTo>
                  <a:lnTo>
                    <a:pt x="72" y="67"/>
                  </a:lnTo>
                  <a:lnTo>
                    <a:pt x="71" y="66"/>
                  </a:lnTo>
                  <a:lnTo>
                    <a:pt x="71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7" y="62"/>
                  </a:lnTo>
                  <a:lnTo>
                    <a:pt x="66" y="61"/>
                  </a:lnTo>
                  <a:lnTo>
                    <a:pt x="63" y="62"/>
                  </a:lnTo>
                  <a:lnTo>
                    <a:pt x="64" y="64"/>
                  </a:lnTo>
                  <a:lnTo>
                    <a:pt x="63" y="65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67" y="68"/>
                  </a:lnTo>
                  <a:lnTo>
                    <a:pt x="65" y="69"/>
                  </a:lnTo>
                  <a:lnTo>
                    <a:pt x="59" y="70"/>
                  </a:lnTo>
                  <a:lnTo>
                    <a:pt x="50" y="69"/>
                  </a:lnTo>
                  <a:lnTo>
                    <a:pt x="44" y="67"/>
                  </a:lnTo>
                  <a:lnTo>
                    <a:pt x="41" y="66"/>
                  </a:lnTo>
                  <a:lnTo>
                    <a:pt x="40" y="67"/>
                  </a:lnTo>
                  <a:lnTo>
                    <a:pt x="35" y="64"/>
                  </a:lnTo>
                  <a:lnTo>
                    <a:pt x="29" y="63"/>
                  </a:lnTo>
                  <a:lnTo>
                    <a:pt x="27" y="61"/>
                  </a:lnTo>
                  <a:lnTo>
                    <a:pt x="22" y="59"/>
                  </a:lnTo>
                  <a:lnTo>
                    <a:pt x="20" y="55"/>
                  </a:lnTo>
                  <a:lnTo>
                    <a:pt x="18" y="55"/>
                  </a:lnTo>
                  <a:lnTo>
                    <a:pt x="13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5" y="44"/>
                  </a:lnTo>
                  <a:lnTo>
                    <a:pt x="5" y="41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3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4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11"/>
            <p:cNvSpPr>
              <a:spLocks/>
            </p:cNvSpPr>
            <p:nvPr/>
          </p:nvSpPr>
          <p:spPr bwMode="auto">
            <a:xfrm>
              <a:off x="2662" y="628"/>
              <a:ext cx="607" cy="976"/>
            </a:xfrm>
            <a:custGeom>
              <a:avLst/>
              <a:gdLst>
                <a:gd name="T0" fmla="*/ 126 w 1122"/>
                <a:gd name="T1" fmla="*/ 402 h 2032"/>
                <a:gd name="T2" fmla="*/ 234 w 1122"/>
                <a:gd name="T3" fmla="*/ 456 h 2032"/>
                <a:gd name="T4" fmla="*/ 258 w 1122"/>
                <a:gd name="T5" fmla="*/ 534 h 2032"/>
                <a:gd name="T6" fmla="*/ 291 w 1122"/>
                <a:gd name="T7" fmla="*/ 610 h 2032"/>
                <a:gd name="T8" fmla="*/ 324 w 1122"/>
                <a:gd name="T9" fmla="*/ 694 h 2032"/>
                <a:gd name="T10" fmla="*/ 313 w 1122"/>
                <a:gd name="T11" fmla="*/ 779 h 2032"/>
                <a:gd name="T12" fmla="*/ 360 w 1122"/>
                <a:gd name="T13" fmla="*/ 863 h 2032"/>
                <a:gd name="T14" fmla="*/ 423 w 1122"/>
                <a:gd name="T15" fmla="*/ 910 h 2032"/>
                <a:gd name="T16" fmla="*/ 493 w 1122"/>
                <a:gd name="T17" fmla="*/ 999 h 2032"/>
                <a:gd name="T18" fmla="*/ 519 w 1122"/>
                <a:gd name="T19" fmla="*/ 1066 h 2032"/>
                <a:gd name="T20" fmla="*/ 443 w 1122"/>
                <a:gd name="T21" fmla="*/ 1098 h 2032"/>
                <a:gd name="T22" fmla="*/ 390 w 1122"/>
                <a:gd name="T23" fmla="*/ 1224 h 2032"/>
                <a:gd name="T24" fmla="*/ 374 w 1122"/>
                <a:gd name="T25" fmla="*/ 1276 h 2032"/>
                <a:gd name="T26" fmla="*/ 317 w 1122"/>
                <a:gd name="T27" fmla="*/ 1322 h 2032"/>
                <a:gd name="T28" fmla="*/ 314 w 1122"/>
                <a:gd name="T29" fmla="*/ 1406 h 2032"/>
                <a:gd name="T30" fmla="*/ 252 w 1122"/>
                <a:gd name="T31" fmla="*/ 1421 h 2032"/>
                <a:gd name="T32" fmla="*/ 238 w 1122"/>
                <a:gd name="T33" fmla="*/ 1494 h 2032"/>
                <a:gd name="T34" fmla="*/ 241 w 1122"/>
                <a:gd name="T35" fmla="*/ 1570 h 2032"/>
                <a:gd name="T36" fmla="*/ 261 w 1122"/>
                <a:gd name="T37" fmla="*/ 1665 h 2032"/>
                <a:gd name="T38" fmla="*/ 307 w 1122"/>
                <a:gd name="T39" fmla="*/ 1769 h 2032"/>
                <a:gd name="T40" fmla="*/ 307 w 1122"/>
                <a:gd name="T41" fmla="*/ 1824 h 2032"/>
                <a:gd name="T42" fmla="*/ 314 w 1122"/>
                <a:gd name="T43" fmla="*/ 1874 h 2032"/>
                <a:gd name="T44" fmla="*/ 324 w 1122"/>
                <a:gd name="T45" fmla="*/ 1933 h 2032"/>
                <a:gd name="T46" fmla="*/ 357 w 1122"/>
                <a:gd name="T47" fmla="*/ 1920 h 2032"/>
                <a:gd name="T48" fmla="*/ 420 w 1122"/>
                <a:gd name="T49" fmla="*/ 1940 h 2032"/>
                <a:gd name="T50" fmla="*/ 444 w 1122"/>
                <a:gd name="T51" fmla="*/ 1976 h 2032"/>
                <a:gd name="T52" fmla="*/ 485 w 1122"/>
                <a:gd name="T53" fmla="*/ 2005 h 2032"/>
                <a:gd name="T54" fmla="*/ 522 w 1122"/>
                <a:gd name="T55" fmla="*/ 2008 h 2032"/>
                <a:gd name="T56" fmla="*/ 569 w 1122"/>
                <a:gd name="T57" fmla="*/ 2002 h 2032"/>
                <a:gd name="T58" fmla="*/ 635 w 1122"/>
                <a:gd name="T59" fmla="*/ 1976 h 2032"/>
                <a:gd name="T60" fmla="*/ 694 w 1122"/>
                <a:gd name="T61" fmla="*/ 1923 h 2032"/>
                <a:gd name="T62" fmla="*/ 720 w 1122"/>
                <a:gd name="T63" fmla="*/ 1894 h 2032"/>
                <a:gd name="T64" fmla="*/ 750 w 1122"/>
                <a:gd name="T65" fmla="*/ 1874 h 2032"/>
                <a:gd name="T66" fmla="*/ 793 w 1122"/>
                <a:gd name="T67" fmla="*/ 1857 h 2032"/>
                <a:gd name="T68" fmla="*/ 902 w 1122"/>
                <a:gd name="T69" fmla="*/ 1834 h 2032"/>
                <a:gd name="T70" fmla="*/ 1087 w 1122"/>
                <a:gd name="T71" fmla="*/ 1432 h 2032"/>
                <a:gd name="T72" fmla="*/ 1122 w 1122"/>
                <a:gd name="T73" fmla="*/ 1297 h 2032"/>
                <a:gd name="T74" fmla="*/ 1028 w 1122"/>
                <a:gd name="T75" fmla="*/ 1215 h 2032"/>
                <a:gd name="T76" fmla="*/ 973 w 1122"/>
                <a:gd name="T77" fmla="*/ 1116 h 2032"/>
                <a:gd name="T78" fmla="*/ 940 w 1122"/>
                <a:gd name="T79" fmla="*/ 1053 h 2032"/>
                <a:gd name="T80" fmla="*/ 912 w 1122"/>
                <a:gd name="T81" fmla="*/ 996 h 2032"/>
                <a:gd name="T82" fmla="*/ 860 w 1122"/>
                <a:gd name="T83" fmla="*/ 907 h 2032"/>
                <a:gd name="T84" fmla="*/ 832 w 1122"/>
                <a:gd name="T85" fmla="*/ 867 h 2032"/>
                <a:gd name="T86" fmla="*/ 836 w 1122"/>
                <a:gd name="T87" fmla="*/ 766 h 2032"/>
                <a:gd name="T88" fmla="*/ 703 w 1122"/>
                <a:gd name="T89" fmla="*/ 587 h 2032"/>
                <a:gd name="T90" fmla="*/ 737 w 1122"/>
                <a:gd name="T91" fmla="*/ 425 h 2032"/>
                <a:gd name="T92" fmla="*/ 592 w 1122"/>
                <a:gd name="T93" fmla="*/ 313 h 2032"/>
                <a:gd name="T94" fmla="*/ 575 w 1122"/>
                <a:gd name="T95" fmla="*/ 224 h 2032"/>
                <a:gd name="T96" fmla="*/ 569 w 1122"/>
                <a:gd name="T97" fmla="*/ 181 h 2032"/>
                <a:gd name="T98" fmla="*/ 574 w 1122"/>
                <a:gd name="T99" fmla="*/ 72 h 2032"/>
                <a:gd name="T100" fmla="*/ 456 w 1122"/>
                <a:gd name="T101" fmla="*/ 0 h 2032"/>
                <a:gd name="T102" fmla="*/ 366 w 1122"/>
                <a:gd name="T103" fmla="*/ 79 h 2032"/>
                <a:gd name="T104" fmla="*/ 349 w 1122"/>
                <a:gd name="T105" fmla="*/ 154 h 2032"/>
                <a:gd name="T106" fmla="*/ 354 w 1122"/>
                <a:gd name="T107" fmla="*/ 267 h 2032"/>
                <a:gd name="T108" fmla="*/ 331 w 1122"/>
                <a:gd name="T109" fmla="*/ 337 h 2032"/>
                <a:gd name="T110" fmla="*/ 267 w 1122"/>
                <a:gd name="T111" fmla="*/ 329 h 2032"/>
                <a:gd name="T112" fmla="*/ 212 w 1122"/>
                <a:gd name="T113" fmla="*/ 343 h 2032"/>
                <a:gd name="T114" fmla="*/ 148 w 1122"/>
                <a:gd name="T115" fmla="*/ 349 h 2032"/>
                <a:gd name="T116" fmla="*/ 66 w 1122"/>
                <a:gd name="T117" fmla="*/ 250 h 2032"/>
                <a:gd name="T118" fmla="*/ 30 w 1122"/>
                <a:gd name="T119" fmla="*/ 300 h 2032"/>
                <a:gd name="T120" fmla="*/ 0 w 1122"/>
                <a:gd name="T121" fmla="*/ 306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2" h="2032">
                  <a:moveTo>
                    <a:pt x="22" y="320"/>
                  </a:moveTo>
                  <a:lnTo>
                    <a:pt x="30" y="337"/>
                  </a:lnTo>
                  <a:lnTo>
                    <a:pt x="83" y="376"/>
                  </a:lnTo>
                  <a:lnTo>
                    <a:pt x="126" y="402"/>
                  </a:lnTo>
                  <a:lnTo>
                    <a:pt x="156" y="402"/>
                  </a:lnTo>
                  <a:lnTo>
                    <a:pt x="202" y="425"/>
                  </a:lnTo>
                  <a:lnTo>
                    <a:pt x="212" y="442"/>
                  </a:lnTo>
                  <a:lnTo>
                    <a:pt x="234" y="456"/>
                  </a:lnTo>
                  <a:lnTo>
                    <a:pt x="252" y="474"/>
                  </a:lnTo>
                  <a:lnTo>
                    <a:pt x="244" y="488"/>
                  </a:lnTo>
                  <a:lnTo>
                    <a:pt x="248" y="528"/>
                  </a:lnTo>
                  <a:lnTo>
                    <a:pt x="258" y="534"/>
                  </a:lnTo>
                  <a:lnTo>
                    <a:pt x="248" y="554"/>
                  </a:lnTo>
                  <a:lnTo>
                    <a:pt x="252" y="581"/>
                  </a:lnTo>
                  <a:lnTo>
                    <a:pt x="284" y="584"/>
                  </a:lnTo>
                  <a:lnTo>
                    <a:pt x="291" y="610"/>
                  </a:lnTo>
                  <a:lnTo>
                    <a:pt x="278" y="627"/>
                  </a:lnTo>
                  <a:lnTo>
                    <a:pt x="284" y="646"/>
                  </a:lnTo>
                  <a:lnTo>
                    <a:pt x="321" y="686"/>
                  </a:lnTo>
                  <a:lnTo>
                    <a:pt x="324" y="694"/>
                  </a:lnTo>
                  <a:lnTo>
                    <a:pt x="323" y="714"/>
                  </a:lnTo>
                  <a:lnTo>
                    <a:pt x="321" y="752"/>
                  </a:lnTo>
                  <a:lnTo>
                    <a:pt x="313" y="768"/>
                  </a:lnTo>
                  <a:lnTo>
                    <a:pt x="313" y="779"/>
                  </a:lnTo>
                  <a:lnTo>
                    <a:pt x="314" y="794"/>
                  </a:lnTo>
                  <a:lnTo>
                    <a:pt x="324" y="822"/>
                  </a:lnTo>
                  <a:lnTo>
                    <a:pt x="344" y="831"/>
                  </a:lnTo>
                  <a:lnTo>
                    <a:pt x="360" y="863"/>
                  </a:lnTo>
                  <a:lnTo>
                    <a:pt x="380" y="890"/>
                  </a:lnTo>
                  <a:lnTo>
                    <a:pt x="406" y="884"/>
                  </a:lnTo>
                  <a:lnTo>
                    <a:pt x="420" y="894"/>
                  </a:lnTo>
                  <a:lnTo>
                    <a:pt x="423" y="910"/>
                  </a:lnTo>
                  <a:lnTo>
                    <a:pt x="456" y="910"/>
                  </a:lnTo>
                  <a:lnTo>
                    <a:pt x="485" y="933"/>
                  </a:lnTo>
                  <a:lnTo>
                    <a:pt x="485" y="956"/>
                  </a:lnTo>
                  <a:lnTo>
                    <a:pt x="493" y="999"/>
                  </a:lnTo>
                  <a:lnTo>
                    <a:pt x="516" y="1006"/>
                  </a:lnTo>
                  <a:lnTo>
                    <a:pt x="505" y="1035"/>
                  </a:lnTo>
                  <a:lnTo>
                    <a:pt x="525" y="1058"/>
                  </a:lnTo>
                  <a:lnTo>
                    <a:pt x="519" y="1066"/>
                  </a:lnTo>
                  <a:lnTo>
                    <a:pt x="500" y="1057"/>
                  </a:lnTo>
                  <a:lnTo>
                    <a:pt x="479" y="1049"/>
                  </a:lnTo>
                  <a:lnTo>
                    <a:pt x="461" y="1072"/>
                  </a:lnTo>
                  <a:lnTo>
                    <a:pt x="443" y="1098"/>
                  </a:lnTo>
                  <a:lnTo>
                    <a:pt x="443" y="1128"/>
                  </a:lnTo>
                  <a:lnTo>
                    <a:pt x="420" y="1157"/>
                  </a:lnTo>
                  <a:lnTo>
                    <a:pt x="420" y="1200"/>
                  </a:lnTo>
                  <a:lnTo>
                    <a:pt x="390" y="1224"/>
                  </a:lnTo>
                  <a:lnTo>
                    <a:pt x="403" y="1240"/>
                  </a:lnTo>
                  <a:lnTo>
                    <a:pt x="377" y="1250"/>
                  </a:lnTo>
                  <a:lnTo>
                    <a:pt x="383" y="1264"/>
                  </a:lnTo>
                  <a:lnTo>
                    <a:pt x="374" y="1276"/>
                  </a:lnTo>
                  <a:lnTo>
                    <a:pt x="354" y="1284"/>
                  </a:lnTo>
                  <a:lnTo>
                    <a:pt x="351" y="1326"/>
                  </a:lnTo>
                  <a:lnTo>
                    <a:pt x="334" y="1310"/>
                  </a:lnTo>
                  <a:lnTo>
                    <a:pt x="317" y="1322"/>
                  </a:lnTo>
                  <a:lnTo>
                    <a:pt x="314" y="1359"/>
                  </a:lnTo>
                  <a:lnTo>
                    <a:pt x="298" y="1378"/>
                  </a:lnTo>
                  <a:lnTo>
                    <a:pt x="317" y="1398"/>
                  </a:lnTo>
                  <a:lnTo>
                    <a:pt x="314" y="1406"/>
                  </a:lnTo>
                  <a:lnTo>
                    <a:pt x="301" y="1421"/>
                  </a:lnTo>
                  <a:lnTo>
                    <a:pt x="291" y="1418"/>
                  </a:lnTo>
                  <a:lnTo>
                    <a:pt x="278" y="1432"/>
                  </a:lnTo>
                  <a:lnTo>
                    <a:pt x="252" y="1421"/>
                  </a:lnTo>
                  <a:lnTo>
                    <a:pt x="264" y="1458"/>
                  </a:lnTo>
                  <a:lnTo>
                    <a:pt x="252" y="1468"/>
                  </a:lnTo>
                  <a:lnTo>
                    <a:pt x="252" y="1488"/>
                  </a:lnTo>
                  <a:lnTo>
                    <a:pt x="238" y="1494"/>
                  </a:lnTo>
                  <a:lnTo>
                    <a:pt x="234" y="1516"/>
                  </a:lnTo>
                  <a:lnTo>
                    <a:pt x="235" y="1540"/>
                  </a:lnTo>
                  <a:lnTo>
                    <a:pt x="244" y="1551"/>
                  </a:lnTo>
                  <a:lnTo>
                    <a:pt x="241" y="1570"/>
                  </a:lnTo>
                  <a:lnTo>
                    <a:pt x="248" y="1580"/>
                  </a:lnTo>
                  <a:lnTo>
                    <a:pt x="267" y="1619"/>
                  </a:lnTo>
                  <a:lnTo>
                    <a:pt x="264" y="1641"/>
                  </a:lnTo>
                  <a:lnTo>
                    <a:pt x="261" y="1665"/>
                  </a:lnTo>
                  <a:lnTo>
                    <a:pt x="275" y="1676"/>
                  </a:lnTo>
                  <a:lnTo>
                    <a:pt x="298" y="1704"/>
                  </a:lnTo>
                  <a:lnTo>
                    <a:pt x="314" y="1738"/>
                  </a:lnTo>
                  <a:lnTo>
                    <a:pt x="307" y="1769"/>
                  </a:lnTo>
                  <a:lnTo>
                    <a:pt x="317" y="1784"/>
                  </a:lnTo>
                  <a:lnTo>
                    <a:pt x="317" y="1804"/>
                  </a:lnTo>
                  <a:lnTo>
                    <a:pt x="304" y="1814"/>
                  </a:lnTo>
                  <a:lnTo>
                    <a:pt x="307" y="1824"/>
                  </a:lnTo>
                  <a:lnTo>
                    <a:pt x="311" y="1840"/>
                  </a:lnTo>
                  <a:lnTo>
                    <a:pt x="298" y="1840"/>
                  </a:lnTo>
                  <a:lnTo>
                    <a:pt x="317" y="1863"/>
                  </a:lnTo>
                  <a:lnTo>
                    <a:pt x="314" y="1874"/>
                  </a:lnTo>
                  <a:lnTo>
                    <a:pt x="294" y="1874"/>
                  </a:lnTo>
                  <a:lnTo>
                    <a:pt x="317" y="1886"/>
                  </a:lnTo>
                  <a:lnTo>
                    <a:pt x="307" y="1903"/>
                  </a:lnTo>
                  <a:lnTo>
                    <a:pt x="324" y="1933"/>
                  </a:lnTo>
                  <a:lnTo>
                    <a:pt x="340" y="1940"/>
                  </a:lnTo>
                  <a:lnTo>
                    <a:pt x="347" y="1940"/>
                  </a:lnTo>
                  <a:lnTo>
                    <a:pt x="340" y="1923"/>
                  </a:lnTo>
                  <a:lnTo>
                    <a:pt x="357" y="1920"/>
                  </a:lnTo>
                  <a:lnTo>
                    <a:pt x="366" y="1936"/>
                  </a:lnTo>
                  <a:lnTo>
                    <a:pt x="374" y="1936"/>
                  </a:lnTo>
                  <a:lnTo>
                    <a:pt x="390" y="1946"/>
                  </a:lnTo>
                  <a:lnTo>
                    <a:pt x="420" y="1940"/>
                  </a:lnTo>
                  <a:lnTo>
                    <a:pt x="433" y="1952"/>
                  </a:lnTo>
                  <a:lnTo>
                    <a:pt x="439" y="1956"/>
                  </a:lnTo>
                  <a:lnTo>
                    <a:pt x="434" y="1964"/>
                  </a:lnTo>
                  <a:lnTo>
                    <a:pt x="444" y="1976"/>
                  </a:lnTo>
                  <a:lnTo>
                    <a:pt x="459" y="1969"/>
                  </a:lnTo>
                  <a:lnTo>
                    <a:pt x="482" y="1953"/>
                  </a:lnTo>
                  <a:lnTo>
                    <a:pt x="473" y="1982"/>
                  </a:lnTo>
                  <a:lnTo>
                    <a:pt x="485" y="2005"/>
                  </a:lnTo>
                  <a:lnTo>
                    <a:pt x="490" y="2019"/>
                  </a:lnTo>
                  <a:lnTo>
                    <a:pt x="500" y="2032"/>
                  </a:lnTo>
                  <a:lnTo>
                    <a:pt x="516" y="2013"/>
                  </a:lnTo>
                  <a:lnTo>
                    <a:pt x="522" y="2008"/>
                  </a:lnTo>
                  <a:lnTo>
                    <a:pt x="529" y="2025"/>
                  </a:lnTo>
                  <a:lnTo>
                    <a:pt x="539" y="2022"/>
                  </a:lnTo>
                  <a:lnTo>
                    <a:pt x="545" y="2002"/>
                  </a:lnTo>
                  <a:lnTo>
                    <a:pt x="569" y="2002"/>
                  </a:lnTo>
                  <a:lnTo>
                    <a:pt x="578" y="1989"/>
                  </a:lnTo>
                  <a:lnTo>
                    <a:pt x="603" y="1991"/>
                  </a:lnTo>
                  <a:lnTo>
                    <a:pt x="628" y="1993"/>
                  </a:lnTo>
                  <a:lnTo>
                    <a:pt x="635" y="1976"/>
                  </a:lnTo>
                  <a:lnTo>
                    <a:pt x="651" y="1966"/>
                  </a:lnTo>
                  <a:lnTo>
                    <a:pt x="654" y="1943"/>
                  </a:lnTo>
                  <a:lnTo>
                    <a:pt x="691" y="1940"/>
                  </a:lnTo>
                  <a:lnTo>
                    <a:pt x="694" y="1923"/>
                  </a:lnTo>
                  <a:lnTo>
                    <a:pt x="714" y="1920"/>
                  </a:lnTo>
                  <a:lnTo>
                    <a:pt x="714" y="1910"/>
                  </a:lnTo>
                  <a:lnTo>
                    <a:pt x="717" y="1906"/>
                  </a:lnTo>
                  <a:lnTo>
                    <a:pt x="720" y="1894"/>
                  </a:lnTo>
                  <a:lnTo>
                    <a:pt x="734" y="1906"/>
                  </a:lnTo>
                  <a:lnTo>
                    <a:pt x="750" y="1903"/>
                  </a:lnTo>
                  <a:lnTo>
                    <a:pt x="743" y="1894"/>
                  </a:lnTo>
                  <a:lnTo>
                    <a:pt x="750" y="1874"/>
                  </a:lnTo>
                  <a:lnTo>
                    <a:pt x="757" y="1880"/>
                  </a:lnTo>
                  <a:lnTo>
                    <a:pt x="770" y="1874"/>
                  </a:lnTo>
                  <a:lnTo>
                    <a:pt x="790" y="1877"/>
                  </a:lnTo>
                  <a:lnTo>
                    <a:pt x="793" y="1857"/>
                  </a:lnTo>
                  <a:lnTo>
                    <a:pt x="826" y="1857"/>
                  </a:lnTo>
                  <a:lnTo>
                    <a:pt x="856" y="1827"/>
                  </a:lnTo>
                  <a:lnTo>
                    <a:pt x="879" y="1837"/>
                  </a:lnTo>
                  <a:lnTo>
                    <a:pt x="902" y="1834"/>
                  </a:lnTo>
                  <a:lnTo>
                    <a:pt x="931" y="1783"/>
                  </a:lnTo>
                  <a:lnTo>
                    <a:pt x="955" y="1725"/>
                  </a:lnTo>
                  <a:lnTo>
                    <a:pt x="1040" y="1577"/>
                  </a:lnTo>
                  <a:lnTo>
                    <a:pt x="1087" y="1432"/>
                  </a:lnTo>
                  <a:lnTo>
                    <a:pt x="1120" y="1369"/>
                  </a:lnTo>
                  <a:lnTo>
                    <a:pt x="1113" y="1342"/>
                  </a:lnTo>
                  <a:lnTo>
                    <a:pt x="1119" y="1313"/>
                  </a:lnTo>
                  <a:lnTo>
                    <a:pt x="1122" y="1297"/>
                  </a:lnTo>
                  <a:lnTo>
                    <a:pt x="1121" y="1284"/>
                  </a:lnTo>
                  <a:lnTo>
                    <a:pt x="1097" y="1258"/>
                  </a:lnTo>
                  <a:lnTo>
                    <a:pt x="1064" y="1237"/>
                  </a:lnTo>
                  <a:lnTo>
                    <a:pt x="1028" y="1215"/>
                  </a:lnTo>
                  <a:lnTo>
                    <a:pt x="971" y="1194"/>
                  </a:lnTo>
                  <a:lnTo>
                    <a:pt x="949" y="1171"/>
                  </a:lnTo>
                  <a:lnTo>
                    <a:pt x="965" y="1145"/>
                  </a:lnTo>
                  <a:lnTo>
                    <a:pt x="973" y="1116"/>
                  </a:lnTo>
                  <a:lnTo>
                    <a:pt x="974" y="1099"/>
                  </a:lnTo>
                  <a:lnTo>
                    <a:pt x="971" y="1085"/>
                  </a:lnTo>
                  <a:lnTo>
                    <a:pt x="956" y="1063"/>
                  </a:lnTo>
                  <a:lnTo>
                    <a:pt x="940" y="1053"/>
                  </a:lnTo>
                  <a:lnTo>
                    <a:pt x="918" y="1052"/>
                  </a:lnTo>
                  <a:lnTo>
                    <a:pt x="906" y="1030"/>
                  </a:lnTo>
                  <a:lnTo>
                    <a:pt x="898" y="1006"/>
                  </a:lnTo>
                  <a:lnTo>
                    <a:pt x="912" y="996"/>
                  </a:lnTo>
                  <a:lnTo>
                    <a:pt x="895" y="973"/>
                  </a:lnTo>
                  <a:lnTo>
                    <a:pt x="862" y="976"/>
                  </a:lnTo>
                  <a:lnTo>
                    <a:pt x="846" y="930"/>
                  </a:lnTo>
                  <a:lnTo>
                    <a:pt x="860" y="907"/>
                  </a:lnTo>
                  <a:lnTo>
                    <a:pt x="856" y="901"/>
                  </a:lnTo>
                  <a:lnTo>
                    <a:pt x="833" y="895"/>
                  </a:lnTo>
                  <a:lnTo>
                    <a:pt x="830" y="884"/>
                  </a:lnTo>
                  <a:lnTo>
                    <a:pt x="832" y="867"/>
                  </a:lnTo>
                  <a:lnTo>
                    <a:pt x="835" y="837"/>
                  </a:lnTo>
                  <a:lnTo>
                    <a:pt x="822" y="817"/>
                  </a:lnTo>
                  <a:lnTo>
                    <a:pt x="842" y="802"/>
                  </a:lnTo>
                  <a:lnTo>
                    <a:pt x="836" y="766"/>
                  </a:lnTo>
                  <a:lnTo>
                    <a:pt x="819" y="732"/>
                  </a:lnTo>
                  <a:lnTo>
                    <a:pt x="770" y="676"/>
                  </a:lnTo>
                  <a:lnTo>
                    <a:pt x="734" y="634"/>
                  </a:lnTo>
                  <a:lnTo>
                    <a:pt x="703" y="587"/>
                  </a:lnTo>
                  <a:lnTo>
                    <a:pt x="705" y="560"/>
                  </a:lnTo>
                  <a:lnTo>
                    <a:pt x="715" y="526"/>
                  </a:lnTo>
                  <a:lnTo>
                    <a:pt x="734" y="465"/>
                  </a:lnTo>
                  <a:lnTo>
                    <a:pt x="737" y="425"/>
                  </a:lnTo>
                  <a:lnTo>
                    <a:pt x="711" y="409"/>
                  </a:lnTo>
                  <a:lnTo>
                    <a:pt x="654" y="363"/>
                  </a:lnTo>
                  <a:lnTo>
                    <a:pt x="608" y="360"/>
                  </a:lnTo>
                  <a:lnTo>
                    <a:pt x="592" y="313"/>
                  </a:lnTo>
                  <a:lnTo>
                    <a:pt x="575" y="297"/>
                  </a:lnTo>
                  <a:lnTo>
                    <a:pt x="578" y="274"/>
                  </a:lnTo>
                  <a:lnTo>
                    <a:pt x="584" y="250"/>
                  </a:lnTo>
                  <a:lnTo>
                    <a:pt x="575" y="224"/>
                  </a:lnTo>
                  <a:lnTo>
                    <a:pt x="555" y="227"/>
                  </a:lnTo>
                  <a:lnTo>
                    <a:pt x="572" y="200"/>
                  </a:lnTo>
                  <a:lnTo>
                    <a:pt x="581" y="195"/>
                  </a:lnTo>
                  <a:lnTo>
                    <a:pt x="569" y="181"/>
                  </a:lnTo>
                  <a:lnTo>
                    <a:pt x="572" y="145"/>
                  </a:lnTo>
                  <a:lnTo>
                    <a:pt x="581" y="123"/>
                  </a:lnTo>
                  <a:lnTo>
                    <a:pt x="589" y="99"/>
                  </a:lnTo>
                  <a:lnTo>
                    <a:pt x="574" y="72"/>
                  </a:lnTo>
                  <a:lnTo>
                    <a:pt x="549" y="49"/>
                  </a:lnTo>
                  <a:lnTo>
                    <a:pt x="505" y="43"/>
                  </a:lnTo>
                  <a:lnTo>
                    <a:pt x="479" y="23"/>
                  </a:lnTo>
                  <a:lnTo>
                    <a:pt x="456" y="0"/>
                  </a:lnTo>
                  <a:lnTo>
                    <a:pt x="426" y="26"/>
                  </a:lnTo>
                  <a:lnTo>
                    <a:pt x="420" y="43"/>
                  </a:lnTo>
                  <a:lnTo>
                    <a:pt x="371" y="46"/>
                  </a:lnTo>
                  <a:lnTo>
                    <a:pt x="366" y="79"/>
                  </a:lnTo>
                  <a:lnTo>
                    <a:pt x="347" y="108"/>
                  </a:lnTo>
                  <a:lnTo>
                    <a:pt x="351" y="119"/>
                  </a:lnTo>
                  <a:lnTo>
                    <a:pt x="351" y="133"/>
                  </a:lnTo>
                  <a:lnTo>
                    <a:pt x="349" y="154"/>
                  </a:lnTo>
                  <a:lnTo>
                    <a:pt x="347" y="191"/>
                  </a:lnTo>
                  <a:lnTo>
                    <a:pt x="354" y="211"/>
                  </a:lnTo>
                  <a:lnTo>
                    <a:pt x="363" y="247"/>
                  </a:lnTo>
                  <a:lnTo>
                    <a:pt x="354" y="267"/>
                  </a:lnTo>
                  <a:lnTo>
                    <a:pt x="331" y="274"/>
                  </a:lnTo>
                  <a:lnTo>
                    <a:pt x="324" y="287"/>
                  </a:lnTo>
                  <a:lnTo>
                    <a:pt x="328" y="311"/>
                  </a:lnTo>
                  <a:lnTo>
                    <a:pt x="331" y="337"/>
                  </a:lnTo>
                  <a:lnTo>
                    <a:pt x="321" y="346"/>
                  </a:lnTo>
                  <a:lnTo>
                    <a:pt x="307" y="333"/>
                  </a:lnTo>
                  <a:lnTo>
                    <a:pt x="291" y="326"/>
                  </a:lnTo>
                  <a:lnTo>
                    <a:pt x="267" y="329"/>
                  </a:lnTo>
                  <a:lnTo>
                    <a:pt x="238" y="310"/>
                  </a:lnTo>
                  <a:lnTo>
                    <a:pt x="228" y="323"/>
                  </a:lnTo>
                  <a:lnTo>
                    <a:pt x="228" y="340"/>
                  </a:lnTo>
                  <a:lnTo>
                    <a:pt x="212" y="343"/>
                  </a:lnTo>
                  <a:lnTo>
                    <a:pt x="202" y="360"/>
                  </a:lnTo>
                  <a:lnTo>
                    <a:pt x="185" y="363"/>
                  </a:lnTo>
                  <a:lnTo>
                    <a:pt x="182" y="352"/>
                  </a:lnTo>
                  <a:lnTo>
                    <a:pt x="148" y="349"/>
                  </a:lnTo>
                  <a:lnTo>
                    <a:pt x="122" y="349"/>
                  </a:lnTo>
                  <a:lnTo>
                    <a:pt x="126" y="337"/>
                  </a:lnTo>
                  <a:lnTo>
                    <a:pt x="106" y="304"/>
                  </a:lnTo>
                  <a:lnTo>
                    <a:pt x="66" y="250"/>
                  </a:lnTo>
                  <a:lnTo>
                    <a:pt x="30" y="247"/>
                  </a:lnTo>
                  <a:lnTo>
                    <a:pt x="20" y="270"/>
                  </a:lnTo>
                  <a:lnTo>
                    <a:pt x="34" y="280"/>
                  </a:lnTo>
                  <a:lnTo>
                    <a:pt x="30" y="300"/>
                  </a:lnTo>
                  <a:lnTo>
                    <a:pt x="17" y="300"/>
                  </a:lnTo>
                  <a:lnTo>
                    <a:pt x="14" y="287"/>
                  </a:lnTo>
                  <a:lnTo>
                    <a:pt x="3" y="287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22" y="32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312"/>
            <p:cNvSpPr>
              <a:spLocks/>
            </p:cNvSpPr>
            <p:nvPr/>
          </p:nvSpPr>
          <p:spPr bwMode="auto">
            <a:xfrm>
              <a:off x="2708" y="1809"/>
              <a:ext cx="51" cy="87"/>
            </a:xfrm>
            <a:custGeom>
              <a:avLst/>
              <a:gdLst>
                <a:gd name="T0" fmla="*/ 79 w 94"/>
                <a:gd name="T1" fmla="*/ 4 h 179"/>
                <a:gd name="T2" fmla="*/ 56 w 94"/>
                <a:gd name="T3" fmla="*/ 26 h 179"/>
                <a:gd name="T4" fmla="*/ 29 w 94"/>
                <a:gd name="T5" fmla="*/ 40 h 179"/>
                <a:gd name="T6" fmla="*/ 11 w 94"/>
                <a:gd name="T7" fmla="*/ 58 h 179"/>
                <a:gd name="T8" fmla="*/ 0 w 94"/>
                <a:gd name="T9" fmla="*/ 85 h 179"/>
                <a:gd name="T10" fmla="*/ 4 w 94"/>
                <a:gd name="T11" fmla="*/ 123 h 179"/>
                <a:gd name="T12" fmla="*/ 4 w 94"/>
                <a:gd name="T13" fmla="*/ 160 h 179"/>
                <a:gd name="T14" fmla="*/ 23 w 94"/>
                <a:gd name="T15" fmla="*/ 179 h 179"/>
                <a:gd name="T16" fmla="*/ 49 w 94"/>
                <a:gd name="T17" fmla="*/ 157 h 179"/>
                <a:gd name="T18" fmla="*/ 56 w 94"/>
                <a:gd name="T19" fmla="*/ 131 h 179"/>
                <a:gd name="T20" fmla="*/ 79 w 94"/>
                <a:gd name="T21" fmla="*/ 112 h 179"/>
                <a:gd name="T22" fmla="*/ 71 w 94"/>
                <a:gd name="T23" fmla="*/ 95 h 179"/>
                <a:gd name="T24" fmla="*/ 60 w 94"/>
                <a:gd name="T25" fmla="*/ 75 h 179"/>
                <a:gd name="T26" fmla="*/ 71 w 94"/>
                <a:gd name="T27" fmla="*/ 52 h 179"/>
                <a:gd name="T28" fmla="*/ 75 w 94"/>
                <a:gd name="T29" fmla="*/ 30 h 179"/>
                <a:gd name="T30" fmla="*/ 94 w 94"/>
                <a:gd name="T31" fmla="*/ 22 h 179"/>
                <a:gd name="T32" fmla="*/ 90 w 94"/>
                <a:gd name="T33" fmla="*/ 0 h 179"/>
                <a:gd name="T34" fmla="*/ 79 w 94"/>
                <a:gd name="T35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179">
                  <a:moveTo>
                    <a:pt x="79" y="4"/>
                  </a:moveTo>
                  <a:lnTo>
                    <a:pt x="56" y="26"/>
                  </a:lnTo>
                  <a:lnTo>
                    <a:pt x="29" y="40"/>
                  </a:lnTo>
                  <a:lnTo>
                    <a:pt x="11" y="58"/>
                  </a:lnTo>
                  <a:lnTo>
                    <a:pt x="0" y="85"/>
                  </a:lnTo>
                  <a:lnTo>
                    <a:pt x="4" y="123"/>
                  </a:lnTo>
                  <a:lnTo>
                    <a:pt x="4" y="160"/>
                  </a:lnTo>
                  <a:lnTo>
                    <a:pt x="23" y="179"/>
                  </a:lnTo>
                  <a:lnTo>
                    <a:pt x="49" y="157"/>
                  </a:lnTo>
                  <a:lnTo>
                    <a:pt x="56" y="131"/>
                  </a:lnTo>
                  <a:lnTo>
                    <a:pt x="79" y="112"/>
                  </a:lnTo>
                  <a:lnTo>
                    <a:pt x="71" y="95"/>
                  </a:lnTo>
                  <a:lnTo>
                    <a:pt x="60" y="75"/>
                  </a:lnTo>
                  <a:lnTo>
                    <a:pt x="71" y="52"/>
                  </a:lnTo>
                  <a:lnTo>
                    <a:pt x="75" y="30"/>
                  </a:lnTo>
                  <a:lnTo>
                    <a:pt x="94" y="22"/>
                  </a:lnTo>
                  <a:lnTo>
                    <a:pt x="90" y="0"/>
                  </a:lnTo>
                  <a:lnTo>
                    <a:pt x="79" y="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313"/>
            <p:cNvSpPr>
              <a:spLocks/>
            </p:cNvSpPr>
            <p:nvPr/>
          </p:nvSpPr>
          <p:spPr bwMode="auto">
            <a:xfrm>
              <a:off x="2619" y="1880"/>
              <a:ext cx="33" cy="103"/>
            </a:xfrm>
            <a:custGeom>
              <a:avLst/>
              <a:gdLst>
                <a:gd name="T0" fmla="*/ 61 w 61"/>
                <a:gd name="T1" fmla="*/ 4 h 214"/>
                <a:gd name="T2" fmla="*/ 33 w 61"/>
                <a:gd name="T3" fmla="*/ 113 h 214"/>
                <a:gd name="T4" fmla="*/ 26 w 61"/>
                <a:gd name="T5" fmla="*/ 171 h 214"/>
                <a:gd name="T6" fmla="*/ 11 w 61"/>
                <a:gd name="T7" fmla="*/ 214 h 214"/>
                <a:gd name="T8" fmla="*/ 0 w 61"/>
                <a:gd name="T9" fmla="*/ 165 h 214"/>
                <a:gd name="T10" fmla="*/ 23 w 61"/>
                <a:gd name="T11" fmla="*/ 82 h 214"/>
                <a:gd name="T12" fmla="*/ 38 w 61"/>
                <a:gd name="T13" fmla="*/ 37 h 214"/>
                <a:gd name="T14" fmla="*/ 45 w 61"/>
                <a:gd name="T15" fmla="*/ 0 h 214"/>
                <a:gd name="T16" fmla="*/ 61 w 61"/>
                <a:gd name="T1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14">
                  <a:moveTo>
                    <a:pt x="61" y="4"/>
                  </a:moveTo>
                  <a:lnTo>
                    <a:pt x="33" y="113"/>
                  </a:lnTo>
                  <a:lnTo>
                    <a:pt x="26" y="171"/>
                  </a:lnTo>
                  <a:lnTo>
                    <a:pt x="11" y="214"/>
                  </a:lnTo>
                  <a:lnTo>
                    <a:pt x="0" y="165"/>
                  </a:lnTo>
                  <a:lnTo>
                    <a:pt x="23" y="82"/>
                  </a:lnTo>
                  <a:lnTo>
                    <a:pt x="38" y="37"/>
                  </a:lnTo>
                  <a:lnTo>
                    <a:pt x="45" y="0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314"/>
            <p:cNvSpPr>
              <a:spLocks/>
            </p:cNvSpPr>
            <p:nvPr/>
          </p:nvSpPr>
          <p:spPr bwMode="auto">
            <a:xfrm>
              <a:off x="2313" y="773"/>
              <a:ext cx="555" cy="1299"/>
            </a:xfrm>
            <a:custGeom>
              <a:avLst/>
              <a:gdLst>
                <a:gd name="T0" fmla="*/ 624 w 1025"/>
                <a:gd name="T1" fmla="*/ 45 h 2704"/>
                <a:gd name="T2" fmla="*/ 561 w 1025"/>
                <a:gd name="T3" fmla="*/ 139 h 2704"/>
                <a:gd name="T4" fmla="*/ 483 w 1025"/>
                <a:gd name="T5" fmla="*/ 168 h 2704"/>
                <a:gd name="T6" fmla="*/ 419 w 1025"/>
                <a:gd name="T7" fmla="*/ 233 h 2704"/>
                <a:gd name="T8" fmla="*/ 344 w 1025"/>
                <a:gd name="T9" fmla="*/ 352 h 2704"/>
                <a:gd name="T10" fmla="*/ 332 w 1025"/>
                <a:gd name="T11" fmla="*/ 516 h 2704"/>
                <a:gd name="T12" fmla="*/ 250 w 1025"/>
                <a:gd name="T13" fmla="*/ 629 h 2704"/>
                <a:gd name="T14" fmla="*/ 254 w 1025"/>
                <a:gd name="T15" fmla="*/ 801 h 2704"/>
                <a:gd name="T16" fmla="*/ 234 w 1025"/>
                <a:gd name="T17" fmla="*/ 1025 h 2704"/>
                <a:gd name="T18" fmla="*/ 121 w 1025"/>
                <a:gd name="T19" fmla="*/ 1061 h 2704"/>
                <a:gd name="T20" fmla="*/ 70 w 1025"/>
                <a:gd name="T21" fmla="*/ 1214 h 2704"/>
                <a:gd name="T22" fmla="*/ 78 w 1025"/>
                <a:gd name="T23" fmla="*/ 1351 h 2704"/>
                <a:gd name="T24" fmla="*/ 89 w 1025"/>
                <a:gd name="T25" fmla="*/ 1497 h 2704"/>
                <a:gd name="T26" fmla="*/ 154 w 1025"/>
                <a:gd name="T27" fmla="*/ 1605 h 2704"/>
                <a:gd name="T28" fmla="*/ 134 w 1025"/>
                <a:gd name="T29" fmla="*/ 1760 h 2704"/>
                <a:gd name="T30" fmla="*/ 74 w 1025"/>
                <a:gd name="T31" fmla="*/ 1842 h 2704"/>
                <a:gd name="T32" fmla="*/ 55 w 1025"/>
                <a:gd name="T33" fmla="*/ 1927 h 2704"/>
                <a:gd name="T34" fmla="*/ 33 w 1025"/>
                <a:gd name="T35" fmla="*/ 2040 h 2704"/>
                <a:gd name="T36" fmla="*/ 14 w 1025"/>
                <a:gd name="T37" fmla="*/ 2059 h 2704"/>
                <a:gd name="T38" fmla="*/ 36 w 1025"/>
                <a:gd name="T39" fmla="*/ 2137 h 2704"/>
                <a:gd name="T40" fmla="*/ 71 w 1025"/>
                <a:gd name="T41" fmla="*/ 2152 h 2704"/>
                <a:gd name="T42" fmla="*/ 89 w 1025"/>
                <a:gd name="T43" fmla="*/ 2283 h 2704"/>
                <a:gd name="T44" fmla="*/ 179 w 1025"/>
                <a:gd name="T45" fmla="*/ 2467 h 2704"/>
                <a:gd name="T46" fmla="*/ 160 w 1025"/>
                <a:gd name="T47" fmla="*/ 2530 h 2704"/>
                <a:gd name="T48" fmla="*/ 224 w 1025"/>
                <a:gd name="T49" fmla="*/ 2702 h 2704"/>
                <a:gd name="T50" fmla="*/ 340 w 1025"/>
                <a:gd name="T51" fmla="*/ 2698 h 2704"/>
                <a:gd name="T52" fmla="*/ 389 w 1025"/>
                <a:gd name="T53" fmla="*/ 2575 h 2704"/>
                <a:gd name="T54" fmla="*/ 487 w 1025"/>
                <a:gd name="T55" fmla="*/ 2534 h 2704"/>
                <a:gd name="T56" fmla="*/ 535 w 1025"/>
                <a:gd name="T57" fmla="*/ 2462 h 2704"/>
                <a:gd name="T58" fmla="*/ 561 w 1025"/>
                <a:gd name="T59" fmla="*/ 2316 h 2704"/>
                <a:gd name="T60" fmla="*/ 549 w 1025"/>
                <a:gd name="T61" fmla="*/ 2209 h 2704"/>
                <a:gd name="T62" fmla="*/ 549 w 1025"/>
                <a:gd name="T63" fmla="*/ 2096 h 2704"/>
                <a:gd name="T64" fmla="*/ 561 w 1025"/>
                <a:gd name="T65" fmla="*/ 2050 h 2704"/>
                <a:gd name="T66" fmla="*/ 643 w 1025"/>
                <a:gd name="T67" fmla="*/ 1969 h 2704"/>
                <a:gd name="T68" fmla="*/ 685 w 1025"/>
                <a:gd name="T69" fmla="*/ 1965 h 2704"/>
                <a:gd name="T70" fmla="*/ 628 w 1025"/>
                <a:gd name="T71" fmla="*/ 1930 h 2704"/>
                <a:gd name="T72" fmla="*/ 512 w 1025"/>
                <a:gd name="T73" fmla="*/ 1890 h 2704"/>
                <a:gd name="T74" fmla="*/ 617 w 1025"/>
                <a:gd name="T75" fmla="*/ 1875 h 2704"/>
                <a:gd name="T76" fmla="*/ 733 w 1025"/>
                <a:gd name="T77" fmla="*/ 1842 h 2704"/>
                <a:gd name="T78" fmla="*/ 688 w 1025"/>
                <a:gd name="T79" fmla="*/ 1748 h 2704"/>
                <a:gd name="T80" fmla="*/ 613 w 1025"/>
                <a:gd name="T81" fmla="*/ 1684 h 2704"/>
                <a:gd name="T82" fmla="*/ 562 w 1025"/>
                <a:gd name="T83" fmla="*/ 1600 h 2704"/>
                <a:gd name="T84" fmla="*/ 563 w 1025"/>
                <a:gd name="T85" fmla="*/ 1379 h 2704"/>
                <a:gd name="T86" fmla="*/ 549 w 1025"/>
                <a:gd name="T87" fmla="*/ 1299 h 2704"/>
                <a:gd name="T88" fmla="*/ 587 w 1025"/>
                <a:gd name="T89" fmla="*/ 1251 h 2704"/>
                <a:gd name="T90" fmla="*/ 624 w 1025"/>
                <a:gd name="T91" fmla="*/ 1168 h 2704"/>
                <a:gd name="T92" fmla="*/ 718 w 1025"/>
                <a:gd name="T93" fmla="*/ 1108 h 2704"/>
                <a:gd name="T94" fmla="*/ 853 w 1025"/>
                <a:gd name="T95" fmla="*/ 898 h 2704"/>
                <a:gd name="T96" fmla="*/ 827 w 1025"/>
                <a:gd name="T97" fmla="*/ 768 h 2704"/>
                <a:gd name="T98" fmla="*/ 853 w 1025"/>
                <a:gd name="T99" fmla="*/ 693 h 2704"/>
                <a:gd name="T100" fmla="*/ 913 w 1025"/>
                <a:gd name="T101" fmla="*/ 603 h 2704"/>
                <a:gd name="T102" fmla="*/ 1015 w 1025"/>
                <a:gd name="T103" fmla="*/ 587 h 2704"/>
                <a:gd name="T104" fmla="*/ 960 w 1025"/>
                <a:gd name="T105" fmla="*/ 495 h 2704"/>
                <a:gd name="T106" fmla="*/ 969 w 1025"/>
                <a:gd name="T107" fmla="*/ 394 h 2704"/>
                <a:gd name="T108" fmla="*/ 929 w 1025"/>
                <a:gd name="T109" fmla="*/ 282 h 2704"/>
                <a:gd name="T110" fmla="*/ 889 w 1025"/>
                <a:gd name="T111" fmla="*/ 186 h 2704"/>
                <a:gd name="T112" fmla="*/ 801 w 1025"/>
                <a:gd name="T113" fmla="*/ 100 h 2704"/>
                <a:gd name="T114" fmla="*/ 636 w 1025"/>
                <a:gd name="T115" fmla="*/ 4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5" h="2704">
                  <a:moveTo>
                    <a:pt x="636" y="4"/>
                  </a:moveTo>
                  <a:lnTo>
                    <a:pt x="636" y="0"/>
                  </a:lnTo>
                  <a:lnTo>
                    <a:pt x="629" y="8"/>
                  </a:lnTo>
                  <a:lnTo>
                    <a:pt x="610" y="12"/>
                  </a:lnTo>
                  <a:lnTo>
                    <a:pt x="624" y="45"/>
                  </a:lnTo>
                  <a:lnTo>
                    <a:pt x="617" y="83"/>
                  </a:lnTo>
                  <a:lnTo>
                    <a:pt x="598" y="113"/>
                  </a:lnTo>
                  <a:lnTo>
                    <a:pt x="632" y="120"/>
                  </a:lnTo>
                  <a:lnTo>
                    <a:pt x="610" y="142"/>
                  </a:lnTo>
                  <a:lnTo>
                    <a:pt x="561" y="139"/>
                  </a:lnTo>
                  <a:lnTo>
                    <a:pt x="535" y="124"/>
                  </a:lnTo>
                  <a:lnTo>
                    <a:pt x="512" y="132"/>
                  </a:lnTo>
                  <a:lnTo>
                    <a:pt x="486" y="116"/>
                  </a:lnTo>
                  <a:lnTo>
                    <a:pt x="475" y="142"/>
                  </a:lnTo>
                  <a:lnTo>
                    <a:pt x="483" y="168"/>
                  </a:lnTo>
                  <a:lnTo>
                    <a:pt x="490" y="195"/>
                  </a:lnTo>
                  <a:lnTo>
                    <a:pt x="475" y="217"/>
                  </a:lnTo>
                  <a:lnTo>
                    <a:pt x="471" y="240"/>
                  </a:lnTo>
                  <a:lnTo>
                    <a:pt x="441" y="221"/>
                  </a:lnTo>
                  <a:lnTo>
                    <a:pt x="419" y="233"/>
                  </a:lnTo>
                  <a:lnTo>
                    <a:pt x="385" y="263"/>
                  </a:lnTo>
                  <a:lnTo>
                    <a:pt x="384" y="295"/>
                  </a:lnTo>
                  <a:lnTo>
                    <a:pt x="384" y="314"/>
                  </a:lnTo>
                  <a:lnTo>
                    <a:pt x="381" y="330"/>
                  </a:lnTo>
                  <a:lnTo>
                    <a:pt x="344" y="352"/>
                  </a:lnTo>
                  <a:lnTo>
                    <a:pt x="347" y="370"/>
                  </a:lnTo>
                  <a:lnTo>
                    <a:pt x="374" y="412"/>
                  </a:lnTo>
                  <a:lnTo>
                    <a:pt x="374" y="446"/>
                  </a:lnTo>
                  <a:lnTo>
                    <a:pt x="351" y="469"/>
                  </a:lnTo>
                  <a:lnTo>
                    <a:pt x="332" y="516"/>
                  </a:lnTo>
                  <a:lnTo>
                    <a:pt x="306" y="539"/>
                  </a:lnTo>
                  <a:lnTo>
                    <a:pt x="314" y="567"/>
                  </a:lnTo>
                  <a:lnTo>
                    <a:pt x="321" y="596"/>
                  </a:lnTo>
                  <a:lnTo>
                    <a:pt x="288" y="618"/>
                  </a:lnTo>
                  <a:lnTo>
                    <a:pt x="250" y="629"/>
                  </a:lnTo>
                  <a:lnTo>
                    <a:pt x="248" y="648"/>
                  </a:lnTo>
                  <a:lnTo>
                    <a:pt x="252" y="695"/>
                  </a:lnTo>
                  <a:lnTo>
                    <a:pt x="257" y="751"/>
                  </a:lnTo>
                  <a:lnTo>
                    <a:pt x="257" y="777"/>
                  </a:lnTo>
                  <a:lnTo>
                    <a:pt x="254" y="801"/>
                  </a:lnTo>
                  <a:lnTo>
                    <a:pt x="186" y="936"/>
                  </a:lnTo>
                  <a:lnTo>
                    <a:pt x="207" y="948"/>
                  </a:lnTo>
                  <a:lnTo>
                    <a:pt x="231" y="962"/>
                  </a:lnTo>
                  <a:lnTo>
                    <a:pt x="235" y="1001"/>
                  </a:lnTo>
                  <a:lnTo>
                    <a:pt x="234" y="1025"/>
                  </a:lnTo>
                  <a:lnTo>
                    <a:pt x="227" y="1041"/>
                  </a:lnTo>
                  <a:lnTo>
                    <a:pt x="214" y="1044"/>
                  </a:lnTo>
                  <a:lnTo>
                    <a:pt x="193" y="1041"/>
                  </a:lnTo>
                  <a:lnTo>
                    <a:pt x="153" y="1037"/>
                  </a:lnTo>
                  <a:lnTo>
                    <a:pt x="121" y="1061"/>
                  </a:lnTo>
                  <a:lnTo>
                    <a:pt x="93" y="1093"/>
                  </a:lnTo>
                  <a:lnTo>
                    <a:pt x="86" y="1134"/>
                  </a:lnTo>
                  <a:lnTo>
                    <a:pt x="81" y="1157"/>
                  </a:lnTo>
                  <a:lnTo>
                    <a:pt x="54" y="1190"/>
                  </a:lnTo>
                  <a:lnTo>
                    <a:pt x="70" y="1214"/>
                  </a:lnTo>
                  <a:lnTo>
                    <a:pt x="85" y="1239"/>
                  </a:lnTo>
                  <a:lnTo>
                    <a:pt x="71" y="1261"/>
                  </a:lnTo>
                  <a:lnTo>
                    <a:pt x="71" y="1285"/>
                  </a:lnTo>
                  <a:lnTo>
                    <a:pt x="78" y="1310"/>
                  </a:lnTo>
                  <a:lnTo>
                    <a:pt x="78" y="1351"/>
                  </a:lnTo>
                  <a:lnTo>
                    <a:pt x="93" y="1397"/>
                  </a:lnTo>
                  <a:lnTo>
                    <a:pt x="94" y="1427"/>
                  </a:lnTo>
                  <a:lnTo>
                    <a:pt x="94" y="1445"/>
                  </a:lnTo>
                  <a:lnTo>
                    <a:pt x="94" y="1460"/>
                  </a:lnTo>
                  <a:lnTo>
                    <a:pt x="89" y="1497"/>
                  </a:lnTo>
                  <a:lnTo>
                    <a:pt x="100" y="1524"/>
                  </a:lnTo>
                  <a:lnTo>
                    <a:pt x="126" y="1524"/>
                  </a:lnTo>
                  <a:lnTo>
                    <a:pt x="153" y="1565"/>
                  </a:lnTo>
                  <a:lnTo>
                    <a:pt x="155" y="1591"/>
                  </a:lnTo>
                  <a:lnTo>
                    <a:pt x="154" y="1605"/>
                  </a:lnTo>
                  <a:lnTo>
                    <a:pt x="149" y="1617"/>
                  </a:lnTo>
                  <a:lnTo>
                    <a:pt x="104" y="1632"/>
                  </a:lnTo>
                  <a:lnTo>
                    <a:pt x="100" y="1651"/>
                  </a:lnTo>
                  <a:lnTo>
                    <a:pt x="131" y="1729"/>
                  </a:lnTo>
                  <a:lnTo>
                    <a:pt x="134" y="1760"/>
                  </a:lnTo>
                  <a:lnTo>
                    <a:pt x="127" y="1770"/>
                  </a:lnTo>
                  <a:lnTo>
                    <a:pt x="127" y="1790"/>
                  </a:lnTo>
                  <a:lnTo>
                    <a:pt x="127" y="1812"/>
                  </a:lnTo>
                  <a:lnTo>
                    <a:pt x="100" y="1842"/>
                  </a:lnTo>
                  <a:lnTo>
                    <a:pt x="74" y="1842"/>
                  </a:lnTo>
                  <a:lnTo>
                    <a:pt x="71" y="1857"/>
                  </a:lnTo>
                  <a:lnTo>
                    <a:pt x="74" y="1878"/>
                  </a:lnTo>
                  <a:lnTo>
                    <a:pt x="55" y="1901"/>
                  </a:lnTo>
                  <a:lnTo>
                    <a:pt x="55" y="1912"/>
                  </a:lnTo>
                  <a:lnTo>
                    <a:pt x="55" y="1927"/>
                  </a:lnTo>
                  <a:lnTo>
                    <a:pt x="59" y="1958"/>
                  </a:lnTo>
                  <a:lnTo>
                    <a:pt x="62" y="2001"/>
                  </a:lnTo>
                  <a:lnTo>
                    <a:pt x="63" y="2025"/>
                  </a:lnTo>
                  <a:lnTo>
                    <a:pt x="55" y="2043"/>
                  </a:lnTo>
                  <a:lnTo>
                    <a:pt x="33" y="2040"/>
                  </a:lnTo>
                  <a:lnTo>
                    <a:pt x="38" y="2014"/>
                  </a:lnTo>
                  <a:lnTo>
                    <a:pt x="15" y="1995"/>
                  </a:lnTo>
                  <a:lnTo>
                    <a:pt x="0" y="2024"/>
                  </a:lnTo>
                  <a:lnTo>
                    <a:pt x="14" y="2033"/>
                  </a:lnTo>
                  <a:lnTo>
                    <a:pt x="14" y="2059"/>
                  </a:lnTo>
                  <a:lnTo>
                    <a:pt x="19" y="2073"/>
                  </a:lnTo>
                  <a:lnTo>
                    <a:pt x="18" y="2096"/>
                  </a:lnTo>
                  <a:lnTo>
                    <a:pt x="17" y="2119"/>
                  </a:lnTo>
                  <a:lnTo>
                    <a:pt x="22" y="2137"/>
                  </a:lnTo>
                  <a:lnTo>
                    <a:pt x="36" y="2137"/>
                  </a:lnTo>
                  <a:lnTo>
                    <a:pt x="48" y="2126"/>
                  </a:lnTo>
                  <a:lnTo>
                    <a:pt x="59" y="2133"/>
                  </a:lnTo>
                  <a:lnTo>
                    <a:pt x="59" y="2144"/>
                  </a:lnTo>
                  <a:lnTo>
                    <a:pt x="74" y="2152"/>
                  </a:lnTo>
                  <a:lnTo>
                    <a:pt x="71" y="2152"/>
                  </a:lnTo>
                  <a:lnTo>
                    <a:pt x="48" y="2186"/>
                  </a:lnTo>
                  <a:lnTo>
                    <a:pt x="74" y="2205"/>
                  </a:lnTo>
                  <a:lnTo>
                    <a:pt x="71" y="2224"/>
                  </a:lnTo>
                  <a:lnTo>
                    <a:pt x="71" y="2246"/>
                  </a:lnTo>
                  <a:lnTo>
                    <a:pt x="89" y="2283"/>
                  </a:lnTo>
                  <a:lnTo>
                    <a:pt x="89" y="2328"/>
                  </a:lnTo>
                  <a:lnTo>
                    <a:pt x="108" y="2321"/>
                  </a:lnTo>
                  <a:lnTo>
                    <a:pt x="119" y="2365"/>
                  </a:lnTo>
                  <a:lnTo>
                    <a:pt x="156" y="2422"/>
                  </a:lnTo>
                  <a:lnTo>
                    <a:pt x="179" y="2467"/>
                  </a:lnTo>
                  <a:lnTo>
                    <a:pt x="201" y="2467"/>
                  </a:lnTo>
                  <a:lnTo>
                    <a:pt x="209" y="2504"/>
                  </a:lnTo>
                  <a:lnTo>
                    <a:pt x="179" y="2500"/>
                  </a:lnTo>
                  <a:lnTo>
                    <a:pt x="191" y="2542"/>
                  </a:lnTo>
                  <a:lnTo>
                    <a:pt x="160" y="2530"/>
                  </a:lnTo>
                  <a:lnTo>
                    <a:pt x="174" y="2573"/>
                  </a:lnTo>
                  <a:lnTo>
                    <a:pt x="220" y="2642"/>
                  </a:lnTo>
                  <a:lnTo>
                    <a:pt x="224" y="2642"/>
                  </a:lnTo>
                  <a:lnTo>
                    <a:pt x="212" y="2672"/>
                  </a:lnTo>
                  <a:lnTo>
                    <a:pt x="224" y="2702"/>
                  </a:lnTo>
                  <a:lnTo>
                    <a:pt x="233" y="2704"/>
                  </a:lnTo>
                  <a:lnTo>
                    <a:pt x="249" y="2702"/>
                  </a:lnTo>
                  <a:lnTo>
                    <a:pt x="276" y="2695"/>
                  </a:lnTo>
                  <a:lnTo>
                    <a:pt x="321" y="2679"/>
                  </a:lnTo>
                  <a:lnTo>
                    <a:pt x="340" y="2698"/>
                  </a:lnTo>
                  <a:lnTo>
                    <a:pt x="366" y="2665"/>
                  </a:lnTo>
                  <a:lnTo>
                    <a:pt x="344" y="2631"/>
                  </a:lnTo>
                  <a:lnTo>
                    <a:pt x="344" y="2587"/>
                  </a:lnTo>
                  <a:lnTo>
                    <a:pt x="367" y="2571"/>
                  </a:lnTo>
                  <a:lnTo>
                    <a:pt x="389" y="2575"/>
                  </a:lnTo>
                  <a:lnTo>
                    <a:pt x="396" y="2538"/>
                  </a:lnTo>
                  <a:lnTo>
                    <a:pt x="420" y="2532"/>
                  </a:lnTo>
                  <a:lnTo>
                    <a:pt x="438" y="2533"/>
                  </a:lnTo>
                  <a:lnTo>
                    <a:pt x="461" y="2533"/>
                  </a:lnTo>
                  <a:lnTo>
                    <a:pt x="487" y="2534"/>
                  </a:lnTo>
                  <a:lnTo>
                    <a:pt x="502" y="2534"/>
                  </a:lnTo>
                  <a:lnTo>
                    <a:pt x="516" y="2533"/>
                  </a:lnTo>
                  <a:lnTo>
                    <a:pt x="535" y="2511"/>
                  </a:lnTo>
                  <a:lnTo>
                    <a:pt x="536" y="2487"/>
                  </a:lnTo>
                  <a:lnTo>
                    <a:pt x="535" y="2462"/>
                  </a:lnTo>
                  <a:lnTo>
                    <a:pt x="565" y="2403"/>
                  </a:lnTo>
                  <a:lnTo>
                    <a:pt x="566" y="2384"/>
                  </a:lnTo>
                  <a:lnTo>
                    <a:pt x="564" y="2360"/>
                  </a:lnTo>
                  <a:lnTo>
                    <a:pt x="562" y="2336"/>
                  </a:lnTo>
                  <a:lnTo>
                    <a:pt x="561" y="2316"/>
                  </a:lnTo>
                  <a:lnTo>
                    <a:pt x="567" y="2303"/>
                  </a:lnTo>
                  <a:lnTo>
                    <a:pt x="572" y="2287"/>
                  </a:lnTo>
                  <a:lnTo>
                    <a:pt x="565" y="2241"/>
                  </a:lnTo>
                  <a:lnTo>
                    <a:pt x="568" y="2212"/>
                  </a:lnTo>
                  <a:lnTo>
                    <a:pt x="549" y="2209"/>
                  </a:lnTo>
                  <a:lnTo>
                    <a:pt x="568" y="2190"/>
                  </a:lnTo>
                  <a:lnTo>
                    <a:pt x="568" y="2149"/>
                  </a:lnTo>
                  <a:lnTo>
                    <a:pt x="571" y="2137"/>
                  </a:lnTo>
                  <a:lnTo>
                    <a:pt x="558" y="2105"/>
                  </a:lnTo>
                  <a:lnTo>
                    <a:pt x="549" y="2096"/>
                  </a:lnTo>
                  <a:lnTo>
                    <a:pt x="575" y="2088"/>
                  </a:lnTo>
                  <a:lnTo>
                    <a:pt x="575" y="2074"/>
                  </a:lnTo>
                  <a:lnTo>
                    <a:pt x="515" y="2066"/>
                  </a:lnTo>
                  <a:lnTo>
                    <a:pt x="516" y="2056"/>
                  </a:lnTo>
                  <a:lnTo>
                    <a:pt x="561" y="2050"/>
                  </a:lnTo>
                  <a:lnTo>
                    <a:pt x="584" y="2055"/>
                  </a:lnTo>
                  <a:lnTo>
                    <a:pt x="587" y="2033"/>
                  </a:lnTo>
                  <a:lnTo>
                    <a:pt x="613" y="2036"/>
                  </a:lnTo>
                  <a:lnTo>
                    <a:pt x="640" y="1991"/>
                  </a:lnTo>
                  <a:lnTo>
                    <a:pt x="643" y="1969"/>
                  </a:lnTo>
                  <a:lnTo>
                    <a:pt x="658" y="1962"/>
                  </a:lnTo>
                  <a:lnTo>
                    <a:pt x="662" y="1972"/>
                  </a:lnTo>
                  <a:lnTo>
                    <a:pt x="655" y="1995"/>
                  </a:lnTo>
                  <a:lnTo>
                    <a:pt x="666" y="2003"/>
                  </a:lnTo>
                  <a:lnTo>
                    <a:pt x="685" y="1965"/>
                  </a:lnTo>
                  <a:lnTo>
                    <a:pt x="707" y="1946"/>
                  </a:lnTo>
                  <a:lnTo>
                    <a:pt x="704" y="1901"/>
                  </a:lnTo>
                  <a:lnTo>
                    <a:pt x="681" y="1901"/>
                  </a:lnTo>
                  <a:lnTo>
                    <a:pt x="651" y="1923"/>
                  </a:lnTo>
                  <a:lnTo>
                    <a:pt x="628" y="1930"/>
                  </a:lnTo>
                  <a:lnTo>
                    <a:pt x="603" y="1932"/>
                  </a:lnTo>
                  <a:lnTo>
                    <a:pt x="591" y="1916"/>
                  </a:lnTo>
                  <a:lnTo>
                    <a:pt x="549" y="1901"/>
                  </a:lnTo>
                  <a:lnTo>
                    <a:pt x="505" y="1906"/>
                  </a:lnTo>
                  <a:lnTo>
                    <a:pt x="512" y="1890"/>
                  </a:lnTo>
                  <a:lnTo>
                    <a:pt x="531" y="1875"/>
                  </a:lnTo>
                  <a:lnTo>
                    <a:pt x="554" y="1883"/>
                  </a:lnTo>
                  <a:lnTo>
                    <a:pt x="584" y="1878"/>
                  </a:lnTo>
                  <a:lnTo>
                    <a:pt x="603" y="1890"/>
                  </a:lnTo>
                  <a:lnTo>
                    <a:pt x="617" y="1875"/>
                  </a:lnTo>
                  <a:lnTo>
                    <a:pt x="633" y="1887"/>
                  </a:lnTo>
                  <a:lnTo>
                    <a:pt x="651" y="1901"/>
                  </a:lnTo>
                  <a:lnTo>
                    <a:pt x="677" y="1894"/>
                  </a:lnTo>
                  <a:lnTo>
                    <a:pt x="718" y="1868"/>
                  </a:lnTo>
                  <a:lnTo>
                    <a:pt x="733" y="1842"/>
                  </a:lnTo>
                  <a:lnTo>
                    <a:pt x="767" y="1826"/>
                  </a:lnTo>
                  <a:lnTo>
                    <a:pt x="759" y="1804"/>
                  </a:lnTo>
                  <a:lnTo>
                    <a:pt x="744" y="1778"/>
                  </a:lnTo>
                  <a:lnTo>
                    <a:pt x="726" y="1755"/>
                  </a:lnTo>
                  <a:lnTo>
                    <a:pt x="688" y="1748"/>
                  </a:lnTo>
                  <a:lnTo>
                    <a:pt x="692" y="1722"/>
                  </a:lnTo>
                  <a:lnTo>
                    <a:pt x="681" y="1706"/>
                  </a:lnTo>
                  <a:lnTo>
                    <a:pt x="662" y="1706"/>
                  </a:lnTo>
                  <a:lnTo>
                    <a:pt x="643" y="1673"/>
                  </a:lnTo>
                  <a:lnTo>
                    <a:pt x="613" y="1684"/>
                  </a:lnTo>
                  <a:lnTo>
                    <a:pt x="594" y="1666"/>
                  </a:lnTo>
                  <a:lnTo>
                    <a:pt x="572" y="1669"/>
                  </a:lnTo>
                  <a:lnTo>
                    <a:pt x="561" y="1658"/>
                  </a:lnTo>
                  <a:lnTo>
                    <a:pt x="568" y="1624"/>
                  </a:lnTo>
                  <a:lnTo>
                    <a:pt x="562" y="1600"/>
                  </a:lnTo>
                  <a:lnTo>
                    <a:pt x="554" y="1576"/>
                  </a:lnTo>
                  <a:lnTo>
                    <a:pt x="546" y="1534"/>
                  </a:lnTo>
                  <a:lnTo>
                    <a:pt x="539" y="1497"/>
                  </a:lnTo>
                  <a:lnTo>
                    <a:pt x="554" y="1423"/>
                  </a:lnTo>
                  <a:lnTo>
                    <a:pt x="563" y="1379"/>
                  </a:lnTo>
                  <a:lnTo>
                    <a:pt x="565" y="1356"/>
                  </a:lnTo>
                  <a:lnTo>
                    <a:pt x="561" y="1340"/>
                  </a:lnTo>
                  <a:lnTo>
                    <a:pt x="546" y="1343"/>
                  </a:lnTo>
                  <a:lnTo>
                    <a:pt x="539" y="1310"/>
                  </a:lnTo>
                  <a:lnTo>
                    <a:pt x="549" y="1299"/>
                  </a:lnTo>
                  <a:lnTo>
                    <a:pt x="568" y="1314"/>
                  </a:lnTo>
                  <a:lnTo>
                    <a:pt x="587" y="1303"/>
                  </a:lnTo>
                  <a:lnTo>
                    <a:pt x="589" y="1275"/>
                  </a:lnTo>
                  <a:lnTo>
                    <a:pt x="590" y="1260"/>
                  </a:lnTo>
                  <a:lnTo>
                    <a:pt x="587" y="1251"/>
                  </a:lnTo>
                  <a:lnTo>
                    <a:pt x="572" y="1213"/>
                  </a:lnTo>
                  <a:lnTo>
                    <a:pt x="598" y="1242"/>
                  </a:lnTo>
                  <a:lnTo>
                    <a:pt x="624" y="1228"/>
                  </a:lnTo>
                  <a:lnTo>
                    <a:pt x="623" y="1193"/>
                  </a:lnTo>
                  <a:lnTo>
                    <a:pt x="624" y="1168"/>
                  </a:lnTo>
                  <a:lnTo>
                    <a:pt x="637" y="1178"/>
                  </a:lnTo>
                  <a:lnTo>
                    <a:pt x="655" y="1152"/>
                  </a:lnTo>
                  <a:lnTo>
                    <a:pt x="685" y="1127"/>
                  </a:lnTo>
                  <a:lnTo>
                    <a:pt x="695" y="1074"/>
                  </a:lnTo>
                  <a:lnTo>
                    <a:pt x="718" y="1108"/>
                  </a:lnTo>
                  <a:lnTo>
                    <a:pt x="741" y="1067"/>
                  </a:lnTo>
                  <a:lnTo>
                    <a:pt x="771" y="1033"/>
                  </a:lnTo>
                  <a:lnTo>
                    <a:pt x="804" y="1005"/>
                  </a:lnTo>
                  <a:lnTo>
                    <a:pt x="820" y="947"/>
                  </a:lnTo>
                  <a:lnTo>
                    <a:pt x="853" y="898"/>
                  </a:lnTo>
                  <a:lnTo>
                    <a:pt x="834" y="865"/>
                  </a:lnTo>
                  <a:lnTo>
                    <a:pt x="827" y="861"/>
                  </a:lnTo>
                  <a:lnTo>
                    <a:pt x="815" y="827"/>
                  </a:lnTo>
                  <a:lnTo>
                    <a:pt x="797" y="808"/>
                  </a:lnTo>
                  <a:lnTo>
                    <a:pt x="827" y="768"/>
                  </a:lnTo>
                  <a:lnTo>
                    <a:pt x="832" y="742"/>
                  </a:lnTo>
                  <a:lnTo>
                    <a:pt x="832" y="727"/>
                  </a:lnTo>
                  <a:lnTo>
                    <a:pt x="831" y="715"/>
                  </a:lnTo>
                  <a:lnTo>
                    <a:pt x="815" y="700"/>
                  </a:lnTo>
                  <a:lnTo>
                    <a:pt x="853" y="693"/>
                  </a:lnTo>
                  <a:lnTo>
                    <a:pt x="860" y="655"/>
                  </a:lnTo>
                  <a:lnTo>
                    <a:pt x="879" y="659"/>
                  </a:lnTo>
                  <a:lnTo>
                    <a:pt x="869" y="629"/>
                  </a:lnTo>
                  <a:lnTo>
                    <a:pt x="883" y="603"/>
                  </a:lnTo>
                  <a:lnTo>
                    <a:pt x="913" y="603"/>
                  </a:lnTo>
                  <a:lnTo>
                    <a:pt x="921" y="622"/>
                  </a:lnTo>
                  <a:lnTo>
                    <a:pt x="943" y="622"/>
                  </a:lnTo>
                  <a:lnTo>
                    <a:pt x="947" y="596"/>
                  </a:lnTo>
                  <a:lnTo>
                    <a:pt x="973" y="599"/>
                  </a:lnTo>
                  <a:lnTo>
                    <a:pt x="1015" y="587"/>
                  </a:lnTo>
                  <a:lnTo>
                    <a:pt x="1025" y="588"/>
                  </a:lnTo>
                  <a:lnTo>
                    <a:pt x="1007" y="562"/>
                  </a:lnTo>
                  <a:lnTo>
                    <a:pt x="989" y="529"/>
                  </a:lnTo>
                  <a:lnTo>
                    <a:pt x="969" y="520"/>
                  </a:lnTo>
                  <a:lnTo>
                    <a:pt x="960" y="495"/>
                  </a:lnTo>
                  <a:lnTo>
                    <a:pt x="958" y="480"/>
                  </a:lnTo>
                  <a:lnTo>
                    <a:pt x="958" y="466"/>
                  </a:lnTo>
                  <a:lnTo>
                    <a:pt x="966" y="450"/>
                  </a:lnTo>
                  <a:lnTo>
                    <a:pt x="967" y="413"/>
                  </a:lnTo>
                  <a:lnTo>
                    <a:pt x="969" y="394"/>
                  </a:lnTo>
                  <a:lnTo>
                    <a:pt x="966" y="384"/>
                  </a:lnTo>
                  <a:lnTo>
                    <a:pt x="929" y="344"/>
                  </a:lnTo>
                  <a:lnTo>
                    <a:pt x="923" y="325"/>
                  </a:lnTo>
                  <a:lnTo>
                    <a:pt x="936" y="308"/>
                  </a:lnTo>
                  <a:lnTo>
                    <a:pt x="929" y="282"/>
                  </a:lnTo>
                  <a:lnTo>
                    <a:pt x="897" y="279"/>
                  </a:lnTo>
                  <a:lnTo>
                    <a:pt x="893" y="252"/>
                  </a:lnTo>
                  <a:lnTo>
                    <a:pt x="903" y="232"/>
                  </a:lnTo>
                  <a:lnTo>
                    <a:pt x="893" y="226"/>
                  </a:lnTo>
                  <a:lnTo>
                    <a:pt x="889" y="186"/>
                  </a:lnTo>
                  <a:lnTo>
                    <a:pt x="897" y="172"/>
                  </a:lnTo>
                  <a:lnTo>
                    <a:pt x="881" y="156"/>
                  </a:lnTo>
                  <a:lnTo>
                    <a:pt x="857" y="140"/>
                  </a:lnTo>
                  <a:lnTo>
                    <a:pt x="847" y="123"/>
                  </a:lnTo>
                  <a:lnTo>
                    <a:pt x="801" y="100"/>
                  </a:lnTo>
                  <a:lnTo>
                    <a:pt x="771" y="100"/>
                  </a:lnTo>
                  <a:lnTo>
                    <a:pt x="728" y="74"/>
                  </a:lnTo>
                  <a:lnTo>
                    <a:pt x="675" y="35"/>
                  </a:lnTo>
                  <a:lnTo>
                    <a:pt x="667" y="18"/>
                  </a:lnTo>
                  <a:lnTo>
                    <a:pt x="636" y="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315"/>
            <p:cNvSpPr>
              <a:spLocks/>
            </p:cNvSpPr>
            <p:nvPr/>
          </p:nvSpPr>
          <p:spPr bwMode="auto">
            <a:xfrm>
              <a:off x="2001" y="528"/>
              <a:ext cx="1033" cy="1311"/>
            </a:xfrm>
            <a:custGeom>
              <a:avLst/>
              <a:gdLst>
                <a:gd name="T0" fmla="*/ 526 w 1908"/>
                <a:gd name="T1" fmla="*/ 2395 h 2728"/>
                <a:gd name="T2" fmla="*/ 376 w 1908"/>
                <a:gd name="T3" fmla="*/ 2619 h 2728"/>
                <a:gd name="T4" fmla="*/ 113 w 1908"/>
                <a:gd name="T5" fmla="*/ 2656 h 2728"/>
                <a:gd name="T6" fmla="*/ 127 w 1908"/>
                <a:gd name="T7" fmla="*/ 2516 h 2728"/>
                <a:gd name="T8" fmla="*/ 33 w 1908"/>
                <a:gd name="T9" fmla="*/ 2467 h 2728"/>
                <a:gd name="T10" fmla="*/ 99 w 1908"/>
                <a:gd name="T11" fmla="*/ 2344 h 2728"/>
                <a:gd name="T12" fmla="*/ 123 w 1908"/>
                <a:gd name="T13" fmla="*/ 2250 h 2728"/>
                <a:gd name="T14" fmla="*/ 19 w 1908"/>
                <a:gd name="T15" fmla="*/ 2247 h 2728"/>
                <a:gd name="T16" fmla="*/ 8 w 1908"/>
                <a:gd name="T17" fmla="*/ 2143 h 2728"/>
                <a:gd name="T18" fmla="*/ 205 w 1908"/>
                <a:gd name="T19" fmla="*/ 2160 h 2728"/>
                <a:gd name="T20" fmla="*/ 82 w 1908"/>
                <a:gd name="T21" fmla="*/ 2098 h 2728"/>
                <a:gd name="T22" fmla="*/ 17 w 1908"/>
                <a:gd name="T23" fmla="*/ 1996 h 2728"/>
                <a:gd name="T24" fmla="*/ 37 w 1908"/>
                <a:gd name="T25" fmla="*/ 1956 h 2728"/>
                <a:gd name="T26" fmla="*/ 165 w 1908"/>
                <a:gd name="T27" fmla="*/ 1887 h 2728"/>
                <a:gd name="T28" fmla="*/ 189 w 1908"/>
                <a:gd name="T29" fmla="*/ 1830 h 2728"/>
                <a:gd name="T30" fmla="*/ 259 w 1908"/>
                <a:gd name="T31" fmla="*/ 1779 h 2728"/>
                <a:gd name="T32" fmla="*/ 333 w 1908"/>
                <a:gd name="T33" fmla="*/ 1717 h 2728"/>
                <a:gd name="T34" fmla="*/ 457 w 1908"/>
                <a:gd name="T35" fmla="*/ 1711 h 2728"/>
                <a:gd name="T36" fmla="*/ 581 w 1908"/>
                <a:gd name="T37" fmla="*/ 1552 h 2728"/>
                <a:gd name="T38" fmla="*/ 455 w 1908"/>
                <a:gd name="T39" fmla="*/ 1587 h 2728"/>
                <a:gd name="T40" fmla="*/ 663 w 1908"/>
                <a:gd name="T41" fmla="*/ 1383 h 2728"/>
                <a:gd name="T42" fmla="*/ 682 w 1908"/>
                <a:gd name="T43" fmla="*/ 1334 h 2728"/>
                <a:gd name="T44" fmla="*/ 670 w 1908"/>
                <a:gd name="T45" fmla="*/ 1220 h 2728"/>
                <a:gd name="T46" fmla="*/ 706 w 1908"/>
                <a:gd name="T47" fmla="*/ 1098 h 2728"/>
                <a:gd name="T48" fmla="*/ 842 w 1908"/>
                <a:gd name="T49" fmla="*/ 933 h 2728"/>
                <a:gd name="T50" fmla="*/ 894 w 1908"/>
                <a:gd name="T51" fmla="*/ 881 h 2728"/>
                <a:gd name="T52" fmla="*/ 877 w 1908"/>
                <a:gd name="T53" fmla="*/ 776 h 2728"/>
                <a:gd name="T54" fmla="*/ 937 w 1908"/>
                <a:gd name="T55" fmla="*/ 677 h 2728"/>
                <a:gd name="T56" fmla="*/ 998 w 1908"/>
                <a:gd name="T57" fmla="*/ 603 h 2728"/>
                <a:gd name="T58" fmla="*/ 1065 w 1908"/>
                <a:gd name="T59" fmla="*/ 483 h 2728"/>
                <a:gd name="T60" fmla="*/ 1136 w 1908"/>
                <a:gd name="T61" fmla="*/ 393 h 2728"/>
                <a:gd name="T62" fmla="*/ 1197 w 1908"/>
                <a:gd name="T63" fmla="*/ 397 h 2728"/>
                <a:gd name="T64" fmla="*/ 1277 w 1908"/>
                <a:gd name="T65" fmla="*/ 288 h 2728"/>
                <a:gd name="T66" fmla="*/ 1338 w 1908"/>
                <a:gd name="T67" fmla="*/ 264 h 2728"/>
                <a:gd name="T68" fmla="*/ 1425 w 1908"/>
                <a:gd name="T69" fmla="*/ 140 h 2728"/>
                <a:gd name="T70" fmla="*/ 1486 w 1908"/>
                <a:gd name="T71" fmla="*/ 158 h 2728"/>
                <a:gd name="T72" fmla="*/ 1527 w 1908"/>
                <a:gd name="T73" fmla="*/ 121 h 2728"/>
                <a:gd name="T74" fmla="*/ 1612 w 1908"/>
                <a:gd name="T75" fmla="*/ 67 h 2728"/>
                <a:gd name="T76" fmla="*/ 1673 w 1908"/>
                <a:gd name="T77" fmla="*/ 72 h 2728"/>
                <a:gd name="T78" fmla="*/ 1768 w 1908"/>
                <a:gd name="T79" fmla="*/ 59 h 2728"/>
                <a:gd name="T80" fmla="*/ 1776 w 1908"/>
                <a:gd name="T81" fmla="*/ 164 h 2728"/>
                <a:gd name="T82" fmla="*/ 1821 w 1908"/>
                <a:gd name="T83" fmla="*/ 218 h 2728"/>
                <a:gd name="T84" fmla="*/ 1870 w 1908"/>
                <a:gd name="T85" fmla="*/ 259 h 2728"/>
                <a:gd name="T86" fmla="*/ 1801 w 1908"/>
                <a:gd name="T87" fmla="*/ 404 h 2728"/>
                <a:gd name="T88" fmla="*/ 1676 w 1908"/>
                <a:gd name="T89" fmla="*/ 209 h 2728"/>
                <a:gd name="T90" fmla="*/ 1567 w 1908"/>
                <a:gd name="T91" fmla="*/ 400 h 2728"/>
                <a:gd name="T92" fmla="*/ 1527 w 1908"/>
                <a:gd name="T93" fmla="*/ 542 h 2728"/>
                <a:gd name="T94" fmla="*/ 1402 w 1908"/>
                <a:gd name="T95" fmla="*/ 561 h 2728"/>
                <a:gd name="T96" fmla="*/ 1250 w 1908"/>
                <a:gd name="T97" fmla="*/ 509 h 2728"/>
                <a:gd name="T98" fmla="*/ 1199 w 1908"/>
                <a:gd name="T99" fmla="*/ 556 h 2728"/>
                <a:gd name="T100" fmla="*/ 1050 w 1908"/>
                <a:gd name="T101" fmla="*/ 653 h 2728"/>
                <a:gd name="T102" fmla="*/ 959 w 1908"/>
                <a:gd name="T103" fmla="*/ 825 h 2728"/>
                <a:gd name="T104" fmla="*/ 889 w 1908"/>
                <a:gd name="T105" fmla="*/ 1078 h 2728"/>
                <a:gd name="T106" fmla="*/ 761 w 1908"/>
                <a:gd name="T107" fmla="*/ 1447 h 2728"/>
                <a:gd name="T108" fmla="*/ 696 w 1908"/>
                <a:gd name="T109" fmla="*/ 1572 h 2728"/>
                <a:gd name="T110" fmla="*/ 653 w 1908"/>
                <a:gd name="T111" fmla="*/ 1821 h 2728"/>
                <a:gd name="T112" fmla="*/ 728 w 1908"/>
                <a:gd name="T113" fmla="*/ 2076 h 2728"/>
                <a:gd name="T114" fmla="*/ 702 w 1908"/>
                <a:gd name="T115" fmla="*/ 2301 h 2728"/>
                <a:gd name="T116" fmla="*/ 634 w 1908"/>
                <a:gd name="T117" fmla="*/ 2469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8" h="2728">
                  <a:moveTo>
                    <a:pt x="582" y="2507"/>
                  </a:moveTo>
                  <a:lnTo>
                    <a:pt x="537" y="2479"/>
                  </a:lnTo>
                  <a:lnTo>
                    <a:pt x="533" y="2453"/>
                  </a:lnTo>
                  <a:lnTo>
                    <a:pt x="533" y="2438"/>
                  </a:lnTo>
                  <a:lnTo>
                    <a:pt x="533" y="2426"/>
                  </a:lnTo>
                  <a:lnTo>
                    <a:pt x="544" y="2384"/>
                  </a:lnTo>
                  <a:lnTo>
                    <a:pt x="529" y="2356"/>
                  </a:lnTo>
                  <a:lnTo>
                    <a:pt x="526" y="2378"/>
                  </a:lnTo>
                  <a:lnTo>
                    <a:pt x="526" y="2395"/>
                  </a:lnTo>
                  <a:lnTo>
                    <a:pt x="525" y="2409"/>
                  </a:lnTo>
                  <a:lnTo>
                    <a:pt x="500" y="2437"/>
                  </a:lnTo>
                  <a:lnTo>
                    <a:pt x="520" y="2454"/>
                  </a:lnTo>
                  <a:lnTo>
                    <a:pt x="520" y="2499"/>
                  </a:lnTo>
                  <a:lnTo>
                    <a:pt x="500" y="2522"/>
                  </a:lnTo>
                  <a:lnTo>
                    <a:pt x="476" y="2544"/>
                  </a:lnTo>
                  <a:lnTo>
                    <a:pt x="446" y="2528"/>
                  </a:lnTo>
                  <a:lnTo>
                    <a:pt x="411" y="2565"/>
                  </a:lnTo>
                  <a:lnTo>
                    <a:pt x="376" y="2619"/>
                  </a:lnTo>
                  <a:lnTo>
                    <a:pt x="342" y="2670"/>
                  </a:lnTo>
                  <a:lnTo>
                    <a:pt x="303" y="2699"/>
                  </a:lnTo>
                  <a:lnTo>
                    <a:pt x="283" y="2692"/>
                  </a:lnTo>
                  <a:lnTo>
                    <a:pt x="229" y="2728"/>
                  </a:lnTo>
                  <a:lnTo>
                    <a:pt x="203" y="2724"/>
                  </a:lnTo>
                  <a:lnTo>
                    <a:pt x="176" y="2716"/>
                  </a:lnTo>
                  <a:lnTo>
                    <a:pt x="131" y="2703"/>
                  </a:lnTo>
                  <a:lnTo>
                    <a:pt x="148" y="2679"/>
                  </a:lnTo>
                  <a:lnTo>
                    <a:pt x="113" y="2656"/>
                  </a:lnTo>
                  <a:lnTo>
                    <a:pt x="66" y="2639"/>
                  </a:lnTo>
                  <a:lnTo>
                    <a:pt x="21" y="2590"/>
                  </a:lnTo>
                  <a:lnTo>
                    <a:pt x="21" y="2577"/>
                  </a:lnTo>
                  <a:lnTo>
                    <a:pt x="22" y="2559"/>
                  </a:lnTo>
                  <a:lnTo>
                    <a:pt x="33" y="2532"/>
                  </a:lnTo>
                  <a:lnTo>
                    <a:pt x="61" y="2544"/>
                  </a:lnTo>
                  <a:lnTo>
                    <a:pt x="86" y="2556"/>
                  </a:lnTo>
                  <a:lnTo>
                    <a:pt x="103" y="2541"/>
                  </a:lnTo>
                  <a:lnTo>
                    <a:pt x="127" y="2516"/>
                  </a:lnTo>
                  <a:lnTo>
                    <a:pt x="109" y="2528"/>
                  </a:lnTo>
                  <a:lnTo>
                    <a:pt x="82" y="2541"/>
                  </a:lnTo>
                  <a:lnTo>
                    <a:pt x="70" y="2507"/>
                  </a:lnTo>
                  <a:lnTo>
                    <a:pt x="99" y="2483"/>
                  </a:lnTo>
                  <a:lnTo>
                    <a:pt x="123" y="2462"/>
                  </a:lnTo>
                  <a:lnTo>
                    <a:pt x="86" y="2462"/>
                  </a:lnTo>
                  <a:lnTo>
                    <a:pt x="131" y="2418"/>
                  </a:lnTo>
                  <a:lnTo>
                    <a:pt x="78" y="2437"/>
                  </a:lnTo>
                  <a:lnTo>
                    <a:pt x="33" y="2467"/>
                  </a:lnTo>
                  <a:lnTo>
                    <a:pt x="8" y="2434"/>
                  </a:lnTo>
                  <a:lnTo>
                    <a:pt x="50" y="2405"/>
                  </a:lnTo>
                  <a:lnTo>
                    <a:pt x="66" y="2413"/>
                  </a:lnTo>
                  <a:lnTo>
                    <a:pt x="78" y="2393"/>
                  </a:lnTo>
                  <a:lnTo>
                    <a:pt x="103" y="2384"/>
                  </a:lnTo>
                  <a:lnTo>
                    <a:pt x="110" y="2360"/>
                  </a:lnTo>
                  <a:lnTo>
                    <a:pt x="78" y="2384"/>
                  </a:lnTo>
                  <a:lnTo>
                    <a:pt x="61" y="2369"/>
                  </a:lnTo>
                  <a:lnTo>
                    <a:pt x="99" y="2344"/>
                  </a:lnTo>
                  <a:lnTo>
                    <a:pt x="95" y="2328"/>
                  </a:lnTo>
                  <a:lnTo>
                    <a:pt x="110" y="2320"/>
                  </a:lnTo>
                  <a:lnTo>
                    <a:pt x="106" y="2303"/>
                  </a:lnTo>
                  <a:lnTo>
                    <a:pt x="140" y="2275"/>
                  </a:lnTo>
                  <a:lnTo>
                    <a:pt x="152" y="2315"/>
                  </a:lnTo>
                  <a:lnTo>
                    <a:pt x="164" y="2266"/>
                  </a:lnTo>
                  <a:lnTo>
                    <a:pt x="205" y="2250"/>
                  </a:lnTo>
                  <a:lnTo>
                    <a:pt x="205" y="2229"/>
                  </a:lnTo>
                  <a:lnTo>
                    <a:pt x="123" y="2250"/>
                  </a:lnTo>
                  <a:lnTo>
                    <a:pt x="91" y="2279"/>
                  </a:lnTo>
                  <a:lnTo>
                    <a:pt x="91" y="2285"/>
                  </a:lnTo>
                  <a:lnTo>
                    <a:pt x="89" y="2302"/>
                  </a:lnTo>
                  <a:lnTo>
                    <a:pt x="68" y="2331"/>
                  </a:lnTo>
                  <a:lnTo>
                    <a:pt x="56" y="2316"/>
                  </a:lnTo>
                  <a:lnTo>
                    <a:pt x="46" y="2290"/>
                  </a:lnTo>
                  <a:lnTo>
                    <a:pt x="29" y="2288"/>
                  </a:lnTo>
                  <a:lnTo>
                    <a:pt x="0" y="2277"/>
                  </a:lnTo>
                  <a:lnTo>
                    <a:pt x="19" y="2247"/>
                  </a:lnTo>
                  <a:lnTo>
                    <a:pt x="42" y="2226"/>
                  </a:lnTo>
                  <a:lnTo>
                    <a:pt x="61" y="2205"/>
                  </a:lnTo>
                  <a:lnTo>
                    <a:pt x="53" y="2204"/>
                  </a:lnTo>
                  <a:lnTo>
                    <a:pt x="37" y="2208"/>
                  </a:lnTo>
                  <a:lnTo>
                    <a:pt x="21" y="2210"/>
                  </a:lnTo>
                  <a:lnTo>
                    <a:pt x="4" y="2205"/>
                  </a:lnTo>
                  <a:lnTo>
                    <a:pt x="53" y="2156"/>
                  </a:lnTo>
                  <a:lnTo>
                    <a:pt x="12" y="2173"/>
                  </a:lnTo>
                  <a:lnTo>
                    <a:pt x="8" y="2143"/>
                  </a:lnTo>
                  <a:lnTo>
                    <a:pt x="52" y="2128"/>
                  </a:lnTo>
                  <a:lnTo>
                    <a:pt x="103" y="2124"/>
                  </a:lnTo>
                  <a:lnTo>
                    <a:pt x="115" y="2133"/>
                  </a:lnTo>
                  <a:lnTo>
                    <a:pt x="127" y="2143"/>
                  </a:lnTo>
                  <a:lnTo>
                    <a:pt x="132" y="2135"/>
                  </a:lnTo>
                  <a:lnTo>
                    <a:pt x="156" y="2119"/>
                  </a:lnTo>
                  <a:lnTo>
                    <a:pt x="171" y="2126"/>
                  </a:lnTo>
                  <a:lnTo>
                    <a:pt x="186" y="2140"/>
                  </a:lnTo>
                  <a:lnTo>
                    <a:pt x="205" y="2160"/>
                  </a:lnTo>
                  <a:lnTo>
                    <a:pt x="234" y="2113"/>
                  </a:lnTo>
                  <a:lnTo>
                    <a:pt x="242" y="2066"/>
                  </a:lnTo>
                  <a:lnTo>
                    <a:pt x="223" y="2093"/>
                  </a:lnTo>
                  <a:lnTo>
                    <a:pt x="197" y="2124"/>
                  </a:lnTo>
                  <a:lnTo>
                    <a:pt x="170" y="2093"/>
                  </a:lnTo>
                  <a:lnTo>
                    <a:pt x="142" y="2106"/>
                  </a:lnTo>
                  <a:lnTo>
                    <a:pt x="119" y="2105"/>
                  </a:lnTo>
                  <a:lnTo>
                    <a:pt x="100" y="2098"/>
                  </a:lnTo>
                  <a:lnTo>
                    <a:pt x="82" y="2098"/>
                  </a:lnTo>
                  <a:lnTo>
                    <a:pt x="50" y="2119"/>
                  </a:lnTo>
                  <a:lnTo>
                    <a:pt x="8" y="2094"/>
                  </a:lnTo>
                  <a:lnTo>
                    <a:pt x="8" y="2062"/>
                  </a:lnTo>
                  <a:lnTo>
                    <a:pt x="48" y="2054"/>
                  </a:lnTo>
                  <a:lnTo>
                    <a:pt x="71" y="2054"/>
                  </a:lnTo>
                  <a:lnTo>
                    <a:pt x="82" y="2054"/>
                  </a:lnTo>
                  <a:lnTo>
                    <a:pt x="33" y="2045"/>
                  </a:lnTo>
                  <a:lnTo>
                    <a:pt x="42" y="2020"/>
                  </a:lnTo>
                  <a:lnTo>
                    <a:pt x="17" y="1996"/>
                  </a:lnTo>
                  <a:lnTo>
                    <a:pt x="33" y="1981"/>
                  </a:lnTo>
                  <a:lnTo>
                    <a:pt x="57" y="1971"/>
                  </a:lnTo>
                  <a:lnTo>
                    <a:pt x="80" y="1978"/>
                  </a:lnTo>
                  <a:lnTo>
                    <a:pt x="103" y="1988"/>
                  </a:lnTo>
                  <a:lnTo>
                    <a:pt x="126" y="1991"/>
                  </a:lnTo>
                  <a:lnTo>
                    <a:pt x="148" y="1988"/>
                  </a:lnTo>
                  <a:lnTo>
                    <a:pt x="172" y="1980"/>
                  </a:lnTo>
                  <a:lnTo>
                    <a:pt x="100" y="1972"/>
                  </a:lnTo>
                  <a:lnTo>
                    <a:pt x="37" y="1956"/>
                  </a:lnTo>
                  <a:lnTo>
                    <a:pt x="61" y="1935"/>
                  </a:lnTo>
                  <a:lnTo>
                    <a:pt x="86" y="1918"/>
                  </a:lnTo>
                  <a:lnTo>
                    <a:pt x="115" y="1931"/>
                  </a:lnTo>
                  <a:lnTo>
                    <a:pt x="140" y="1935"/>
                  </a:lnTo>
                  <a:lnTo>
                    <a:pt x="103" y="1898"/>
                  </a:lnTo>
                  <a:lnTo>
                    <a:pt x="136" y="1882"/>
                  </a:lnTo>
                  <a:lnTo>
                    <a:pt x="147" y="1915"/>
                  </a:lnTo>
                  <a:lnTo>
                    <a:pt x="156" y="1948"/>
                  </a:lnTo>
                  <a:lnTo>
                    <a:pt x="165" y="1887"/>
                  </a:lnTo>
                  <a:lnTo>
                    <a:pt x="176" y="1869"/>
                  </a:lnTo>
                  <a:lnTo>
                    <a:pt x="190" y="1888"/>
                  </a:lnTo>
                  <a:lnTo>
                    <a:pt x="197" y="1948"/>
                  </a:lnTo>
                  <a:lnTo>
                    <a:pt x="217" y="1902"/>
                  </a:lnTo>
                  <a:lnTo>
                    <a:pt x="210" y="1882"/>
                  </a:lnTo>
                  <a:lnTo>
                    <a:pt x="193" y="1865"/>
                  </a:lnTo>
                  <a:lnTo>
                    <a:pt x="151" y="1862"/>
                  </a:lnTo>
                  <a:lnTo>
                    <a:pt x="164" y="1833"/>
                  </a:lnTo>
                  <a:lnTo>
                    <a:pt x="189" y="1830"/>
                  </a:lnTo>
                  <a:lnTo>
                    <a:pt x="214" y="1833"/>
                  </a:lnTo>
                  <a:lnTo>
                    <a:pt x="259" y="1853"/>
                  </a:lnTo>
                  <a:lnTo>
                    <a:pt x="251" y="1821"/>
                  </a:lnTo>
                  <a:lnTo>
                    <a:pt x="214" y="1812"/>
                  </a:lnTo>
                  <a:lnTo>
                    <a:pt x="193" y="1788"/>
                  </a:lnTo>
                  <a:lnTo>
                    <a:pt x="198" y="1778"/>
                  </a:lnTo>
                  <a:lnTo>
                    <a:pt x="216" y="1775"/>
                  </a:lnTo>
                  <a:lnTo>
                    <a:pt x="237" y="1776"/>
                  </a:lnTo>
                  <a:lnTo>
                    <a:pt x="259" y="1779"/>
                  </a:lnTo>
                  <a:lnTo>
                    <a:pt x="274" y="1751"/>
                  </a:lnTo>
                  <a:lnTo>
                    <a:pt x="295" y="1775"/>
                  </a:lnTo>
                  <a:lnTo>
                    <a:pt x="316" y="1808"/>
                  </a:lnTo>
                  <a:lnTo>
                    <a:pt x="335" y="1811"/>
                  </a:lnTo>
                  <a:lnTo>
                    <a:pt x="335" y="1787"/>
                  </a:lnTo>
                  <a:lnTo>
                    <a:pt x="311" y="1784"/>
                  </a:lnTo>
                  <a:lnTo>
                    <a:pt x="311" y="1768"/>
                  </a:lnTo>
                  <a:lnTo>
                    <a:pt x="333" y="1749"/>
                  </a:lnTo>
                  <a:lnTo>
                    <a:pt x="333" y="1717"/>
                  </a:lnTo>
                  <a:lnTo>
                    <a:pt x="354" y="1692"/>
                  </a:lnTo>
                  <a:lnTo>
                    <a:pt x="384" y="1714"/>
                  </a:lnTo>
                  <a:lnTo>
                    <a:pt x="397" y="1688"/>
                  </a:lnTo>
                  <a:lnTo>
                    <a:pt x="407" y="1670"/>
                  </a:lnTo>
                  <a:lnTo>
                    <a:pt x="415" y="1665"/>
                  </a:lnTo>
                  <a:lnTo>
                    <a:pt x="430" y="1663"/>
                  </a:lnTo>
                  <a:lnTo>
                    <a:pt x="446" y="1668"/>
                  </a:lnTo>
                  <a:lnTo>
                    <a:pt x="452" y="1683"/>
                  </a:lnTo>
                  <a:lnTo>
                    <a:pt x="457" y="1711"/>
                  </a:lnTo>
                  <a:lnTo>
                    <a:pt x="475" y="1699"/>
                  </a:lnTo>
                  <a:lnTo>
                    <a:pt x="494" y="1684"/>
                  </a:lnTo>
                  <a:lnTo>
                    <a:pt x="529" y="1690"/>
                  </a:lnTo>
                  <a:lnTo>
                    <a:pt x="539" y="1675"/>
                  </a:lnTo>
                  <a:lnTo>
                    <a:pt x="540" y="1653"/>
                  </a:lnTo>
                  <a:lnTo>
                    <a:pt x="554" y="1622"/>
                  </a:lnTo>
                  <a:lnTo>
                    <a:pt x="583" y="1608"/>
                  </a:lnTo>
                  <a:lnTo>
                    <a:pt x="567" y="1590"/>
                  </a:lnTo>
                  <a:lnTo>
                    <a:pt x="581" y="1552"/>
                  </a:lnTo>
                  <a:lnTo>
                    <a:pt x="554" y="1576"/>
                  </a:lnTo>
                  <a:lnTo>
                    <a:pt x="518" y="1627"/>
                  </a:lnTo>
                  <a:lnTo>
                    <a:pt x="520" y="1632"/>
                  </a:lnTo>
                  <a:lnTo>
                    <a:pt x="501" y="1656"/>
                  </a:lnTo>
                  <a:lnTo>
                    <a:pt x="482" y="1664"/>
                  </a:lnTo>
                  <a:lnTo>
                    <a:pt x="463" y="1665"/>
                  </a:lnTo>
                  <a:lnTo>
                    <a:pt x="454" y="1630"/>
                  </a:lnTo>
                  <a:lnTo>
                    <a:pt x="454" y="1606"/>
                  </a:lnTo>
                  <a:lnTo>
                    <a:pt x="455" y="1587"/>
                  </a:lnTo>
                  <a:lnTo>
                    <a:pt x="464" y="1561"/>
                  </a:lnTo>
                  <a:lnTo>
                    <a:pt x="486" y="1538"/>
                  </a:lnTo>
                  <a:lnTo>
                    <a:pt x="512" y="1502"/>
                  </a:lnTo>
                  <a:lnTo>
                    <a:pt x="545" y="1477"/>
                  </a:lnTo>
                  <a:lnTo>
                    <a:pt x="562" y="1489"/>
                  </a:lnTo>
                  <a:lnTo>
                    <a:pt x="578" y="1501"/>
                  </a:lnTo>
                  <a:lnTo>
                    <a:pt x="588" y="1474"/>
                  </a:lnTo>
                  <a:lnTo>
                    <a:pt x="593" y="1432"/>
                  </a:lnTo>
                  <a:lnTo>
                    <a:pt x="663" y="1383"/>
                  </a:lnTo>
                  <a:lnTo>
                    <a:pt x="644" y="1386"/>
                  </a:lnTo>
                  <a:lnTo>
                    <a:pt x="620" y="1400"/>
                  </a:lnTo>
                  <a:lnTo>
                    <a:pt x="578" y="1423"/>
                  </a:lnTo>
                  <a:lnTo>
                    <a:pt x="578" y="1414"/>
                  </a:lnTo>
                  <a:lnTo>
                    <a:pt x="590" y="1379"/>
                  </a:lnTo>
                  <a:lnTo>
                    <a:pt x="610" y="1371"/>
                  </a:lnTo>
                  <a:lnTo>
                    <a:pt x="676" y="1350"/>
                  </a:lnTo>
                  <a:lnTo>
                    <a:pt x="705" y="1331"/>
                  </a:lnTo>
                  <a:lnTo>
                    <a:pt x="682" y="1334"/>
                  </a:lnTo>
                  <a:lnTo>
                    <a:pt x="651" y="1338"/>
                  </a:lnTo>
                  <a:lnTo>
                    <a:pt x="668" y="1313"/>
                  </a:lnTo>
                  <a:lnTo>
                    <a:pt x="635" y="1301"/>
                  </a:lnTo>
                  <a:lnTo>
                    <a:pt x="656" y="1278"/>
                  </a:lnTo>
                  <a:lnTo>
                    <a:pt x="679" y="1278"/>
                  </a:lnTo>
                  <a:lnTo>
                    <a:pt x="704" y="1289"/>
                  </a:lnTo>
                  <a:lnTo>
                    <a:pt x="659" y="1269"/>
                  </a:lnTo>
                  <a:lnTo>
                    <a:pt x="661" y="1244"/>
                  </a:lnTo>
                  <a:lnTo>
                    <a:pt x="670" y="1220"/>
                  </a:lnTo>
                  <a:lnTo>
                    <a:pt x="688" y="1186"/>
                  </a:lnTo>
                  <a:lnTo>
                    <a:pt x="697" y="1164"/>
                  </a:lnTo>
                  <a:lnTo>
                    <a:pt x="713" y="1145"/>
                  </a:lnTo>
                  <a:lnTo>
                    <a:pt x="735" y="1145"/>
                  </a:lnTo>
                  <a:lnTo>
                    <a:pt x="772" y="1156"/>
                  </a:lnTo>
                  <a:lnTo>
                    <a:pt x="789" y="1118"/>
                  </a:lnTo>
                  <a:lnTo>
                    <a:pt x="742" y="1117"/>
                  </a:lnTo>
                  <a:lnTo>
                    <a:pt x="708" y="1113"/>
                  </a:lnTo>
                  <a:lnTo>
                    <a:pt x="706" y="1098"/>
                  </a:lnTo>
                  <a:lnTo>
                    <a:pt x="721" y="1084"/>
                  </a:lnTo>
                  <a:lnTo>
                    <a:pt x="739" y="1030"/>
                  </a:lnTo>
                  <a:lnTo>
                    <a:pt x="731" y="1016"/>
                  </a:lnTo>
                  <a:lnTo>
                    <a:pt x="753" y="1002"/>
                  </a:lnTo>
                  <a:lnTo>
                    <a:pt x="737" y="991"/>
                  </a:lnTo>
                  <a:lnTo>
                    <a:pt x="767" y="978"/>
                  </a:lnTo>
                  <a:lnTo>
                    <a:pt x="802" y="959"/>
                  </a:lnTo>
                  <a:lnTo>
                    <a:pt x="791" y="929"/>
                  </a:lnTo>
                  <a:lnTo>
                    <a:pt x="842" y="933"/>
                  </a:lnTo>
                  <a:lnTo>
                    <a:pt x="886" y="926"/>
                  </a:lnTo>
                  <a:lnTo>
                    <a:pt x="888" y="908"/>
                  </a:lnTo>
                  <a:lnTo>
                    <a:pt x="845" y="908"/>
                  </a:lnTo>
                  <a:lnTo>
                    <a:pt x="818" y="911"/>
                  </a:lnTo>
                  <a:lnTo>
                    <a:pt x="805" y="912"/>
                  </a:lnTo>
                  <a:lnTo>
                    <a:pt x="797" y="911"/>
                  </a:lnTo>
                  <a:lnTo>
                    <a:pt x="826" y="881"/>
                  </a:lnTo>
                  <a:lnTo>
                    <a:pt x="858" y="868"/>
                  </a:lnTo>
                  <a:lnTo>
                    <a:pt x="894" y="881"/>
                  </a:lnTo>
                  <a:lnTo>
                    <a:pt x="899" y="849"/>
                  </a:lnTo>
                  <a:lnTo>
                    <a:pt x="848" y="843"/>
                  </a:lnTo>
                  <a:lnTo>
                    <a:pt x="875" y="827"/>
                  </a:lnTo>
                  <a:lnTo>
                    <a:pt x="894" y="811"/>
                  </a:lnTo>
                  <a:lnTo>
                    <a:pt x="867" y="797"/>
                  </a:lnTo>
                  <a:lnTo>
                    <a:pt x="834" y="827"/>
                  </a:lnTo>
                  <a:lnTo>
                    <a:pt x="831" y="792"/>
                  </a:lnTo>
                  <a:lnTo>
                    <a:pt x="850" y="783"/>
                  </a:lnTo>
                  <a:lnTo>
                    <a:pt x="877" y="776"/>
                  </a:lnTo>
                  <a:lnTo>
                    <a:pt x="891" y="765"/>
                  </a:lnTo>
                  <a:lnTo>
                    <a:pt x="904" y="725"/>
                  </a:lnTo>
                  <a:lnTo>
                    <a:pt x="915" y="778"/>
                  </a:lnTo>
                  <a:lnTo>
                    <a:pt x="940" y="787"/>
                  </a:lnTo>
                  <a:lnTo>
                    <a:pt x="949" y="758"/>
                  </a:lnTo>
                  <a:lnTo>
                    <a:pt x="949" y="741"/>
                  </a:lnTo>
                  <a:lnTo>
                    <a:pt x="947" y="725"/>
                  </a:lnTo>
                  <a:lnTo>
                    <a:pt x="926" y="679"/>
                  </a:lnTo>
                  <a:lnTo>
                    <a:pt x="937" y="677"/>
                  </a:lnTo>
                  <a:lnTo>
                    <a:pt x="956" y="684"/>
                  </a:lnTo>
                  <a:lnTo>
                    <a:pt x="993" y="693"/>
                  </a:lnTo>
                  <a:lnTo>
                    <a:pt x="1004" y="652"/>
                  </a:lnTo>
                  <a:lnTo>
                    <a:pt x="990" y="649"/>
                  </a:lnTo>
                  <a:lnTo>
                    <a:pt x="966" y="654"/>
                  </a:lnTo>
                  <a:lnTo>
                    <a:pt x="943" y="659"/>
                  </a:lnTo>
                  <a:lnTo>
                    <a:pt x="928" y="657"/>
                  </a:lnTo>
                  <a:lnTo>
                    <a:pt x="955" y="620"/>
                  </a:lnTo>
                  <a:lnTo>
                    <a:pt x="998" y="603"/>
                  </a:lnTo>
                  <a:lnTo>
                    <a:pt x="1010" y="574"/>
                  </a:lnTo>
                  <a:lnTo>
                    <a:pt x="991" y="557"/>
                  </a:lnTo>
                  <a:lnTo>
                    <a:pt x="1009" y="542"/>
                  </a:lnTo>
                  <a:lnTo>
                    <a:pt x="1032" y="525"/>
                  </a:lnTo>
                  <a:lnTo>
                    <a:pt x="1034" y="507"/>
                  </a:lnTo>
                  <a:lnTo>
                    <a:pt x="1032" y="483"/>
                  </a:lnTo>
                  <a:lnTo>
                    <a:pt x="1029" y="461"/>
                  </a:lnTo>
                  <a:lnTo>
                    <a:pt x="1034" y="448"/>
                  </a:lnTo>
                  <a:lnTo>
                    <a:pt x="1065" y="483"/>
                  </a:lnTo>
                  <a:lnTo>
                    <a:pt x="1090" y="466"/>
                  </a:lnTo>
                  <a:lnTo>
                    <a:pt x="1111" y="479"/>
                  </a:lnTo>
                  <a:lnTo>
                    <a:pt x="1131" y="490"/>
                  </a:lnTo>
                  <a:lnTo>
                    <a:pt x="1129" y="474"/>
                  </a:lnTo>
                  <a:lnTo>
                    <a:pt x="1069" y="455"/>
                  </a:lnTo>
                  <a:lnTo>
                    <a:pt x="1088" y="426"/>
                  </a:lnTo>
                  <a:lnTo>
                    <a:pt x="1095" y="394"/>
                  </a:lnTo>
                  <a:lnTo>
                    <a:pt x="1112" y="372"/>
                  </a:lnTo>
                  <a:lnTo>
                    <a:pt x="1136" y="393"/>
                  </a:lnTo>
                  <a:lnTo>
                    <a:pt x="1134" y="436"/>
                  </a:lnTo>
                  <a:lnTo>
                    <a:pt x="1149" y="369"/>
                  </a:lnTo>
                  <a:lnTo>
                    <a:pt x="1174" y="342"/>
                  </a:lnTo>
                  <a:lnTo>
                    <a:pt x="1184" y="372"/>
                  </a:lnTo>
                  <a:lnTo>
                    <a:pt x="1183" y="393"/>
                  </a:lnTo>
                  <a:lnTo>
                    <a:pt x="1177" y="409"/>
                  </a:lnTo>
                  <a:lnTo>
                    <a:pt x="1177" y="445"/>
                  </a:lnTo>
                  <a:lnTo>
                    <a:pt x="1207" y="421"/>
                  </a:lnTo>
                  <a:lnTo>
                    <a:pt x="1197" y="397"/>
                  </a:lnTo>
                  <a:lnTo>
                    <a:pt x="1188" y="372"/>
                  </a:lnTo>
                  <a:lnTo>
                    <a:pt x="1217" y="356"/>
                  </a:lnTo>
                  <a:lnTo>
                    <a:pt x="1231" y="326"/>
                  </a:lnTo>
                  <a:lnTo>
                    <a:pt x="1250" y="315"/>
                  </a:lnTo>
                  <a:lnTo>
                    <a:pt x="1260" y="337"/>
                  </a:lnTo>
                  <a:lnTo>
                    <a:pt x="1282" y="350"/>
                  </a:lnTo>
                  <a:lnTo>
                    <a:pt x="1277" y="317"/>
                  </a:lnTo>
                  <a:lnTo>
                    <a:pt x="1290" y="305"/>
                  </a:lnTo>
                  <a:lnTo>
                    <a:pt x="1277" y="288"/>
                  </a:lnTo>
                  <a:lnTo>
                    <a:pt x="1258" y="296"/>
                  </a:lnTo>
                  <a:lnTo>
                    <a:pt x="1217" y="275"/>
                  </a:lnTo>
                  <a:lnTo>
                    <a:pt x="1253" y="264"/>
                  </a:lnTo>
                  <a:lnTo>
                    <a:pt x="1271" y="242"/>
                  </a:lnTo>
                  <a:lnTo>
                    <a:pt x="1295" y="263"/>
                  </a:lnTo>
                  <a:lnTo>
                    <a:pt x="1312" y="283"/>
                  </a:lnTo>
                  <a:lnTo>
                    <a:pt x="1295" y="251"/>
                  </a:lnTo>
                  <a:lnTo>
                    <a:pt x="1328" y="247"/>
                  </a:lnTo>
                  <a:lnTo>
                    <a:pt x="1338" y="264"/>
                  </a:lnTo>
                  <a:lnTo>
                    <a:pt x="1352" y="269"/>
                  </a:lnTo>
                  <a:lnTo>
                    <a:pt x="1365" y="299"/>
                  </a:lnTo>
                  <a:lnTo>
                    <a:pt x="1390" y="283"/>
                  </a:lnTo>
                  <a:lnTo>
                    <a:pt x="1363" y="275"/>
                  </a:lnTo>
                  <a:lnTo>
                    <a:pt x="1367" y="240"/>
                  </a:lnTo>
                  <a:lnTo>
                    <a:pt x="1382" y="205"/>
                  </a:lnTo>
                  <a:lnTo>
                    <a:pt x="1403" y="172"/>
                  </a:lnTo>
                  <a:lnTo>
                    <a:pt x="1406" y="162"/>
                  </a:lnTo>
                  <a:lnTo>
                    <a:pt x="1425" y="140"/>
                  </a:lnTo>
                  <a:lnTo>
                    <a:pt x="1403" y="116"/>
                  </a:lnTo>
                  <a:lnTo>
                    <a:pt x="1425" y="108"/>
                  </a:lnTo>
                  <a:lnTo>
                    <a:pt x="1423" y="78"/>
                  </a:lnTo>
                  <a:lnTo>
                    <a:pt x="1474" y="99"/>
                  </a:lnTo>
                  <a:lnTo>
                    <a:pt x="1514" y="70"/>
                  </a:lnTo>
                  <a:lnTo>
                    <a:pt x="1511" y="105"/>
                  </a:lnTo>
                  <a:lnTo>
                    <a:pt x="1487" y="132"/>
                  </a:lnTo>
                  <a:lnTo>
                    <a:pt x="1486" y="142"/>
                  </a:lnTo>
                  <a:lnTo>
                    <a:pt x="1486" y="158"/>
                  </a:lnTo>
                  <a:lnTo>
                    <a:pt x="1489" y="188"/>
                  </a:lnTo>
                  <a:lnTo>
                    <a:pt x="1489" y="199"/>
                  </a:lnTo>
                  <a:lnTo>
                    <a:pt x="1488" y="217"/>
                  </a:lnTo>
                  <a:lnTo>
                    <a:pt x="1479" y="245"/>
                  </a:lnTo>
                  <a:lnTo>
                    <a:pt x="1489" y="245"/>
                  </a:lnTo>
                  <a:lnTo>
                    <a:pt x="1487" y="233"/>
                  </a:lnTo>
                  <a:lnTo>
                    <a:pt x="1492" y="214"/>
                  </a:lnTo>
                  <a:lnTo>
                    <a:pt x="1506" y="181"/>
                  </a:lnTo>
                  <a:lnTo>
                    <a:pt x="1527" y="121"/>
                  </a:lnTo>
                  <a:lnTo>
                    <a:pt x="1537" y="85"/>
                  </a:lnTo>
                  <a:lnTo>
                    <a:pt x="1554" y="57"/>
                  </a:lnTo>
                  <a:lnTo>
                    <a:pt x="1579" y="91"/>
                  </a:lnTo>
                  <a:lnTo>
                    <a:pt x="1562" y="118"/>
                  </a:lnTo>
                  <a:lnTo>
                    <a:pt x="1576" y="126"/>
                  </a:lnTo>
                  <a:lnTo>
                    <a:pt x="1573" y="162"/>
                  </a:lnTo>
                  <a:lnTo>
                    <a:pt x="1595" y="137"/>
                  </a:lnTo>
                  <a:lnTo>
                    <a:pt x="1590" y="108"/>
                  </a:lnTo>
                  <a:lnTo>
                    <a:pt x="1612" y="67"/>
                  </a:lnTo>
                  <a:lnTo>
                    <a:pt x="1586" y="51"/>
                  </a:lnTo>
                  <a:lnTo>
                    <a:pt x="1612" y="29"/>
                  </a:lnTo>
                  <a:lnTo>
                    <a:pt x="1631" y="11"/>
                  </a:lnTo>
                  <a:lnTo>
                    <a:pt x="1654" y="0"/>
                  </a:lnTo>
                  <a:lnTo>
                    <a:pt x="1673" y="16"/>
                  </a:lnTo>
                  <a:lnTo>
                    <a:pt x="1681" y="43"/>
                  </a:lnTo>
                  <a:lnTo>
                    <a:pt x="1651" y="62"/>
                  </a:lnTo>
                  <a:lnTo>
                    <a:pt x="1646" y="84"/>
                  </a:lnTo>
                  <a:lnTo>
                    <a:pt x="1673" y="72"/>
                  </a:lnTo>
                  <a:lnTo>
                    <a:pt x="1663" y="111"/>
                  </a:lnTo>
                  <a:lnTo>
                    <a:pt x="1659" y="123"/>
                  </a:lnTo>
                  <a:lnTo>
                    <a:pt x="1697" y="111"/>
                  </a:lnTo>
                  <a:lnTo>
                    <a:pt x="1683" y="84"/>
                  </a:lnTo>
                  <a:lnTo>
                    <a:pt x="1689" y="52"/>
                  </a:lnTo>
                  <a:lnTo>
                    <a:pt x="1703" y="29"/>
                  </a:lnTo>
                  <a:lnTo>
                    <a:pt x="1736" y="59"/>
                  </a:lnTo>
                  <a:lnTo>
                    <a:pt x="1756" y="43"/>
                  </a:lnTo>
                  <a:lnTo>
                    <a:pt x="1768" y="59"/>
                  </a:lnTo>
                  <a:lnTo>
                    <a:pt x="1789" y="38"/>
                  </a:lnTo>
                  <a:lnTo>
                    <a:pt x="1811" y="72"/>
                  </a:lnTo>
                  <a:lnTo>
                    <a:pt x="1821" y="62"/>
                  </a:lnTo>
                  <a:lnTo>
                    <a:pt x="1860" y="72"/>
                  </a:lnTo>
                  <a:lnTo>
                    <a:pt x="1875" y="90"/>
                  </a:lnTo>
                  <a:lnTo>
                    <a:pt x="1884" y="113"/>
                  </a:lnTo>
                  <a:lnTo>
                    <a:pt x="1854" y="135"/>
                  </a:lnTo>
                  <a:lnTo>
                    <a:pt x="1824" y="169"/>
                  </a:lnTo>
                  <a:lnTo>
                    <a:pt x="1776" y="164"/>
                  </a:lnTo>
                  <a:lnTo>
                    <a:pt x="1749" y="160"/>
                  </a:lnTo>
                  <a:lnTo>
                    <a:pt x="1729" y="164"/>
                  </a:lnTo>
                  <a:lnTo>
                    <a:pt x="1727" y="188"/>
                  </a:lnTo>
                  <a:lnTo>
                    <a:pt x="1741" y="191"/>
                  </a:lnTo>
                  <a:lnTo>
                    <a:pt x="1762" y="189"/>
                  </a:lnTo>
                  <a:lnTo>
                    <a:pt x="1782" y="187"/>
                  </a:lnTo>
                  <a:lnTo>
                    <a:pt x="1795" y="191"/>
                  </a:lnTo>
                  <a:lnTo>
                    <a:pt x="1789" y="208"/>
                  </a:lnTo>
                  <a:lnTo>
                    <a:pt x="1821" y="218"/>
                  </a:lnTo>
                  <a:lnTo>
                    <a:pt x="1808" y="247"/>
                  </a:lnTo>
                  <a:lnTo>
                    <a:pt x="1833" y="245"/>
                  </a:lnTo>
                  <a:lnTo>
                    <a:pt x="1835" y="218"/>
                  </a:lnTo>
                  <a:lnTo>
                    <a:pt x="1846" y="213"/>
                  </a:lnTo>
                  <a:lnTo>
                    <a:pt x="1860" y="234"/>
                  </a:lnTo>
                  <a:lnTo>
                    <a:pt x="1862" y="210"/>
                  </a:lnTo>
                  <a:lnTo>
                    <a:pt x="1886" y="208"/>
                  </a:lnTo>
                  <a:lnTo>
                    <a:pt x="1908" y="259"/>
                  </a:lnTo>
                  <a:lnTo>
                    <a:pt x="1870" y="259"/>
                  </a:lnTo>
                  <a:lnTo>
                    <a:pt x="1860" y="307"/>
                  </a:lnTo>
                  <a:lnTo>
                    <a:pt x="1824" y="326"/>
                  </a:lnTo>
                  <a:lnTo>
                    <a:pt x="1822" y="338"/>
                  </a:lnTo>
                  <a:lnTo>
                    <a:pt x="1823" y="359"/>
                  </a:lnTo>
                  <a:lnTo>
                    <a:pt x="1824" y="378"/>
                  </a:lnTo>
                  <a:lnTo>
                    <a:pt x="1821" y="393"/>
                  </a:lnTo>
                  <a:lnTo>
                    <a:pt x="1800" y="402"/>
                  </a:lnTo>
                  <a:lnTo>
                    <a:pt x="1802" y="404"/>
                  </a:lnTo>
                  <a:lnTo>
                    <a:pt x="1801" y="404"/>
                  </a:lnTo>
                  <a:lnTo>
                    <a:pt x="1789" y="390"/>
                  </a:lnTo>
                  <a:lnTo>
                    <a:pt x="1792" y="354"/>
                  </a:lnTo>
                  <a:lnTo>
                    <a:pt x="1801" y="332"/>
                  </a:lnTo>
                  <a:lnTo>
                    <a:pt x="1809" y="308"/>
                  </a:lnTo>
                  <a:lnTo>
                    <a:pt x="1794" y="281"/>
                  </a:lnTo>
                  <a:lnTo>
                    <a:pt x="1769" y="258"/>
                  </a:lnTo>
                  <a:lnTo>
                    <a:pt x="1725" y="252"/>
                  </a:lnTo>
                  <a:lnTo>
                    <a:pt x="1699" y="232"/>
                  </a:lnTo>
                  <a:lnTo>
                    <a:pt x="1676" y="209"/>
                  </a:lnTo>
                  <a:lnTo>
                    <a:pt x="1646" y="235"/>
                  </a:lnTo>
                  <a:lnTo>
                    <a:pt x="1640" y="252"/>
                  </a:lnTo>
                  <a:lnTo>
                    <a:pt x="1591" y="255"/>
                  </a:lnTo>
                  <a:lnTo>
                    <a:pt x="1586" y="288"/>
                  </a:lnTo>
                  <a:lnTo>
                    <a:pt x="1567" y="317"/>
                  </a:lnTo>
                  <a:lnTo>
                    <a:pt x="1571" y="328"/>
                  </a:lnTo>
                  <a:lnTo>
                    <a:pt x="1571" y="342"/>
                  </a:lnTo>
                  <a:lnTo>
                    <a:pt x="1569" y="363"/>
                  </a:lnTo>
                  <a:lnTo>
                    <a:pt x="1567" y="400"/>
                  </a:lnTo>
                  <a:lnTo>
                    <a:pt x="1574" y="420"/>
                  </a:lnTo>
                  <a:lnTo>
                    <a:pt x="1583" y="456"/>
                  </a:lnTo>
                  <a:lnTo>
                    <a:pt x="1574" y="476"/>
                  </a:lnTo>
                  <a:lnTo>
                    <a:pt x="1551" y="483"/>
                  </a:lnTo>
                  <a:lnTo>
                    <a:pt x="1544" y="496"/>
                  </a:lnTo>
                  <a:lnTo>
                    <a:pt x="1548" y="520"/>
                  </a:lnTo>
                  <a:lnTo>
                    <a:pt x="1551" y="546"/>
                  </a:lnTo>
                  <a:lnTo>
                    <a:pt x="1541" y="555"/>
                  </a:lnTo>
                  <a:lnTo>
                    <a:pt x="1527" y="542"/>
                  </a:lnTo>
                  <a:lnTo>
                    <a:pt x="1511" y="535"/>
                  </a:lnTo>
                  <a:lnTo>
                    <a:pt x="1487" y="538"/>
                  </a:lnTo>
                  <a:lnTo>
                    <a:pt x="1458" y="519"/>
                  </a:lnTo>
                  <a:lnTo>
                    <a:pt x="1448" y="532"/>
                  </a:lnTo>
                  <a:lnTo>
                    <a:pt x="1448" y="549"/>
                  </a:lnTo>
                  <a:lnTo>
                    <a:pt x="1432" y="552"/>
                  </a:lnTo>
                  <a:lnTo>
                    <a:pt x="1422" y="569"/>
                  </a:lnTo>
                  <a:lnTo>
                    <a:pt x="1405" y="572"/>
                  </a:lnTo>
                  <a:lnTo>
                    <a:pt x="1402" y="561"/>
                  </a:lnTo>
                  <a:lnTo>
                    <a:pt x="1368" y="558"/>
                  </a:lnTo>
                  <a:lnTo>
                    <a:pt x="1342" y="558"/>
                  </a:lnTo>
                  <a:lnTo>
                    <a:pt x="1346" y="546"/>
                  </a:lnTo>
                  <a:lnTo>
                    <a:pt x="1326" y="513"/>
                  </a:lnTo>
                  <a:lnTo>
                    <a:pt x="1286" y="459"/>
                  </a:lnTo>
                  <a:lnTo>
                    <a:pt x="1250" y="456"/>
                  </a:lnTo>
                  <a:lnTo>
                    <a:pt x="1240" y="479"/>
                  </a:lnTo>
                  <a:lnTo>
                    <a:pt x="1254" y="489"/>
                  </a:lnTo>
                  <a:lnTo>
                    <a:pt x="1250" y="509"/>
                  </a:lnTo>
                  <a:lnTo>
                    <a:pt x="1237" y="509"/>
                  </a:lnTo>
                  <a:lnTo>
                    <a:pt x="1234" y="496"/>
                  </a:lnTo>
                  <a:lnTo>
                    <a:pt x="1223" y="496"/>
                  </a:lnTo>
                  <a:lnTo>
                    <a:pt x="1220" y="515"/>
                  </a:lnTo>
                  <a:lnTo>
                    <a:pt x="1211" y="515"/>
                  </a:lnTo>
                  <a:lnTo>
                    <a:pt x="1211" y="511"/>
                  </a:lnTo>
                  <a:lnTo>
                    <a:pt x="1204" y="519"/>
                  </a:lnTo>
                  <a:lnTo>
                    <a:pt x="1185" y="523"/>
                  </a:lnTo>
                  <a:lnTo>
                    <a:pt x="1199" y="556"/>
                  </a:lnTo>
                  <a:lnTo>
                    <a:pt x="1192" y="594"/>
                  </a:lnTo>
                  <a:lnTo>
                    <a:pt x="1173" y="624"/>
                  </a:lnTo>
                  <a:lnTo>
                    <a:pt x="1207" y="631"/>
                  </a:lnTo>
                  <a:lnTo>
                    <a:pt x="1185" y="653"/>
                  </a:lnTo>
                  <a:lnTo>
                    <a:pt x="1136" y="650"/>
                  </a:lnTo>
                  <a:lnTo>
                    <a:pt x="1110" y="635"/>
                  </a:lnTo>
                  <a:lnTo>
                    <a:pt x="1087" y="643"/>
                  </a:lnTo>
                  <a:lnTo>
                    <a:pt x="1061" y="627"/>
                  </a:lnTo>
                  <a:lnTo>
                    <a:pt x="1050" y="653"/>
                  </a:lnTo>
                  <a:lnTo>
                    <a:pt x="1058" y="679"/>
                  </a:lnTo>
                  <a:lnTo>
                    <a:pt x="1065" y="706"/>
                  </a:lnTo>
                  <a:lnTo>
                    <a:pt x="1050" y="728"/>
                  </a:lnTo>
                  <a:lnTo>
                    <a:pt x="1046" y="751"/>
                  </a:lnTo>
                  <a:lnTo>
                    <a:pt x="1016" y="732"/>
                  </a:lnTo>
                  <a:lnTo>
                    <a:pt x="994" y="744"/>
                  </a:lnTo>
                  <a:lnTo>
                    <a:pt x="960" y="774"/>
                  </a:lnTo>
                  <a:lnTo>
                    <a:pt x="959" y="806"/>
                  </a:lnTo>
                  <a:lnTo>
                    <a:pt x="959" y="825"/>
                  </a:lnTo>
                  <a:lnTo>
                    <a:pt x="956" y="841"/>
                  </a:lnTo>
                  <a:lnTo>
                    <a:pt x="919" y="863"/>
                  </a:lnTo>
                  <a:lnTo>
                    <a:pt x="922" y="881"/>
                  </a:lnTo>
                  <a:lnTo>
                    <a:pt x="949" y="923"/>
                  </a:lnTo>
                  <a:lnTo>
                    <a:pt x="949" y="957"/>
                  </a:lnTo>
                  <a:lnTo>
                    <a:pt x="926" y="980"/>
                  </a:lnTo>
                  <a:lnTo>
                    <a:pt x="907" y="1027"/>
                  </a:lnTo>
                  <a:lnTo>
                    <a:pt x="881" y="1050"/>
                  </a:lnTo>
                  <a:lnTo>
                    <a:pt x="889" y="1078"/>
                  </a:lnTo>
                  <a:lnTo>
                    <a:pt x="896" y="1107"/>
                  </a:lnTo>
                  <a:lnTo>
                    <a:pt x="863" y="1129"/>
                  </a:lnTo>
                  <a:lnTo>
                    <a:pt x="825" y="1140"/>
                  </a:lnTo>
                  <a:lnTo>
                    <a:pt x="823" y="1159"/>
                  </a:lnTo>
                  <a:lnTo>
                    <a:pt x="827" y="1206"/>
                  </a:lnTo>
                  <a:lnTo>
                    <a:pt x="832" y="1262"/>
                  </a:lnTo>
                  <a:lnTo>
                    <a:pt x="832" y="1288"/>
                  </a:lnTo>
                  <a:lnTo>
                    <a:pt x="829" y="1312"/>
                  </a:lnTo>
                  <a:lnTo>
                    <a:pt x="761" y="1447"/>
                  </a:lnTo>
                  <a:lnTo>
                    <a:pt x="782" y="1459"/>
                  </a:lnTo>
                  <a:lnTo>
                    <a:pt x="806" y="1473"/>
                  </a:lnTo>
                  <a:lnTo>
                    <a:pt x="810" y="1512"/>
                  </a:lnTo>
                  <a:lnTo>
                    <a:pt x="809" y="1536"/>
                  </a:lnTo>
                  <a:lnTo>
                    <a:pt x="802" y="1552"/>
                  </a:lnTo>
                  <a:lnTo>
                    <a:pt x="789" y="1555"/>
                  </a:lnTo>
                  <a:lnTo>
                    <a:pt x="768" y="1552"/>
                  </a:lnTo>
                  <a:lnTo>
                    <a:pt x="728" y="1548"/>
                  </a:lnTo>
                  <a:lnTo>
                    <a:pt x="696" y="1572"/>
                  </a:lnTo>
                  <a:lnTo>
                    <a:pt x="668" y="1604"/>
                  </a:lnTo>
                  <a:lnTo>
                    <a:pt x="661" y="1645"/>
                  </a:lnTo>
                  <a:lnTo>
                    <a:pt x="656" y="1668"/>
                  </a:lnTo>
                  <a:lnTo>
                    <a:pt x="629" y="1701"/>
                  </a:lnTo>
                  <a:lnTo>
                    <a:pt x="645" y="1725"/>
                  </a:lnTo>
                  <a:lnTo>
                    <a:pt x="660" y="1750"/>
                  </a:lnTo>
                  <a:lnTo>
                    <a:pt x="646" y="1772"/>
                  </a:lnTo>
                  <a:lnTo>
                    <a:pt x="646" y="1796"/>
                  </a:lnTo>
                  <a:lnTo>
                    <a:pt x="653" y="1821"/>
                  </a:lnTo>
                  <a:lnTo>
                    <a:pt x="653" y="1862"/>
                  </a:lnTo>
                  <a:lnTo>
                    <a:pt x="668" y="1908"/>
                  </a:lnTo>
                  <a:lnTo>
                    <a:pt x="669" y="1938"/>
                  </a:lnTo>
                  <a:lnTo>
                    <a:pt x="669" y="1956"/>
                  </a:lnTo>
                  <a:lnTo>
                    <a:pt x="669" y="1971"/>
                  </a:lnTo>
                  <a:lnTo>
                    <a:pt x="664" y="2008"/>
                  </a:lnTo>
                  <a:lnTo>
                    <a:pt x="675" y="2035"/>
                  </a:lnTo>
                  <a:lnTo>
                    <a:pt x="701" y="2035"/>
                  </a:lnTo>
                  <a:lnTo>
                    <a:pt x="728" y="2076"/>
                  </a:lnTo>
                  <a:lnTo>
                    <a:pt x="730" y="2102"/>
                  </a:lnTo>
                  <a:lnTo>
                    <a:pt x="729" y="2116"/>
                  </a:lnTo>
                  <a:lnTo>
                    <a:pt x="724" y="2128"/>
                  </a:lnTo>
                  <a:lnTo>
                    <a:pt x="679" y="2143"/>
                  </a:lnTo>
                  <a:lnTo>
                    <a:pt x="675" y="2162"/>
                  </a:lnTo>
                  <a:lnTo>
                    <a:pt x="706" y="2240"/>
                  </a:lnTo>
                  <a:lnTo>
                    <a:pt x="709" y="2271"/>
                  </a:lnTo>
                  <a:lnTo>
                    <a:pt x="702" y="2281"/>
                  </a:lnTo>
                  <a:lnTo>
                    <a:pt x="702" y="2301"/>
                  </a:lnTo>
                  <a:lnTo>
                    <a:pt x="702" y="2323"/>
                  </a:lnTo>
                  <a:lnTo>
                    <a:pt x="675" y="2353"/>
                  </a:lnTo>
                  <a:lnTo>
                    <a:pt x="649" y="2353"/>
                  </a:lnTo>
                  <a:lnTo>
                    <a:pt x="646" y="2368"/>
                  </a:lnTo>
                  <a:lnTo>
                    <a:pt x="649" y="2389"/>
                  </a:lnTo>
                  <a:lnTo>
                    <a:pt x="630" y="2412"/>
                  </a:lnTo>
                  <a:lnTo>
                    <a:pt x="630" y="2423"/>
                  </a:lnTo>
                  <a:lnTo>
                    <a:pt x="630" y="2438"/>
                  </a:lnTo>
                  <a:lnTo>
                    <a:pt x="634" y="2469"/>
                  </a:lnTo>
                  <a:lnTo>
                    <a:pt x="637" y="2512"/>
                  </a:lnTo>
                  <a:lnTo>
                    <a:pt x="638" y="2536"/>
                  </a:lnTo>
                  <a:lnTo>
                    <a:pt x="630" y="2554"/>
                  </a:lnTo>
                  <a:lnTo>
                    <a:pt x="608" y="2551"/>
                  </a:lnTo>
                  <a:lnTo>
                    <a:pt x="613" y="2525"/>
                  </a:lnTo>
                  <a:lnTo>
                    <a:pt x="590" y="2506"/>
                  </a:lnTo>
                  <a:lnTo>
                    <a:pt x="582" y="250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316"/>
            <p:cNvSpPr>
              <a:spLocks/>
            </p:cNvSpPr>
            <p:nvPr/>
          </p:nvSpPr>
          <p:spPr bwMode="auto">
            <a:xfrm>
              <a:off x="2786" y="539"/>
              <a:ext cx="34" cy="28"/>
            </a:xfrm>
            <a:custGeom>
              <a:avLst/>
              <a:gdLst>
                <a:gd name="T0" fmla="*/ 38 w 60"/>
                <a:gd name="T1" fmla="*/ 0 h 61"/>
                <a:gd name="T2" fmla="*/ 43 w 60"/>
                <a:gd name="T3" fmla="*/ 0 h 61"/>
                <a:gd name="T4" fmla="*/ 60 w 60"/>
                <a:gd name="T5" fmla="*/ 22 h 61"/>
                <a:gd name="T6" fmla="*/ 48 w 60"/>
                <a:gd name="T7" fmla="*/ 45 h 61"/>
                <a:gd name="T8" fmla="*/ 26 w 60"/>
                <a:gd name="T9" fmla="*/ 61 h 61"/>
                <a:gd name="T10" fmla="*/ 22 w 60"/>
                <a:gd name="T11" fmla="*/ 51 h 61"/>
                <a:gd name="T12" fmla="*/ 0 w 60"/>
                <a:gd name="T13" fmla="*/ 39 h 61"/>
                <a:gd name="T14" fmla="*/ 13 w 60"/>
                <a:gd name="T15" fmla="*/ 22 h 61"/>
                <a:gd name="T16" fmla="*/ 30 w 60"/>
                <a:gd name="T17" fmla="*/ 26 h 61"/>
                <a:gd name="T18" fmla="*/ 30 w 60"/>
                <a:gd name="T19" fmla="*/ 13 h 61"/>
                <a:gd name="T20" fmla="*/ 38 w 60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1">
                  <a:moveTo>
                    <a:pt x="38" y="0"/>
                  </a:moveTo>
                  <a:lnTo>
                    <a:pt x="43" y="0"/>
                  </a:lnTo>
                  <a:lnTo>
                    <a:pt x="60" y="22"/>
                  </a:lnTo>
                  <a:lnTo>
                    <a:pt x="48" y="45"/>
                  </a:lnTo>
                  <a:lnTo>
                    <a:pt x="26" y="61"/>
                  </a:lnTo>
                  <a:lnTo>
                    <a:pt x="22" y="51"/>
                  </a:lnTo>
                  <a:lnTo>
                    <a:pt x="0" y="39"/>
                  </a:lnTo>
                  <a:lnTo>
                    <a:pt x="13" y="22"/>
                  </a:lnTo>
                  <a:lnTo>
                    <a:pt x="30" y="26"/>
                  </a:lnTo>
                  <a:lnTo>
                    <a:pt x="30" y="1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317"/>
            <p:cNvSpPr>
              <a:spLocks/>
            </p:cNvSpPr>
            <p:nvPr/>
          </p:nvSpPr>
          <p:spPr bwMode="auto">
            <a:xfrm>
              <a:off x="2717" y="613"/>
              <a:ext cx="28" cy="25"/>
            </a:xfrm>
            <a:custGeom>
              <a:avLst/>
              <a:gdLst>
                <a:gd name="T0" fmla="*/ 53 w 53"/>
                <a:gd name="T1" fmla="*/ 0 h 52"/>
                <a:gd name="T2" fmla="*/ 14 w 53"/>
                <a:gd name="T3" fmla="*/ 13 h 52"/>
                <a:gd name="T4" fmla="*/ 0 w 53"/>
                <a:gd name="T5" fmla="*/ 34 h 52"/>
                <a:gd name="T6" fmla="*/ 18 w 53"/>
                <a:gd name="T7" fmla="*/ 52 h 52"/>
                <a:gd name="T8" fmla="*/ 35 w 53"/>
                <a:gd name="T9" fmla="*/ 42 h 52"/>
                <a:gd name="T10" fmla="*/ 53 w 53"/>
                <a:gd name="T11" fmla="*/ 30 h 52"/>
                <a:gd name="T12" fmla="*/ 53 w 5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14" y="13"/>
                  </a:lnTo>
                  <a:lnTo>
                    <a:pt x="0" y="34"/>
                  </a:lnTo>
                  <a:lnTo>
                    <a:pt x="18" y="52"/>
                  </a:lnTo>
                  <a:lnTo>
                    <a:pt x="35" y="42"/>
                  </a:lnTo>
                  <a:lnTo>
                    <a:pt x="53" y="3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318"/>
            <p:cNvSpPr>
              <a:spLocks/>
            </p:cNvSpPr>
            <p:nvPr/>
          </p:nvSpPr>
          <p:spPr bwMode="auto">
            <a:xfrm>
              <a:off x="2686" y="598"/>
              <a:ext cx="43" cy="31"/>
            </a:xfrm>
            <a:custGeom>
              <a:avLst/>
              <a:gdLst>
                <a:gd name="T0" fmla="*/ 35 w 77"/>
                <a:gd name="T1" fmla="*/ 14 h 65"/>
                <a:gd name="T2" fmla="*/ 39 w 77"/>
                <a:gd name="T3" fmla="*/ 14 h 65"/>
                <a:gd name="T4" fmla="*/ 0 w 77"/>
                <a:gd name="T5" fmla="*/ 40 h 65"/>
                <a:gd name="T6" fmla="*/ 17 w 77"/>
                <a:gd name="T7" fmla="*/ 65 h 65"/>
                <a:gd name="T8" fmla="*/ 43 w 77"/>
                <a:gd name="T9" fmla="*/ 48 h 65"/>
                <a:gd name="T10" fmla="*/ 61 w 77"/>
                <a:gd name="T11" fmla="*/ 40 h 65"/>
                <a:gd name="T12" fmla="*/ 77 w 77"/>
                <a:gd name="T13" fmla="*/ 0 h 65"/>
                <a:gd name="T14" fmla="*/ 47 w 77"/>
                <a:gd name="T15" fmla="*/ 26 h 65"/>
                <a:gd name="T16" fmla="*/ 35 w 77"/>
                <a:gd name="T17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5">
                  <a:moveTo>
                    <a:pt x="35" y="14"/>
                  </a:moveTo>
                  <a:lnTo>
                    <a:pt x="39" y="14"/>
                  </a:lnTo>
                  <a:lnTo>
                    <a:pt x="0" y="40"/>
                  </a:lnTo>
                  <a:lnTo>
                    <a:pt x="17" y="65"/>
                  </a:lnTo>
                  <a:lnTo>
                    <a:pt x="43" y="48"/>
                  </a:lnTo>
                  <a:lnTo>
                    <a:pt x="61" y="40"/>
                  </a:lnTo>
                  <a:lnTo>
                    <a:pt x="77" y="0"/>
                  </a:lnTo>
                  <a:lnTo>
                    <a:pt x="47" y="26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319"/>
            <p:cNvSpPr>
              <a:spLocks/>
            </p:cNvSpPr>
            <p:nvPr/>
          </p:nvSpPr>
          <p:spPr bwMode="auto">
            <a:xfrm>
              <a:off x="2630" y="656"/>
              <a:ext cx="26" cy="27"/>
            </a:xfrm>
            <a:custGeom>
              <a:avLst/>
              <a:gdLst>
                <a:gd name="T0" fmla="*/ 22 w 47"/>
                <a:gd name="T1" fmla="*/ 0 h 56"/>
                <a:gd name="T2" fmla="*/ 0 w 47"/>
                <a:gd name="T3" fmla="*/ 30 h 56"/>
                <a:gd name="T4" fmla="*/ 17 w 47"/>
                <a:gd name="T5" fmla="*/ 56 h 56"/>
                <a:gd name="T6" fmla="*/ 47 w 47"/>
                <a:gd name="T7" fmla="*/ 51 h 56"/>
                <a:gd name="T8" fmla="*/ 39 w 47"/>
                <a:gd name="T9" fmla="*/ 26 h 56"/>
                <a:gd name="T10" fmla="*/ 22 w 47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6">
                  <a:moveTo>
                    <a:pt x="22" y="0"/>
                  </a:moveTo>
                  <a:lnTo>
                    <a:pt x="0" y="30"/>
                  </a:lnTo>
                  <a:lnTo>
                    <a:pt x="17" y="56"/>
                  </a:lnTo>
                  <a:lnTo>
                    <a:pt x="47" y="51"/>
                  </a:lnTo>
                  <a:lnTo>
                    <a:pt x="39" y="2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320"/>
            <p:cNvSpPr>
              <a:spLocks/>
            </p:cNvSpPr>
            <p:nvPr/>
          </p:nvSpPr>
          <p:spPr bwMode="auto">
            <a:xfrm>
              <a:off x="2577" y="683"/>
              <a:ext cx="30" cy="21"/>
            </a:xfrm>
            <a:custGeom>
              <a:avLst/>
              <a:gdLst>
                <a:gd name="T0" fmla="*/ 56 w 56"/>
                <a:gd name="T1" fmla="*/ 9 h 43"/>
                <a:gd name="T2" fmla="*/ 56 w 56"/>
                <a:gd name="T3" fmla="*/ 13 h 43"/>
                <a:gd name="T4" fmla="*/ 38 w 56"/>
                <a:gd name="T5" fmla="*/ 43 h 43"/>
                <a:gd name="T6" fmla="*/ 8 w 56"/>
                <a:gd name="T7" fmla="*/ 38 h 43"/>
                <a:gd name="T8" fmla="*/ 0 w 56"/>
                <a:gd name="T9" fmla="*/ 17 h 43"/>
                <a:gd name="T10" fmla="*/ 26 w 56"/>
                <a:gd name="T11" fmla="*/ 9 h 43"/>
                <a:gd name="T12" fmla="*/ 43 w 56"/>
                <a:gd name="T13" fmla="*/ 0 h 43"/>
                <a:gd name="T14" fmla="*/ 56 w 56"/>
                <a:gd name="T15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3">
                  <a:moveTo>
                    <a:pt x="56" y="9"/>
                  </a:moveTo>
                  <a:lnTo>
                    <a:pt x="56" y="13"/>
                  </a:lnTo>
                  <a:lnTo>
                    <a:pt x="38" y="43"/>
                  </a:lnTo>
                  <a:lnTo>
                    <a:pt x="8" y="38"/>
                  </a:lnTo>
                  <a:lnTo>
                    <a:pt x="0" y="17"/>
                  </a:lnTo>
                  <a:lnTo>
                    <a:pt x="26" y="9"/>
                  </a:lnTo>
                  <a:lnTo>
                    <a:pt x="43" y="0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321"/>
            <p:cNvSpPr>
              <a:spLocks/>
            </p:cNvSpPr>
            <p:nvPr/>
          </p:nvSpPr>
          <p:spPr bwMode="auto">
            <a:xfrm>
              <a:off x="2556" y="710"/>
              <a:ext cx="31" cy="28"/>
            </a:xfrm>
            <a:custGeom>
              <a:avLst/>
              <a:gdLst>
                <a:gd name="T0" fmla="*/ 57 w 57"/>
                <a:gd name="T1" fmla="*/ 0 h 60"/>
                <a:gd name="T2" fmla="*/ 51 w 57"/>
                <a:gd name="T3" fmla="*/ 43 h 60"/>
                <a:gd name="T4" fmla="*/ 30 w 57"/>
                <a:gd name="T5" fmla="*/ 60 h 60"/>
                <a:gd name="T6" fmla="*/ 9 w 57"/>
                <a:gd name="T7" fmla="*/ 55 h 60"/>
                <a:gd name="T8" fmla="*/ 0 w 57"/>
                <a:gd name="T9" fmla="*/ 38 h 60"/>
                <a:gd name="T10" fmla="*/ 17 w 57"/>
                <a:gd name="T11" fmla="*/ 30 h 60"/>
                <a:gd name="T12" fmla="*/ 17 w 57"/>
                <a:gd name="T13" fmla="*/ 12 h 60"/>
                <a:gd name="T14" fmla="*/ 43 w 57"/>
                <a:gd name="T15" fmla="*/ 17 h 60"/>
                <a:gd name="T16" fmla="*/ 39 w 57"/>
                <a:gd name="T17" fmla="*/ 0 h 60"/>
                <a:gd name="T18" fmla="*/ 57 w 57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0">
                  <a:moveTo>
                    <a:pt x="57" y="0"/>
                  </a:moveTo>
                  <a:lnTo>
                    <a:pt x="51" y="43"/>
                  </a:lnTo>
                  <a:lnTo>
                    <a:pt x="30" y="60"/>
                  </a:lnTo>
                  <a:lnTo>
                    <a:pt x="9" y="55"/>
                  </a:lnTo>
                  <a:lnTo>
                    <a:pt x="0" y="38"/>
                  </a:lnTo>
                  <a:lnTo>
                    <a:pt x="17" y="30"/>
                  </a:lnTo>
                  <a:lnTo>
                    <a:pt x="17" y="12"/>
                  </a:lnTo>
                  <a:lnTo>
                    <a:pt x="43" y="17"/>
                  </a:lnTo>
                  <a:lnTo>
                    <a:pt x="39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322"/>
            <p:cNvSpPr>
              <a:spLocks/>
            </p:cNvSpPr>
            <p:nvPr/>
          </p:nvSpPr>
          <p:spPr bwMode="auto">
            <a:xfrm>
              <a:off x="2512" y="738"/>
              <a:ext cx="44" cy="56"/>
            </a:xfrm>
            <a:custGeom>
              <a:avLst/>
              <a:gdLst>
                <a:gd name="T0" fmla="*/ 43 w 81"/>
                <a:gd name="T1" fmla="*/ 77 h 116"/>
                <a:gd name="T2" fmla="*/ 34 w 81"/>
                <a:gd name="T3" fmla="*/ 116 h 116"/>
                <a:gd name="T4" fmla="*/ 0 w 81"/>
                <a:gd name="T5" fmla="*/ 103 h 116"/>
                <a:gd name="T6" fmla="*/ 17 w 81"/>
                <a:gd name="T7" fmla="*/ 82 h 116"/>
                <a:gd name="T8" fmla="*/ 25 w 81"/>
                <a:gd name="T9" fmla="*/ 64 h 116"/>
                <a:gd name="T10" fmla="*/ 4 w 81"/>
                <a:gd name="T11" fmla="*/ 43 h 116"/>
                <a:gd name="T12" fmla="*/ 29 w 81"/>
                <a:gd name="T13" fmla="*/ 30 h 116"/>
                <a:gd name="T14" fmla="*/ 34 w 81"/>
                <a:gd name="T15" fmla="*/ 9 h 116"/>
                <a:gd name="T16" fmla="*/ 64 w 81"/>
                <a:gd name="T17" fmla="*/ 0 h 116"/>
                <a:gd name="T18" fmla="*/ 64 w 81"/>
                <a:gd name="T19" fmla="*/ 25 h 116"/>
                <a:gd name="T20" fmla="*/ 77 w 81"/>
                <a:gd name="T21" fmla="*/ 30 h 116"/>
                <a:gd name="T22" fmla="*/ 81 w 81"/>
                <a:gd name="T23" fmla="*/ 56 h 116"/>
                <a:gd name="T24" fmla="*/ 77 w 81"/>
                <a:gd name="T25" fmla="*/ 77 h 116"/>
                <a:gd name="T26" fmla="*/ 55 w 81"/>
                <a:gd name="T27" fmla="*/ 77 h 116"/>
                <a:gd name="T28" fmla="*/ 43 w 81"/>
                <a:gd name="T29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116">
                  <a:moveTo>
                    <a:pt x="43" y="77"/>
                  </a:moveTo>
                  <a:lnTo>
                    <a:pt x="34" y="116"/>
                  </a:lnTo>
                  <a:lnTo>
                    <a:pt x="0" y="103"/>
                  </a:lnTo>
                  <a:lnTo>
                    <a:pt x="17" y="82"/>
                  </a:lnTo>
                  <a:lnTo>
                    <a:pt x="25" y="64"/>
                  </a:lnTo>
                  <a:lnTo>
                    <a:pt x="4" y="43"/>
                  </a:lnTo>
                  <a:lnTo>
                    <a:pt x="29" y="30"/>
                  </a:lnTo>
                  <a:lnTo>
                    <a:pt x="34" y="9"/>
                  </a:lnTo>
                  <a:lnTo>
                    <a:pt x="64" y="0"/>
                  </a:lnTo>
                  <a:lnTo>
                    <a:pt x="64" y="25"/>
                  </a:lnTo>
                  <a:lnTo>
                    <a:pt x="77" y="30"/>
                  </a:lnTo>
                  <a:lnTo>
                    <a:pt x="81" y="56"/>
                  </a:lnTo>
                  <a:lnTo>
                    <a:pt x="77" y="77"/>
                  </a:lnTo>
                  <a:lnTo>
                    <a:pt x="55" y="77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323"/>
            <p:cNvSpPr>
              <a:spLocks/>
            </p:cNvSpPr>
            <p:nvPr/>
          </p:nvSpPr>
          <p:spPr bwMode="auto">
            <a:xfrm>
              <a:off x="2370" y="798"/>
              <a:ext cx="139" cy="114"/>
            </a:xfrm>
            <a:custGeom>
              <a:avLst/>
              <a:gdLst>
                <a:gd name="T0" fmla="*/ 237 w 258"/>
                <a:gd name="T1" fmla="*/ 26 h 237"/>
                <a:gd name="T2" fmla="*/ 258 w 258"/>
                <a:gd name="T3" fmla="*/ 26 h 237"/>
                <a:gd name="T4" fmla="*/ 258 w 258"/>
                <a:gd name="T5" fmla="*/ 57 h 237"/>
                <a:gd name="T6" fmla="*/ 249 w 258"/>
                <a:gd name="T7" fmla="*/ 82 h 237"/>
                <a:gd name="T8" fmla="*/ 223 w 258"/>
                <a:gd name="T9" fmla="*/ 108 h 237"/>
                <a:gd name="T10" fmla="*/ 203 w 258"/>
                <a:gd name="T11" fmla="*/ 123 h 237"/>
                <a:gd name="T12" fmla="*/ 180 w 258"/>
                <a:gd name="T13" fmla="*/ 134 h 237"/>
                <a:gd name="T14" fmla="*/ 168 w 258"/>
                <a:gd name="T15" fmla="*/ 116 h 237"/>
                <a:gd name="T16" fmla="*/ 142 w 258"/>
                <a:gd name="T17" fmla="*/ 142 h 237"/>
                <a:gd name="T18" fmla="*/ 126 w 258"/>
                <a:gd name="T19" fmla="*/ 161 h 237"/>
                <a:gd name="T20" fmla="*/ 107 w 258"/>
                <a:gd name="T21" fmla="*/ 177 h 237"/>
                <a:gd name="T22" fmla="*/ 95 w 258"/>
                <a:gd name="T23" fmla="*/ 155 h 237"/>
                <a:gd name="T24" fmla="*/ 61 w 258"/>
                <a:gd name="T25" fmla="*/ 177 h 237"/>
                <a:gd name="T26" fmla="*/ 0 w 258"/>
                <a:gd name="T27" fmla="*/ 237 h 237"/>
                <a:gd name="T28" fmla="*/ 13 w 258"/>
                <a:gd name="T29" fmla="*/ 193 h 237"/>
                <a:gd name="T30" fmla="*/ 56 w 258"/>
                <a:gd name="T31" fmla="*/ 142 h 237"/>
                <a:gd name="T32" fmla="*/ 95 w 258"/>
                <a:gd name="T33" fmla="*/ 134 h 237"/>
                <a:gd name="T34" fmla="*/ 129 w 258"/>
                <a:gd name="T35" fmla="*/ 112 h 237"/>
                <a:gd name="T36" fmla="*/ 160 w 258"/>
                <a:gd name="T37" fmla="*/ 108 h 237"/>
                <a:gd name="T38" fmla="*/ 168 w 258"/>
                <a:gd name="T39" fmla="*/ 82 h 237"/>
                <a:gd name="T40" fmla="*/ 185 w 258"/>
                <a:gd name="T41" fmla="*/ 73 h 237"/>
                <a:gd name="T42" fmla="*/ 185 w 258"/>
                <a:gd name="T43" fmla="*/ 35 h 237"/>
                <a:gd name="T44" fmla="*/ 202 w 258"/>
                <a:gd name="T45" fmla="*/ 0 h 237"/>
                <a:gd name="T46" fmla="*/ 215 w 258"/>
                <a:gd name="T47" fmla="*/ 35 h 237"/>
                <a:gd name="T48" fmla="*/ 210 w 258"/>
                <a:gd name="T49" fmla="*/ 60 h 237"/>
                <a:gd name="T50" fmla="*/ 207 w 258"/>
                <a:gd name="T51" fmla="*/ 82 h 237"/>
                <a:gd name="T52" fmla="*/ 223 w 258"/>
                <a:gd name="T53" fmla="*/ 69 h 237"/>
                <a:gd name="T54" fmla="*/ 228 w 258"/>
                <a:gd name="T55" fmla="*/ 43 h 237"/>
                <a:gd name="T56" fmla="*/ 237 w 258"/>
                <a:gd name="T57" fmla="*/ 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37">
                  <a:moveTo>
                    <a:pt x="237" y="26"/>
                  </a:moveTo>
                  <a:lnTo>
                    <a:pt x="258" y="26"/>
                  </a:lnTo>
                  <a:lnTo>
                    <a:pt x="258" y="57"/>
                  </a:lnTo>
                  <a:lnTo>
                    <a:pt x="249" y="82"/>
                  </a:lnTo>
                  <a:lnTo>
                    <a:pt x="223" y="108"/>
                  </a:lnTo>
                  <a:lnTo>
                    <a:pt x="203" y="123"/>
                  </a:lnTo>
                  <a:lnTo>
                    <a:pt x="180" y="134"/>
                  </a:lnTo>
                  <a:lnTo>
                    <a:pt x="168" y="116"/>
                  </a:lnTo>
                  <a:lnTo>
                    <a:pt x="142" y="142"/>
                  </a:lnTo>
                  <a:lnTo>
                    <a:pt x="126" y="161"/>
                  </a:lnTo>
                  <a:lnTo>
                    <a:pt x="107" y="177"/>
                  </a:lnTo>
                  <a:lnTo>
                    <a:pt x="95" y="155"/>
                  </a:lnTo>
                  <a:lnTo>
                    <a:pt x="61" y="177"/>
                  </a:lnTo>
                  <a:lnTo>
                    <a:pt x="0" y="237"/>
                  </a:lnTo>
                  <a:lnTo>
                    <a:pt x="13" y="193"/>
                  </a:lnTo>
                  <a:lnTo>
                    <a:pt x="56" y="142"/>
                  </a:lnTo>
                  <a:lnTo>
                    <a:pt x="95" y="134"/>
                  </a:lnTo>
                  <a:lnTo>
                    <a:pt x="129" y="112"/>
                  </a:lnTo>
                  <a:lnTo>
                    <a:pt x="160" y="108"/>
                  </a:lnTo>
                  <a:lnTo>
                    <a:pt x="168" y="82"/>
                  </a:lnTo>
                  <a:lnTo>
                    <a:pt x="185" y="73"/>
                  </a:lnTo>
                  <a:lnTo>
                    <a:pt x="185" y="35"/>
                  </a:lnTo>
                  <a:lnTo>
                    <a:pt x="202" y="0"/>
                  </a:lnTo>
                  <a:lnTo>
                    <a:pt x="215" y="35"/>
                  </a:lnTo>
                  <a:lnTo>
                    <a:pt x="210" y="60"/>
                  </a:lnTo>
                  <a:lnTo>
                    <a:pt x="207" y="82"/>
                  </a:lnTo>
                  <a:lnTo>
                    <a:pt x="223" y="69"/>
                  </a:lnTo>
                  <a:lnTo>
                    <a:pt x="228" y="43"/>
                  </a:lnTo>
                  <a:lnTo>
                    <a:pt x="237" y="2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324"/>
            <p:cNvSpPr>
              <a:spLocks/>
            </p:cNvSpPr>
            <p:nvPr/>
          </p:nvSpPr>
          <p:spPr bwMode="auto">
            <a:xfrm>
              <a:off x="2463" y="763"/>
              <a:ext cx="23" cy="41"/>
            </a:xfrm>
            <a:custGeom>
              <a:avLst/>
              <a:gdLst>
                <a:gd name="T0" fmla="*/ 39 w 43"/>
                <a:gd name="T1" fmla="*/ 0 h 86"/>
                <a:gd name="T2" fmla="*/ 43 w 43"/>
                <a:gd name="T3" fmla="*/ 31 h 86"/>
                <a:gd name="T4" fmla="*/ 35 w 43"/>
                <a:gd name="T5" fmla="*/ 61 h 86"/>
                <a:gd name="T6" fmla="*/ 13 w 43"/>
                <a:gd name="T7" fmla="*/ 86 h 86"/>
                <a:gd name="T8" fmla="*/ 0 w 43"/>
                <a:gd name="T9" fmla="*/ 78 h 86"/>
                <a:gd name="T10" fmla="*/ 8 w 43"/>
                <a:gd name="T11" fmla="*/ 47 h 86"/>
                <a:gd name="T12" fmla="*/ 30 w 43"/>
                <a:gd name="T13" fmla="*/ 31 h 86"/>
                <a:gd name="T14" fmla="*/ 39 w 43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39" y="0"/>
                  </a:moveTo>
                  <a:lnTo>
                    <a:pt x="43" y="31"/>
                  </a:lnTo>
                  <a:lnTo>
                    <a:pt x="35" y="61"/>
                  </a:lnTo>
                  <a:lnTo>
                    <a:pt x="13" y="86"/>
                  </a:lnTo>
                  <a:lnTo>
                    <a:pt x="0" y="78"/>
                  </a:lnTo>
                  <a:lnTo>
                    <a:pt x="8" y="47"/>
                  </a:lnTo>
                  <a:lnTo>
                    <a:pt x="30" y="3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325"/>
            <p:cNvSpPr>
              <a:spLocks/>
            </p:cNvSpPr>
            <p:nvPr/>
          </p:nvSpPr>
          <p:spPr bwMode="auto">
            <a:xfrm>
              <a:off x="2444" y="817"/>
              <a:ext cx="16" cy="22"/>
            </a:xfrm>
            <a:custGeom>
              <a:avLst/>
              <a:gdLst>
                <a:gd name="T0" fmla="*/ 22 w 30"/>
                <a:gd name="T1" fmla="*/ 4 h 47"/>
                <a:gd name="T2" fmla="*/ 30 w 30"/>
                <a:gd name="T3" fmla="*/ 30 h 47"/>
                <a:gd name="T4" fmla="*/ 0 w 30"/>
                <a:gd name="T5" fmla="*/ 47 h 47"/>
                <a:gd name="T6" fmla="*/ 0 w 30"/>
                <a:gd name="T7" fmla="*/ 26 h 47"/>
                <a:gd name="T8" fmla="*/ 12 w 30"/>
                <a:gd name="T9" fmla="*/ 0 h 47"/>
                <a:gd name="T10" fmla="*/ 22 w 30"/>
                <a:gd name="T11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22" y="4"/>
                  </a:moveTo>
                  <a:lnTo>
                    <a:pt x="30" y="30"/>
                  </a:lnTo>
                  <a:lnTo>
                    <a:pt x="0" y="47"/>
                  </a:lnTo>
                  <a:lnTo>
                    <a:pt x="0" y="26"/>
                  </a:lnTo>
                  <a:lnTo>
                    <a:pt x="12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326"/>
            <p:cNvSpPr>
              <a:spLocks/>
            </p:cNvSpPr>
            <p:nvPr/>
          </p:nvSpPr>
          <p:spPr bwMode="auto">
            <a:xfrm>
              <a:off x="2421" y="819"/>
              <a:ext cx="13" cy="23"/>
            </a:xfrm>
            <a:custGeom>
              <a:avLst/>
              <a:gdLst>
                <a:gd name="T0" fmla="*/ 17 w 25"/>
                <a:gd name="T1" fmla="*/ 0 h 48"/>
                <a:gd name="T2" fmla="*/ 0 w 25"/>
                <a:gd name="T3" fmla="*/ 22 h 48"/>
                <a:gd name="T4" fmla="*/ 4 w 25"/>
                <a:gd name="T5" fmla="*/ 48 h 48"/>
                <a:gd name="T6" fmla="*/ 21 w 25"/>
                <a:gd name="T7" fmla="*/ 39 h 48"/>
                <a:gd name="T8" fmla="*/ 25 w 25"/>
                <a:gd name="T9" fmla="*/ 18 h 48"/>
                <a:gd name="T10" fmla="*/ 17 w 25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8">
                  <a:moveTo>
                    <a:pt x="17" y="0"/>
                  </a:moveTo>
                  <a:lnTo>
                    <a:pt x="0" y="22"/>
                  </a:lnTo>
                  <a:lnTo>
                    <a:pt x="4" y="48"/>
                  </a:lnTo>
                  <a:lnTo>
                    <a:pt x="21" y="39"/>
                  </a:lnTo>
                  <a:lnTo>
                    <a:pt x="25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327"/>
            <p:cNvSpPr>
              <a:spLocks/>
            </p:cNvSpPr>
            <p:nvPr/>
          </p:nvSpPr>
          <p:spPr bwMode="auto">
            <a:xfrm>
              <a:off x="1996" y="1707"/>
              <a:ext cx="12" cy="22"/>
            </a:xfrm>
            <a:custGeom>
              <a:avLst/>
              <a:gdLst>
                <a:gd name="T0" fmla="*/ 0 w 21"/>
                <a:gd name="T1" fmla="*/ 0 h 47"/>
                <a:gd name="T2" fmla="*/ 21 w 21"/>
                <a:gd name="T3" fmla="*/ 17 h 47"/>
                <a:gd name="T4" fmla="*/ 12 w 21"/>
                <a:gd name="T5" fmla="*/ 47 h 47"/>
                <a:gd name="T6" fmla="*/ 0 w 21"/>
                <a:gd name="T7" fmla="*/ 34 h 47"/>
                <a:gd name="T8" fmla="*/ 0 w 21"/>
                <a:gd name="T9" fmla="*/ 17 h 47"/>
                <a:gd name="T10" fmla="*/ 0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0" y="0"/>
                  </a:moveTo>
                  <a:lnTo>
                    <a:pt x="21" y="17"/>
                  </a:lnTo>
                  <a:lnTo>
                    <a:pt x="12" y="47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28"/>
            <p:cNvSpPr>
              <a:spLocks/>
            </p:cNvSpPr>
            <p:nvPr/>
          </p:nvSpPr>
          <p:spPr bwMode="auto">
            <a:xfrm>
              <a:off x="2968" y="1591"/>
              <a:ext cx="259" cy="194"/>
            </a:xfrm>
            <a:custGeom>
              <a:avLst/>
              <a:gdLst>
                <a:gd name="T0" fmla="*/ 417 w 477"/>
                <a:gd name="T1" fmla="*/ 0 h 404"/>
                <a:gd name="T2" fmla="*/ 443 w 477"/>
                <a:gd name="T3" fmla="*/ 18 h 404"/>
                <a:gd name="T4" fmla="*/ 443 w 477"/>
                <a:gd name="T5" fmla="*/ 30 h 404"/>
                <a:gd name="T6" fmla="*/ 429 w 477"/>
                <a:gd name="T7" fmla="*/ 47 h 404"/>
                <a:gd name="T8" fmla="*/ 413 w 477"/>
                <a:gd name="T9" fmla="*/ 52 h 404"/>
                <a:gd name="T10" fmla="*/ 412 w 477"/>
                <a:gd name="T11" fmla="*/ 63 h 404"/>
                <a:gd name="T12" fmla="*/ 414 w 477"/>
                <a:gd name="T13" fmla="*/ 78 h 404"/>
                <a:gd name="T14" fmla="*/ 417 w 477"/>
                <a:gd name="T15" fmla="*/ 108 h 404"/>
                <a:gd name="T16" fmla="*/ 391 w 477"/>
                <a:gd name="T17" fmla="*/ 138 h 404"/>
                <a:gd name="T18" fmla="*/ 395 w 477"/>
                <a:gd name="T19" fmla="*/ 164 h 404"/>
                <a:gd name="T20" fmla="*/ 413 w 477"/>
                <a:gd name="T21" fmla="*/ 198 h 404"/>
                <a:gd name="T22" fmla="*/ 421 w 477"/>
                <a:gd name="T23" fmla="*/ 211 h 404"/>
                <a:gd name="T24" fmla="*/ 419 w 477"/>
                <a:gd name="T25" fmla="*/ 234 h 404"/>
                <a:gd name="T26" fmla="*/ 417 w 477"/>
                <a:gd name="T27" fmla="*/ 258 h 404"/>
                <a:gd name="T28" fmla="*/ 447 w 477"/>
                <a:gd name="T29" fmla="*/ 284 h 404"/>
                <a:gd name="T30" fmla="*/ 465 w 477"/>
                <a:gd name="T31" fmla="*/ 301 h 404"/>
                <a:gd name="T32" fmla="*/ 477 w 477"/>
                <a:gd name="T33" fmla="*/ 322 h 404"/>
                <a:gd name="T34" fmla="*/ 451 w 477"/>
                <a:gd name="T35" fmla="*/ 344 h 404"/>
                <a:gd name="T36" fmla="*/ 451 w 477"/>
                <a:gd name="T37" fmla="*/ 387 h 404"/>
                <a:gd name="T38" fmla="*/ 425 w 477"/>
                <a:gd name="T39" fmla="*/ 391 h 404"/>
                <a:gd name="T40" fmla="*/ 399 w 477"/>
                <a:gd name="T41" fmla="*/ 383 h 404"/>
                <a:gd name="T42" fmla="*/ 379 w 477"/>
                <a:gd name="T43" fmla="*/ 392 h 404"/>
                <a:gd name="T44" fmla="*/ 356 w 477"/>
                <a:gd name="T45" fmla="*/ 404 h 404"/>
                <a:gd name="T46" fmla="*/ 322 w 477"/>
                <a:gd name="T47" fmla="*/ 391 h 404"/>
                <a:gd name="T48" fmla="*/ 301 w 477"/>
                <a:gd name="T49" fmla="*/ 374 h 404"/>
                <a:gd name="T50" fmla="*/ 301 w 477"/>
                <a:gd name="T51" fmla="*/ 357 h 404"/>
                <a:gd name="T52" fmla="*/ 257 w 477"/>
                <a:gd name="T53" fmla="*/ 353 h 404"/>
                <a:gd name="T54" fmla="*/ 223 w 477"/>
                <a:gd name="T55" fmla="*/ 340 h 404"/>
                <a:gd name="T56" fmla="*/ 189 w 477"/>
                <a:gd name="T57" fmla="*/ 347 h 404"/>
                <a:gd name="T58" fmla="*/ 162 w 477"/>
                <a:gd name="T59" fmla="*/ 365 h 404"/>
                <a:gd name="T60" fmla="*/ 125 w 477"/>
                <a:gd name="T61" fmla="*/ 391 h 404"/>
                <a:gd name="T62" fmla="*/ 133 w 477"/>
                <a:gd name="T63" fmla="*/ 348 h 404"/>
                <a:gd name="T64" fmla="*/ 142 w 477"/>
                <a:gd name="T65" fmla="*/ 314 h 404"/>
                <a:gd name="T66" fmla="*/ 137 w 477"/>
                <a:gd name="T67" fmla="*/ 292 h 404"/>
                <a:gd name="T68" fmla="*/ 115 w 477"/>
                <a:gd name="T69" fmla="*/ 292 h 404"/>
                <a:gd name="T70" fmla="*/ 107 w 477"/>
                <a:gd name="T71" fmla="*/ 322 h 404"/>
                <a:gd name="T72" fmla="*/ 90 w 477"/>
                <a:gd name="T73" fmla="*/ 331 h 404"/>
                <a:gd name="T74" fmla="*/ 56 w 477"/>
                <a:gd name="T75" fmla="*/ 314 h 404"/>
                <a:gd name="T76" fmla="*/ 47 w 477"/>
                <a:gd name="T77" fmla="*/ 288 h 404"/>
                <a:gd name="T78" fmla="*/ 22 w 477"/>
                <a:gd name="T79" fmla="*/ 271 h 404"/>
                <a:gd name="T80" fmla="*/ 16 w 477"/>
                <a:gd name="T81" fmla="*/ 254 h 404"/>
                <a:gd name="T82" fmla="*/ 38 w 477"/>
                <a:gd name="T83" fmla="*/ 245 h 404"/>
                <a:gd name="T84" fmla="*/ 16 w 477"/>
                <a:gd name="T85" fmla="*/ 228 h 404"/>
                <a:gd name="T86" fmla="*/ 4 w 477"/>
                <a:gd name="T87" fmla="*/ 198 h 404"/>
                <a:gd name="T88" fmla="*/ 0 w 477"/>
                <a:gd name="T89" fmla="*/ 150 h 404"/>
                <a:gd name="T90" fmla="*/ 22 w 477"/>
                <a:gd name="T91" fmla="*/ 134 h 404"/>
                <a:gd name="T92" fmla="*/ 47 w 477"/>
                <a:gd name="T93" fmla="*/ 125 h 404"/>
                <a:gd name="T94" fmla="*/ 51 w 477"/>
                <a:gd name="T95" fmla="*/ 108 h 404"/>
                <a:gd name="T96" fmla="*/ 85 w 477"/>
                <a:gd name="T97" fmla="*/ 99 h 404"/>
                <a:gd name="T98" fmla="*/ 133 w 477"/>
                <a:gd name="T99" fmla="*/ 82 h 404"/>
                <a:gd name="T100" fmla="*/ 159 w 477"/>
                <a:gd name="T101" fmla="*/ 61 h 404"/>
                <a:gd name="T102" fmla="*/ 184 w 477"/>
                <a:gd name="T103" fmla="*/ 30 h 404"/>
                <a:gd name="T104" fmla="*/ 216 w 477"/>
                <a:gd name="T105" fmla="*/ 26 h 404"/>
                <a:gd name="T106" fmla="*/ 233 w 477"/>
                <a:gd name="T107" fmla="*/ 27 h 404"/>
                <a:gd name="T108" fmla="*/ 249 w 477"/>
                <a:gd name="T109" fmla="*/ 30 h 404"/>
                <a:gd name="T110" fmla="*/ 275 w 477"/>
                <a:gd name="T111" fmla="*/ 43 h 404"/>
                <a:gd name="T112" fmla="*/ 292 w 477"/>
                <a:gd name="T113" fmla="*/ 26 h 404"/>
                <a:gd name="T114" fmla="*/ 318 w 477"/>
                <a:gd name="T115" fmla="*/ 39 h 404"/>
                <a:gd name="T116" fmla="*/ 340 w 477"/>
                <a:gd name="T117" fmla="*/ 43 h 404"/>
                <a:gd name="T118" fmla="*/ 370 w 477"/>
                <a:gd name="T119" fmla="*/ 30 h 404"/>
                <a:gd name="T120" fmla="*/ 404 w 477"/>
                <a:gd name="T121" fmla="*/ 30 h 404"/>
                <a:gd name="T122" fmla="*/ 417 w 477"/>
                <a:gd name="T123" fmla="*/ 22 h 404"/>
                <a:gd name="T124" fmla="*/ 417 w 477"/>
                <a:gd name="T125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7" h="404">
                  <a:moveTo>
                    <a:pt x="417" y="0"/>
                  </a:moveTo>
                  <a:lnTo>
                    <a:pt x="443" y="18"/>
                  </a:lnTo>
                  <a:lnTo>
                    <a:pt x="443" y="30"/>
                  </a:lnTo>
                  <a:lnTo>
                    <a:pt x="429" y="47"/>
                  </a:lnTo>
                  <a:lnTo>
                    <a:pt x="413" y="52"/>
                  </a:lnTo>
                  <a:lnTo>
                    <a:pt x="412" y="63"/>
                  </a:lnTo>
                  <a:lnTo>
                    <a:pt x="414" y="78"/>
                  </a:lnTo>
                  <a:lnTo>
                    <a:pt x="417" y="108"/>
                  </a:lnTo>
                  <a:lnTo>
                    <a:pt x="391" y="138"/>
                  </a:lnTo>
                  <a:lnTo>
                    <a:pt x="395" y="164"/>
                  </a:lnTo>
                  <a:lnTo>
                    <a:pt x="413" y="198"/>
                  </a:lnTo>
                  <a:lnTo>
                    <a:pt x="421" y="211"/>
                  </a:lnTo>
                  <a:lnTo>
                    <a:pt x="419" y="234"/>
                  </a:lnTo>
                  <a:lnTo>
                    <a:pt x="417" y="258"/>
                  </a:lnTo>
                  <a:lnTo>
                    <a:pt x="447" y="284"/>
                  </a:lnTo>
                  <a:lnTo>
                    <a:pt x="465" y="301"/>
                  </a:lnTo>
                  <a:lnTo>
                    <a:pt x="477" y="322"/>
                  </a:lnTo>
                  <a:lnTo>
                    <a:pt x="451" y="344"/>
                  </a:lnTo>
                  <a:lnTo>
                    <a:pt x="451" y="387"/>
                  </a:lnTo>
                  <a:lnTo>
                    <a:pt x="425" y="391"/>
                  </a:lnTo>
                  <a:lnTo>
                    <a:pt x="399" y="383"/>
                  </a:lnTo>
                  <a:lnTo>
                    <a:pt x="379" y="392"/>
                  </a:lnTo>
                  <a:lnTo>
                    <a:pt x="356" y="404"/>
                  </a:lnTo>
                  <a:lnTo>
                    <a:pt x="322" y="391"/>
                  </a:lnTo>
                  <a:lnTo>
                    <a:pt x="301" y="374"/>
                  </a:lnTo>
                  <a:lnTo>
                    <a:pt x="301" y="357"/>
                  </a:lnTo>
                  <a:lnTo>
                    <a:pt x="257" y="353"/>
                  </a:lnTo>
                  <a:lnTo>
                    <a:pt x="223" y="340"/>
                  </a:lnTo>
                  <a:lnTo>
                    <a:pt x="189" y="347"/>
                  </a:lnTo>
                  <a:lnTo>
                    <a:pt x="162" y="365"/>
                  </a:lnTo>
                  <a:lnTo>
                    <a:pt x="125" y="391"/>
                  </a:lnTo>
                  <a:lnTo>
                    <a:pt x="133" y="348"/>
                  </a:lnTo>
                  <a:lnTo>
                    <a:pt x="142" y="314"/>
                  </a:lnTo>
                  <a:lnTo>
                    <a:pt x="137" y="292"/>
                  </a:lnTo>
                  <a:lnTo>
                    <a:pt x="115" y="292"/>
                  </a:lnTo>
                  <a:lnTo>
                    <a:pt x="107" y="322"/>
                  </a:lnTo>
                  <a:lnTo>
                    <a:pt x="90" y="331"/>
                  </a:lnTo>
                  <a:lnTo>
                    <a:pt x="56" y="314"/>
                  </a:lnTo>
                  <a:lnTo>
                    <a:pt x="47" y="288"/>
                  </a:lnTo>
                  <a:lnTo>
                    <a:pt x="22" y="271"/>
                  </a:lnTo>
                  <a:lnTo>
                    <a:pt x="16" y="254"/>
                  </a:lnTo>
                  <a:lnTo>
                    <a:pt x="38" y="245"/>
                  </a:lnTo>
                  <a:lnTo>
                    <a:pt x="16" y="228"/>
                  </a:lnTo>
                  <a:lnTo>
                    <a:pt x="4" y="198"/>
                  </a:lnTo>
                  <a:lnTo>
                    <a:pt x="0" y="150"/>
                  </a:lnTo>
                  <a:lnTo>
                    <a:pt x="22" y="134"/>
                  </a:lnTo>
                  <a:lnTo>
                    <a:pt x="47" y="125"/>
                  </a:lnTo>
                  <a:lnTo>
                    <a:pt x="51" y="108"/>
                  </a:lnTo>
                  <a:lnTo>
                    <a:pt x="85" y="99"/>
                  </a:lnTo>
                  <a:lnTo>
                    <a:pt x="133" y="82"/>
                  </a:lnTo>
                  <a:lnTo>
                    <a:pt x="159" y="61"/>
                  </a:lnTo>
                  <a:lnTo>
                    <a:pt x="184" y="30"/>
                  </a:lnTo>
                  <a:lnTo>
                    <a:pt x="216" y="26"/>
                  </a:lnTo>
                  <a:lnTo>
                    <a:pt x="233" y="27"/>
                  </a:lnTo>
                  <a:lnTo>
                    <a:pt x="249" y="30"/>
                  </a:lnTo>
                  <a:lnTo>
                    <a:pt x="275" y="43"/>
                  </a:lnTo>
                  <a:lnTo>
                    <a:pt x="292" y="26"/>
                  </a:lnTo>
                  <a:lnTo>
                    <a:pt x="318" y="39"/>
                  </a:lnTo>
                  <a:lnTo>
                    <a:pt x="340" y="43"/>
                  </a:lnTo>
                  <a:lnTo>
                    <a:pt x="370" y="30"/>
                  </a:lnTo>
                  <a:lnTo>
                    <a:pt x="404" y="30"/>
                  </a:lnTo>
                  <a:lnTo>
                    <a:pt x="417" y="22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329"/>
            <p:cNvSpPr>
              <a:spLocks/>
            </p:cNvSpPr>
            <p:nvPr/>
          </p:nvSpPr>
          <p:spPr bwMode="auto">
            <a:xfrm>
              <a:off x="2879" y="1754"/>
              <a:ext cx="411" cy="217"/>
            </a:xfrm>
            <a:custGeom>
              <a:avLst/>
              <a:gdLst>
                <a:gd name="T0" fmla="*/ 650 w 757"/>
                <a:gd name="T1" fmla="*/ 64 h 451"/>
                <a:gd name="T2" fmla="*/ 684 w 757"/>
                <a:gd name="T3" fmla="*/ 102 h 451"/>
                <a:gd name="T4" fmla="*/ 676 w 757"/>
                <a:gd name="T5" fmla="*/ 128 h 451"/>
                <a:gd name="T6" fmla="*/ 697 w 757"/>
                <a:gd name="T7" fmla="*/ 159 h 451"/>
                <a:gd name="T8" fmla="*/ 753 w 757"/>
                <a:gd name="T9" fmla="*/ 236 h 451"/>
                <a:gd name="T10" fmla="*/ 727 w 757"/>
                <a:gd name="T11" fmla="*/ 296 h 451"/>
                <a:gd name="T12" fmla="*/ 719 w 757"/>
                <a:gd name="T13" fmla="*/ 365 h 451"/>
                <a:gd name="T14" fmla="*/ 654 w 757"/>
                <a:gd name="T15" fmla="*/ 369 h 451"/>
                <a:gd name="T16" fmla="*/ 615 w 757"/>
                <a:gd name="T17" fmla="*/ 408 h 451"/>
                <a:gd name="T18" fmla="*/ 555 w 757"/>
                <a:gd name="T19" fmla="*/ 378 h 451"/>
                <a:gd name="T20" fmla="*/ 512 w 757"/>
                <a:gd name="T21" fmla="*/ 347 h 451"/>
                <a:gd name="T22" fmla="*/ 469 w 757"/>
                <a:gd name="T23" fmla="*/ 343 h 451"/>
                <a:gd name="T24" fmla="*/ 421 w 757"/>
                <a:gd name="T25" fmla="*/ 322 h 451"/>
                <a:gd name="T26" fmla="*/ 387 w 757"/>
                <a:gd name="T27" fmla="*/ 327 h 451"/>
                <a:gd name="T28" fmla="*/ 348 w 757"/>
                <a:gd name="T29" fmla="*/ 343 h 451"/>
                <a:gd name="T30" fmla="*/ 323 w 757"/>
                <a:gd name="T31" fmla="*/ 347 h 451"/>
                <a:gd name="T32" fmla="*/ 283 w 757"/>
                <a:gd name="T33" fmla="*/ 344 h 451"/>
                <a:gd name="T34" fmla="*/ 263 w 757"/>
                <a:gd name="T35" fmla="*/ 361 h 451"/>
                <a:gd name="T36" fmla="*/ 215 w 757"/>
                <a:gd name="T37" fmla="*/ 369 h 451"/>
                <a:gd name="T38" fmla="*/ 190 w 757"/>
                <a:gd name="T39" fmla="*/ 369 h 451"/>
                <a:gd name="T40" fmla="*/ 151 w 757"/>
                <a:gd name="T41" fmla="*/ 365 h 451"/>
                <a:gd name="T42" fmla="*/ 43 w 757"/>
                <a:gd name="T43" fmla="*/ 425 h 451"/>
                <a:gd name="T44" fmla="*/ 1 w 757"/>
                <a:gd name="T45" fmla="*/ 410 h 451"/>
                <a:gd name="T46" fmla="*/ 0 w 757"/>
                <a:gd name="T47" fmla="*/ 356 h 451"/>
                <a:gd name="T48" fmla="*/ 0 w 757"/>
                <a:gd name="T49" fmla="*/ 313 h 451"/>
                <a:gd name="T50" fmla="*/ 30 w 757"/>
                <a:gd name="T51" fmla="*/ 248 h 451"/>
                <a:gd name="T52" fmla="*/ 22 w 757"/>
                <a:gd name="T53" fmla="*/ 206 h 451"/>
                <a:gd name="T54" fmla="*/ 77 w 757"/>
                <a:gd name="T55" fmla="*/ 146 h 451"/>
                <a:gd name="T56" fmla="*/ 121 w 757"/>
                <a:gd name="T57" fmla="*/ 108 h 451"/>
                <a:gd name="T58" fmla="*/ 190 w 757"/>
                <a:gd name="T59" fmla="*/ 163 h 451"/>
                <a:gd name="T60" fmla="*/ 233 w 757"/>
                <a:gd name="T61" fmla="*/ 232 h 451"/>
                <a:gd name="T62" fmla="*/ 297 w 757"/>
                <a:gd name="T63" fmla="*/ 210 h 451"/>
                <a:gd name="T64" fmla="*/ 314 w 757"/>
                <a:gd name="T65" fmla="*/ 132 h 451"/>
                <a:gd name="T66" fmla="*/ 289 w 757"/>
                <a:gd name="T67" fmla="*/ 51 h 451"/>
                <a:gd name="T68" fmla="*/ 353 w 757"/>
                <a:gd name="T69" fmla="*/ 7 h 451"/>
                <a:gd name="T70" fmla="*/ 421 w 757"/>
                <a:gd name="T71" fmla="*/ 13 h 451"/>
                <a:gd name="T72" fmla="*/ 465 w 757"/>
                <a:gd name="T73" fmla="*/ 34 h 451"/>
                <a:gd name="T74" fmla="*/ 520 w 757"/>
                <a:gd name="T75" fmla="*/ 64 h 451"/>
                <a:gd name="T76" fmla="*/ 589 w 757"/>
                <a:gd name="T77" fmla="*/ 51 h 451"/>
                <a:gd name="T78" fmla="*/ 624 w 757"/>
                <a:gd name="T79" fmla="*/ 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7" h="451">
                  <a:moveTo>
                    <a:pt x="624" y="47"/>
                  </a:moveTo>
                  <a:lnTo>
                    <a:pt x="650" y="64"/>
                  </a:lnTo>
                  <a:lnTo>
                    <a:pt x="676" y="73"/>
                  </a:lnTo>
                  <a:lnTo>
                    <a:pt x="684" y="102"/>
                  </a:lnTo>
                  <a:lnTo>
                    <a:pt x="662" y="116"/>
                  </a:lnTo>
                  <a:lnTo>
                    <a:pt x="676" y="128"/>
                  </a:lnTo>
                  <a:lnTo>
                    <a:pt x="680" y="159"/>
                  </a:lnTo>
                  <a:lnTo>
                    <a:pt x="697" y="159"/>
                  </a:lnTo>
                  <a:lnTo>
                    <a:pt x="719" y="197"/>
                  </a:lnTo>
                  <a:lnTo>
                    <a:pt x="753" y="236"/>
                  </a:lnTo>
                  <a:lnTo>
                    <a:pt x="757" y="274"/>
                  </a:lnTo>
                  <a:lnTo>
                    <a:pt x="727" y="296"/>
                  </a:lnTo>
                  <a:lnTo>
                    <a:pt x="714" y="331"/>
                  </a:lnTo>
                  <a:lnTo>
                    <a:pt x="719" y="365"/>
                  </a:lnTo>
                  <a:lnTo>
                    <a:pt x="676" y="369"/>
                  </a:lnTo>
                  <a:lnTo>
                    <a:pt x="654" y="369"/>
                  </a:lnTo>
                  <a:lnTo>
                    <a:pt x="641" y="395"/>
                  </a:lnTo>
                  <a:lnTo>
                    <a:pt x="615" y="408"/>
                  </a:lnTo>
                  <a:lnTo>
                    <a:pt x="581" y="404"/>
                  </a:lnTo>
                  <a:lnTo>
                    <a:pt x="555" y="378"/>
                  </a:lnTo>
                  <a:lnTo>
                    <a:pt x="525" y="369"/>
                  </a:lnTo>
                  <a:lnTo>
                    <a:pt x="512" y="347"/>
                  </a:lnTo>
                  <a:lnTo>
                    <a:pt x="478" y="339"/>
                  </a:lnTo>
                  <a:lnTo>
                    <a:pt x="469" y="343"/>
                  </a:lnTo>
                  <a:lnTo>
                    <a:pt x="435" y="343"/>
                  </a:lnTo>
                  <a:lnTo>
                    <a:pt x="421" y="322"/>
                  </a:lnTo>
                  <a:lnTo>
                    <a:pt x="405" y="305"/>
                  </a:lnTo>
                  <a:lnTo>
                    <a:pt x="387" y="327"/>
                  </a:lnTo>
                  <a:lnTo>
                    <a:pt x="379" y="347"/>
                  </a:lnTo>
                  <a:lnTo>
                    <a:pt x="348" y="343"/>
                  </a:lnTo>
                  <a:lnTo>
                    <a:pt x="336" y="361"/>
                  </a:lnTo>
                  <a:lnTo>
                    <a:pt x="323" y="347"/>
                  </a:lnTo>
                  <a:lnTo>
                    <a:pt x="297" y="344"/>
                  </a:lnTo>
                  <a:lnTo>
                    <a:pt x="283" y="344"/>
                  </a:lnTo>
                  <a:lnTo>
                    <a:pt x="271" y="347"/>
                  </a:lnTo>
                  <a:lnTo>
                    <a:pt x="263" y="361"/>
                  </a:lnTo>
                  <a:lnTo>
                    <a:pt x="237" y="347"/>
                  </a:lnTo>
                  <a:lnTo>
                    <a:pt x="215" y="369"/>
                  </a:lnTo>
                  <a:lnTo>
                    <a:pt x="206" y="352"/>
                  </a:lnTo>
                  <a:lnTo>
                    <a:pt x="190" y="369"/>
                  </a:lnTo>
                  <a:lnTo>
                    <a:pt x="168" y="361"/>
                  </a:lnTo>
                  <a:lnTo>
                    <a:pt x="151" y="365"/>
                  </a:lnTo>
                  <a:lnTo>
                    <a:pt x="99" y="382"/>
                  </a:lnTo>
                  <a:lnTo>
                    <a:pt x="43" y="425"/>
                  </a:lnTo>
                  <a:lnTo>
                    <a:pt x="13" y="451"/>
                  </a:lnTo>
                  <a:lnTo>
                    <a:pt x="1" y="410"/>
                  </a:lnTo>
                  <a:lnTo>
                    <a:pt x="0" y="380"/>
                  </a:lnTo>
                  <a:lnTo>
                    <a:pt x="0" y="356"/>
                  </a:lnTo>
                  <a:lnTo>
                    <a:pt x="0" y="329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30" y="248"/>
                  </a:lnTo>
                  <a:lnTo>
                    <a:pt x="27" y="227"/>
                  </a:lnTo>
                  <a:lnTo>
                    <a:pt x="22" y="206"/>
                  </a:lnTo>
                  <a:lnTo>
                    <a:pt x="39" y="163"/>
                  </a:lnTo>
                  <a:lnTo>
                    <a:pt x="77" y="146"/>
                  </a:lnTo>
                  <a:lnTo>
                    <a:pt x="91" y="124"/>
                  </a:lnTo>
                  <a:lnTo>
                    <a:pt x="121" y="108"/>
                  </a:lnTo>
                  <a:lnTo>
                    <a:pt x="142" y="141"/>
                  </a:lnTo>
                  <a:lnTo>
                    <a:pt x="190" y="163"/>
                  </a:lnTo>
                  <a:lnTo>
                    <a:pt x="220" y="215"/>
                  </a:lnTo>
                  <a:lnTo>
                    <a:pt x="233" y="232"/>
                  </a:lnTo>
                  <a:lnTo>
                    <a:pt x="263" y="232"/>
                  </a:lnTo>
                  <a:lnTo>
                    <a:pt x="297" y="210"/>
                  </a:lnTo>
                  <a:lnTo>
                    <a:pt x="318" y="154"/>
                  </a:lnTo>
                  <a:lnTo>
                    <a:pt x="314" y="132"/>
                  </a:lnTo>
                  <a:lnTo>
                    <a:pt x="306" y="108"/>
                  </a:lnTo>
                  <a:lnTo>
                    <a:pt x="289" y="51"/>
                  </a:lnTo>
                  <a:lnTo>
                    <a:pt x="326" y="25"/>
                  </a:lnTo>
                  <a:lnTo>
                    <a:pt x="353" y="7"/>
                  </a:lnTo>
                  <a:lnTo>
                    <a:pt x="387" y="0"/>
                  </a:lnTo>
                  <a:lnTo>
                    <a:pt x="421" y="13"/>
                  </a:lnTo>
                  <a:lnTo>
                    <a:pt x="465" y="17"/>
                  </a:lnTo>
                  <a:lnTo>
                    <a:pt x="465" y="34"/>
                  </a:lnTo>
                  <a:lnTo>
                    <a:pt x="486" y="51"/>
                  </a:lnTo>
                  <a:lnTo>
                    <a:pt x="520" y="64"/>
                  </a:lnTo>
                  <a:lnTo>
                    <a:pt x="563" y="43"/>
                  </a:lnTo>
                  <a:lnTo>
                    <a:pt x="589" y="51"/>
                  </a:lnTo>
                  <a:lnTo>
                    <a:pt x="615" y="47"/>
                  </a:lnTo>
                  <a:lnTo>
                    <a:pt x="624" y="4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330"/>
            <p:cNvSpPr>
              <a:spLocks/>
            </p:cNvSpPr>
            <p:nvPr/>
          </p:nvSpPr>
          <p:spPr bwMode="auto">
            <a:xfrm>
              <a:off x="2899" y="1688"/>
              <a:ext cx="50" cy="34"/>
            </a:xfrm>
            <a:custGeom>
              <a:avLst/>
              <a:gdLst>
                <a:gd name="T0" fmla="*/ 65 w 95"/>
                <a:gd name="T1" fmla="*/ 47 h 69"/>
                <a:gd name="T2" fmla="*/ 65 w 95"/>
                <a:gd name="T3" fmla="*/ 60 h 69"/>
                <a:gd name="T4" fmla="*/ 43 w 95"/>
                <a:gd name="T5" fmla="*/ 69 h 69"/>
                <a:gd name="T6" fmla="*/ 39 w 95"/>
                <a:gd name="T7" fmla="*/ 43 h 69"/>
                <a:gd name="T8" fmla="*/ 0 w 95"/>
                <a:gd name="T9" fmla="*/ 39 h 69"/>
                <a:gd name="T10" fmla="*/ 5 w 95"/>
                <a:gd name="T11" fmla="*/ 26 h 69"/>
                <a:gd name="T12" fmla="*/ 26 w 95"/>
                <a:gd name="T13" fmla="*/ 21 h 69"/>
                <a:gd name="T14" fmla="*/ 48 w 95"/>
                <a:gd name="T15" fmla="*/ 0 h 69"/>
                <a:gd name="T16" fmla="*/ 61 w 95"/>
                <a:gd name="T17" fmla="*/ 5 h 69"/>
                <a:gd name="T18" fmla="*/ 78 w 95"/>
                <a:gd name="T19" fmla="*/ 9 h 69"/>
                <a:gd name="T20" fmla="*/ 95 w 95"/>
                <a:gd name="T21" fmla="*/ 26 h 69"/>
                <a:gd name="T22" fmla="*/ 87 w 95"/>
                <a:gd name="T23" fmla="*/ 39 h 69"/>
                <a:gd name="T24" fmla="*/ 61 w 95"/>
                <a:gd name="T25" fmla="*/ 56 h 69"/>
                <a:gd name="T26" fmla="*/ 61 w 95"/>
                <a:gd name="T27" fmla="*/ 64 h 69"/>
                <a:gd name="T28" fmla="*/ 65 w 95"/>
                <a:gd name="T29" fmla="*/ 4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69">
                  <a:moveTo>
                    <a:pt x="65" y="47"/>
                  </a:moveTo>
                  <a:lnTo>
                    <a:pt x="65" y="60"/>
                  </a:lnTo>
                  <a:lnTo>
                    <a:pt x="43" y="69"/>
                  </a:lnTo>
                  <a:lnTo>
                    <a:pt x="39" y="43"/>
                  </a:lnTo>
                  <a:lnTo>
                    <a:pt x="0" y="39"/>
                  </a:lnTo>
                  <a:lnTo>
                    <a:pt x="5" y="26"/>
                  </a:lnTo>
                  <a:lnTo>
                    <a:pt x="26" y="21"/>
                  </a:lnTo>
                  <a:lnTo>
                    <a:pt x="48" y="0"/>
                  </a:lnTo>
                  <a:lnTo>
                    <a:pt x="61" y="5"/>
                  </a:lnTo>
                  <a:lnTo>
                    <a:pt x="78" y="9"/>
                  </a:lnTo>
                  <a:lnTo>
                    <a:pt x="95" y="26"/>
                  </a:lnTo>
                  <a:lnTo>
                    <a:pt x="87" y="39"/>
                  </a:lnTo>
                  <a:lnTo>
                    <a:pt x="61" y="56"/>
                  </a:lnTo>
                  <a:lnTo>
                    <a:pt x="61" y="64"/>
                  </a:lnTo>
                  <a:lnTo>
                    <a:pt x="65" y="4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331"/>
            <p:cNvSpPr>
              <a:spLocks/>
            </p:cNvSpPr>
            <p:nvPr/>
          </p:nvSpPr>
          <p:spPr bwMode="auto">
            <a:xfrm>
              <a:off x="2894" y="1719"/>
              <a:ext cx="74" cy="75"/>
            </a:xfrm>
            <a:custGeom>
              <a:avLst/>
              <a:gdLst>
                <a:gd name="T0" fmla="*/ 120 w 138"/>
                <a:gd name="T1" fmla="*/ 0 h 155"/>
                <a:gd name="T2" fmla="*/ 138 w 138"/>
                <a:gd name="T3" fmla="*/ 5 h 155"/>
                <a:gd name="T4" fmla="*/ 138 w 138"/>
                <a:gd name="T5" fmla="*/ 30 h 155"/>
                <a:gd name="T6" fmla="*/ 125 w 138"/>
                <a:gd name="T7" fmla="*/ 35 h 155"/>
                <a:gd name="T8" fmla="*/ 112 w 138"/>
                <a:gd name="T9" fmla="*/ 61 h 155"/>
                <a:gd name="T10" fmla="*/ 95 w 138"/>
                <a:gd name="T11" fmla="*/ 91 h 155"/>
                <a:gd name="T12" fmla="*/ 69 w 138"/>
                <a:gd name="T13" fmla="*/ 91 h 155"/>
                <a:gd name="T14" fmla="*/ 47 w 138"/>
                <a:gd name="T15" fmla="*/ 99 h 155"/>
                <a:gd name="T16" fmla="*/ 56 w 138"/>
                <a:gd name="T17" fmla="*/ 117 h 155"/>
                <a:gd name="T18" fmla="*/ 47 w 138"/>
                <a:gd name="T19" fmla="*/ 155 h 155"/>
                <a:gd name="T20" fmla="*/ 30 w 138"/>
                <a:gd name="T21" fmla="*/ 151 h 155"/>
                <a:gd name="T22" fmla="*/ 39 w 138"/>
                <a:gd name="T23" fmla="*/ 117 h 155"/>
                <a:gd name="T24" fmla="*/ 17 w 138"/>
                <a:gd name="T25" fmla="*/ 95 h 155"/>
                <a:gd name="T26" fmla="*/ 22 w 138"/>
                <a:gd name="T27" fmla="*/ 74 h 155"/>
                <a:gd name="T28" fmla="*/ 0 w 138"/>
                <a:gd name="T29" fmla="*/ 52 h 155"/>
                <a:gd name="T30" fmla="*/ 26 w 138"/>
                <a:gd name="T31" fmla="*/ 48 h 155"/>
                <a:gd name="T32" fmla="*/ 65 w 138"/>
                <a:gd name="T33" fmla="*/ 22 h 155"/>
                <a:gd name="T34" fmla="*/ 77 w 138"/>
                <a:gd name="T35" fmla="*/ 26 h 155"/>
                <a:gd name="T36" fmla="*/ 95 w 138"/>
                <a:gd name="T37" fmla="*/ 14 h 155"/>
                <a:gd name="T38" fmla="*/ 112 w 138"/>
                <a:gd name="T39" fmla="*/ 26 h 155"/>
                <a:gd name="T40" fmla="*/ 120 w 138"/>
                <a:gd name="T4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55">
                  <a:moveTo>
                    <a:pt x="120" y="0"/>
                  </a:moveTo>
                  <a:lnTo>
                    <a:pt x="138" y="5"/>
                  </a:lnTo>
                  <a:lnTo>
                    <a:pt x="138" y="30"/>
                  </a:lnTo>
                  <a:lnTo>
                    <a:pt x="125" y="35"/>
                  </a:lnTo>
                  <a:lnTo>
                    <a:pt x="112" y="61"/>
                  </a:lnTo>
                  <a:lnTo>
                    <a:pt x="95" y="91"/>
                  </a:lnTo>
                  <a:lnTo>
                    <a:pt x="69" y="91"/>
                  </a:lnTo>
                  <a:lnTo>
                    <a:pt x="47" y="99"/>
                  </a:lnTo>
                  <a:lnTo>
                    <a:pt x="56" y="117"/>
                  </a:lnTo>
                  <a:lnTo>
                    <a:pt x="47" y="155"/>
                  </a:lnTo>
                  <a:lnTo>
                    <a:pt x="30" y="151"/>
                  </a:lnTo>
                  <a:lnTo>
                    <a:pt x="39" y="117"/>
                  </a:lnTo>
                  <a:lnTo>
                    <a:pt x="17" y="95"/>
                  </a:lnTo>
                  <a:lnTo>
                    <a:pt x="22" y="74"/>
                  </a:lnTo>
                  <a:lnTo>
                    <a:pt x="0" y="52"/>
                  </a:lnTo>
                  <a:lnTo>
                    <a:pt x="26" y="48"/>
                  </a:lnTo>
                  <a:lnTo>
                    <a:pt x="65" y="22"/>
                  </a:lnTo>
                  <a:lnTo>
                    <a:pt x="77" y="26"/>
                  </a:lnTo>
                  <a:lnTo>
                    <a:pt x="95" y="14"/>
                  </a:lnTo>
                  <a:lnTo>
                    <a:pt x="112" y="2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332"/>
            <p:cNvSpPr>
              <a:spLocks/>
            </p:cNvSpPr>
            <p:nvPr/>
          </p:nvSpPr>
          <p:spPr bwMode="auto">
            <a:xfrm>
              <a:off x="2887" y="1900"/>
              <a:ext cx="352" cy="241"/>
            </a:xfrm>
            <a:custGeom>
              <a:avLst/>
              <a:gdLst>
                <a:gd name="T0" fmla="*/ 9 w 649"/>
                <a:gd name="T1" fmla="*/ 168 h 498"/>
                <a:gd name="T2" fmla="*/ 9 w 649"/>
                <a:gd name="T3" fmla="*/ 198 h 498"/>
                <a:gd name="T4" fmla="*/ 39 w 649"/>
                <a:gd name="T5" fmla="*/ 241 h 498"/>
                <a:gd name="T6" fmla="*/ 43 w 649"/>
                <a:gd name="T7" fmla="*/ 287 h 498"/>
                <a:gd name="T8" fmla="*/ 112 w 649"/>
                <a:gd name="T9" fmla="*/ 305 h 498"/>
                <a:gd name="T10" fmla="*/ 173 w 649"/>
                <a:gd name="T11" fmla="*/ 309 h 498"/>
                <a:gd name="T12" fmla="*/ 236 w 649"/>
                <a:gd name="T13" fmla="*/ 334 h 498"/>
                <a:gd name="T14" fmla="*/ 228 w 649"/>
                <a:gd name="T15" fmla="*/ 378 h 498"/>
                <a:gd name="T16" fmla="*/ 262 w 649"/>
                <a:gd name="T17" fmla="*/ 421 h 498"/>
                <a:gd name="T18" fmla="*/ 305 w 649"/>
                <a:gd name="T19" fmla="*/ 438 h 498"/>
                <a:gd name="T20" fmla="*/ 349 w 649"/>
                <a:gd name="T21" fmla="*/ 498 h 498"/>
                <a:gd name="T22" fmla="*/ 418 w 649"/>
                <a:gd name="T23" fmla="*/ 472 h 498"/>
                <a:gd name="T24" fmla="*/ 456 w 649"/>
                <a:gd name="T25" fmla="*/ 460 h 498"/>
                <a:gd name="T26" fmla="*/ 473 w 649"/>
                <a:gd name="T27" fmla="*/ 425 h 498"/>
                <a:gd name="T28" fmla="*/ 538 w 649"/>
                <a:gd name="T29" fmla="*/ 391 h 498"/>
                <a:gd name="T30" fmla="*/ 580 w 649"/>
                <a:gd name="T31" fmla="*/ 407 h 498"/>
                <a:gd name="T32" fmla="*/ 555 w 649"/>
                <a:gd name="T33" fmla="*/ 369 h 498"/>
                <a:gd name="T34" fmla="*/ 560 w 649"/>
                <a:gd name="T35" fmla="*/ 309 h 498"/>
                <a:gd name="T36" fmla="*/ 594 w 649"/>
                <a:gd name="T37" fmla="*/ 241 h 498"/>
                <a:gd name="T38" fmla="*/ 633 w 649"/>
                <a:gd name="T39" fmla="*/ 202 h 498"/>
                <a:gd name="T40" fmla="*/ 628 w 649"/>
                <a:gd name="T41" fmla="*/ 163 h 498"/>
                <a:gd name="T42" fmla="*/ 602 w 649"/>
                <a:gd name="T43" fmla="*/ 137 h 498"/>
                <a:gd name="T44" fmla="*/ 602 w 649"/>
                <a:gd name="T45" fmla="*/ 103 h 498"/>
                <a:gd name="T46" fmla="*/ 542 w 649"/>
                <a:gd name="T47" fmla="*/ 73 h 498"/>
                <a:gd name="T48" fmla="*/ 499 w 649"/>
                <a:gd name="T49" fmla="*/ 42 h 498"/>
                <a:gd name="T50" fmla="*/ 456 w 649"/>
                <a:gd name="T51" fmla="*/ 38 h 498"/>
                <a:gd name="T52" fmla="*/ 408 w 649"/>
                <a:gd name="T53" fmla="*/ 17 h 498"/>
                <a:gd name="T54" fmla="*/ 374 w 649"/>
                <a:gd name="T55" fmla="*/ 22 h 498"/>
                <a:gd name="T56" fmla="*/ 335 w 649"/>
                <a:gd name="T57" fmla="*/ 38 h 498"/>
                <a:gd name="T58" fmla="*/ 310 w 649"/>
                <a:gd name="T59" fmla="*/ 42 h 498"/>
                <a:gd name="T60" fmla="*/ 270 w 649"/>
                <a:gd name="T61" fmla="*/ 39 h 498"/>
                <a:gd name="T62" fmla="*/ 250 w 649"/>
                <a:gd name="T63" fmla="*/ 56 h 498"/>
                <a:gd name="T64" fmla="*/ 202 w 649"/>
                <a:gd name="T65" fmla="*/ 64 h 498"/>
                <a:gd name="T66" fmla="*/ 177 w 649"/>
                <a:gd name="T67" fmla="*/ 64 h 498"/>
                <a:gd name="T68" fmla="*/ 138 w 649"/>
                <a:gd name="T69" fmla="*/ 60 h 498"/>
                <a:gd name="T70" fmla="*/ 30 w 649"/>
                <a:gd name="T71" fmla="*/ 120 h 498"/>
                <a:gd name="T72" fmla="*/ 9 w 649"/>
                <a:gd name="T73" fmla="*/ 1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9" h="498">
                  <a:moveTo>
                    <a:pt x="9" y="137"/>
                  </a:moveTo>
                  <a:lnTo>
                    <a:pt x="9" y="168"/>
                  </a:lnTo>
                  <a:lnTo>
                    <a:pt x="13" y="176"/>
                  </a:lnTo>
                  <a:lnTo>
                    <a:pt x="9" y="198"/>
                  </a:lnTo>
                  <a:lnTo>
                    <a:pt x="26" y="214"/>
                  </a:lnTo>
                  <a:lnTo>
                    <a:pt x="39" y="241"/>
                  </a:lnTo>
                  <a:lnTo>
                    <a:pt x="47" y="257"/>
                  </a:lnTo>
                  <a:lnTo>
                    <a:pt x="43" y="287"/>
                  </a:lnTo>
                  <a:lnTo>
                    <a:pt x="69" y="292"/>
                  </a:lnTo>
                  <a:lnTo>
                    <a:pt x="112" y="305"/>
                  </a:lnTo>
                  <a:lnTo>
                    <a:pt x="138" y="326"/>
                  </a:lnTo>
                  <a:lnTo>
                    <a:pt x="173" y="309"/>
                  </a:lnTo>
                  <a:lnTo>
                    <a:pt x="211" y="322"/>
                  </a:lnTo>
                  <a:lnTo>
                    <a:pt x="236" y="334"/>
                  </a:lnTo>
                  <a:lnTo>
                    <a:pt x="232" y="352"/>
                  </a:lnTo>
                  <a:lnTo>
                    <a:pt x="228" y="378"/>
                  </a:lnTo>
                  <a:lnTo>
                    <a:pt x="232" y="429"/>
                  </a:lnTo>
                  <a:lnTo>
                    <a:pt x="262" y="421"/>
                  </a:lnTo>
                  <a:lnTo>
                    <a:pt x="276" y="433"/>
                  </a:lnTo>
                  <a:lnTo>
                    <a:pt x="305" y="438"/>
                  </a:lnTo>
                  <a:lnTo>
                    <a:pt x="335" y="455"/>
                  </a:lnTo>
                  <a:lnTo>
                    <a:pt x="349" y="498"/>
                  </a:lnTo>
                  <a:lnTo>
                    <a:pt x="392" y="490"/>
                  </a:lnTo>
                  <a:lnTo>
                    <a:pt x="418" y="472"/>
                  </a:lnTo>
                  <a:lnTo>
                    <a:pt x="430" y="494"/>
                  </a:lnTo>
                  <a:lnTo>
                    <a:pt x="456" y="460"/>
                  </a:lnTo>
                  <a:lnTo>
                    <a:pt x="482" y="460"/>
                  </a:lnTo>
                  <a:lnTo>
                    <a:pt x="473" y="425"/>
                  </a:lnTo>
                  <a:lnTo>
                    <a:pt x="507" y="421"/>
                  </a:lnTo>
                  <a:lnTo>
                    <a:pt x="538" y="391"/>
                  </a:lnTo>
                  <a:lnTo>
                    <a:pt x="550" y="417"/>
                  </a:lnTo>
                  <a:lnTo>
                    <a:pt x="580" y="407"/>
                  </a:lnTo>
                  <a:lnTo>
                    <a:pt x="580" y="378"/>
                  </a:lnTo>
                  <a:lnTo>
                    <a:pt x="555" y="369"/>
                  </a:lnTo>
                  <a:lnTo>
                    <a:pt x="550" y="340"/>
                  </a:lnTo>
                  <a:lnTo>
                    <a:pt x="560" y="309"/>
                  </a:lnTo>
                  <a:lnTo>
                    <a:pt x="550" y="271"/>
                  </a:lnTo>
                  <a:lnTo>
                    <a:pt x="594" y="241"/>
                  </a:lnTo>
                  <a:lnTo>
                    <a:pt x="598" y="202"/>
                  </a:lnTo>
                  <a:lnTo>
                    <a:pt x="633" y="202"/>
                  </a:lnTo>
                  <a:lnTo>
                    <a:pt x="649" y="168"/>
                  </a:lnTo>
                  <a:lnTo>
                    <a:pt x="628" y="163"/>
                  </a:lnTo>
                  <a:lnTo>
                    <a:pt x="602" y="168"/>
                  </a:lnTo>
                  <a:lnTo>
                    <a:pt x="602" y="137"/>
                  </a:lnTo>
                  <a:lnTo>
                    <a:pt x="607" y="107"/>
                  </a:lnTo>
                  <a:lnTo>
                    <a:pt x="602" y="103"/>
                  </a:lnTo>
                  <a:lnTo>
                    <a:pt x="568" y="99"/>
                  </a:lnTo>
                  <a:lnTo>
                    <a:pt x="542" y="73"/>
                  </a:lnTo>
                  <a:lnTo>
                    <a:pt x="512" y="64"/>
                  </a:lnTo>
                  <a:lnTo>
                    <a:pt x="499" y="42"/>
                  </a:lnTo>
                  <a:lnTo>
                    <a:pt x="465" y="34"/>
                  </a:lnTo>
                  <a:lnTo>
                    <a:pt x="456" y="38"/>
                  </a:lnTo>
                  <a:lnTo>
                    <a:pt x="422" y="38"/>
                  </a:lnTo>
                  <a:lnTo>
                    <a:pt x="408" y="17"/>
                  </a:lnTo>
                  <a:lnTo>
                    <a:pt x="392" y="0"/>
                  </a:lnTo>
                  <a:lnTo>
                    <a:pt x="374" y="22"/>
                  </a:lnTo>
                  <a:lnTo>
                    <a:pt x="366" y="42"/>
                  </a:lnTo>
                  <a:lnTo>
                    <a:pt x="335" y="38"/>
                  </a:lnTo>
                  <a:lnTo>
                    <a:pt x="323" y="56"/>
                  </a:lnTo>
                  <a:lnTo>
                    <a:pt x="310" y="42"/>
                  </a:lnTo>
                  <a:lnTo>
                    <a:pt x="284" y="39"/>
                  </a:lnTo>
                  <a:lnTo>
                    <a:pt x="270" y="39"/>
                  </a:lnTo>
                  <a:lnTo>
                    <a:pt x="258" y="42"/>
                  </a:lnTo>
                  <a:lnTo>
                    <a:pt x="250" y="56"/>
                  </a:lnTo>
                  <a:lnTo>
                    <a:pt x="224" y="42"/>
                  </a:lnTo>
                  <a:lnTo>
                    <a:pt x="202" y="64"/>
                  </a:lnTo>
                  <a:lnTo>
                    <a:pt x="193" y="47"/>
                  </a:lnTo>
                  <a:lnTo>
                    <a:pt x="177" y="64"/>
                  </a:lnTo>
                  <a:lnTo>
                    <a:pt x="155" y="56"/>
                  </a:lnTo>
                  <a:lnTo>
                    <a:pt x="138" y="60"/>
                  </a:lnTo>
                  <a:lnTo>
                    <a:pt x="86" y="77"/>
                  </a:lnTo>
                  <a:lnTo>
                    <a:pt x="30" y="120"/>
                  </a:lnTo>
                  <a:lnTo>
                    <a:pt x="0" y="146"/>
                  </a:lnTo>
                  <a:lnTo>
                    <a:pt x="9" y="13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333"/>
            <p:cNvSpPr>
              <a:spLocks/>
            </p:cNvSpPr>
            <p:nvPr/>
          </p:nvSpPr>
          <p:spPr bwMode="auto">
            <a:xfrm>
              <a:off x="3071" y="1886"/>
              <a:ext cx="561" cy="460"/>
            </a:xfrm>
            <a:custGeom>
              <a:avLst/>
              <a:gdLst>
                <a:gd name="T0" fmla="*/ 33 w 1036"/>
                <a:gd name="T1" fmla="*/ 605 h 959"/>
                <a:gd name="T2" fmla="*/ 89 w 1036"/>
                <a:gd name="T3" fmla="*/ 709 h 959"/>
                <a:gd name="T4" fmla="*/ 39 w 1036"/>
                <a:gd name="T5" fmla="*/ 787 h 959"/>
                <a:gd name="T6" fmla="*/ 56 w 1036"/>
                <a:gd name="T7" fmla="*/ 860 h 959"/>
                <a:gd name="T8" fmla="*/ 86 w 1036"/>
                <a:gd name="T9" fmla="*/ 929 h 959"/>
                <a:gd name="T10" fmla="*/ 130 w 1036"/>
                <a:gd name="T11" fmla="*/ 945 h 959"/>
                <a:gd name="T12" fmla="*/ 176 w 1036"/>
                <a:gd name="T13" fmla="*/ 916 h 959"/>
                <a:gd name="T14" fmla="*/ 228 w 1036"/>
                <a:gd name="T15" fmla="*/ 877 h 959"/>
                <a:gd name="T16" fmla="*/ 340 w 1036"/>
                <a:gd name="T17" fmla="*/ 847 h 959"/>
                <a:gd name="T18" fmla="*/ 400 w 1036"/>
                <a:gd name="T19" fmla="*/ 851 h 959"/>
                <a:gd name="T20" fmla="*/ 520 w 1036"/>
                <a:gd name="T21" fmla="*/ 864 h 959"/>
                <a:gd name="T22" fmla="*/ 576 w 1036"/>
                <a:gd name="T23" fmla="*/ 877 h 959"/>
                <a:gd name="T24" fmla="*/ 623 w 1036"/>
                <a:gd name="T25" fmla="*/ 829 h 959"/>
                <a:gd name="T26" fmla="*/ 689 w 1036"/>
                <a:gd name="T27" fmla="*/ 856 h 959"/>
                <a:gd name="T28" fmla="*/ 766 w 1036"/>
                <a:gd name="T29" fmla="*/ 843 h 959"/>
                <a:gd name="T30" fmla="*/ 860 w 1036"/>
                <a:gd name="T31" fmla="*/ 804 h 959"/>
                <a:gd name="T32" fmla="*/ 912 w 1036"/>
                <a:gd name="T33" fmla="*/ 795 h 959"/>
                <a:gd name="T34" fmla="*/ 899 w 1036"/>
                <a:gd name="T35" fmla="*/ 692 h 959"/>
                <a:gd name="T36" fmla="*/ 942 w 1036"/>
                <a:gd name="T37" fmla="*/ 667 h 959"/>
                <a:gd name="T38" fmla="*/ 973 w 1036"/>
                <a:gd name="T39" fmla="*/ 594 h 959"/>
                <a:gd name="T40" fmla="*/ 955 w 1036"/>
                <a:gd name="T41" fmla="*/ 533 h 959"/>
                <a:gd name="T42" fmla="*/ 899 w 1036"/>
                <a:gd name="T43" fmla="*/ 466 h 959"/>
                <a:gd name="T44" fmla="*/ 957 w 1036"/>
                <a:gd name="T45" fmla="*/ 444 h 959"/>
                <a:gd name="T46" fmla="*/ 1015 w 1036"/>
                <a:gd name="T47" fmla="*/ 396 h 959"/>
                <a:gd name="T48" fmla="*/ 977 w 1036"/>
                <a:gd name="T49" fmla="*/ 314 h 959"/>
                <a:gd name="T50" fmla="*/ 904 w 1036"/>
                <a:gd name="T51" fmla="*/ 280 h 959"/>
                <a:gd name="T52" fmla="*/ 826 w 1036"/>
                <a:gd name="T53" fmla="*/ 229 h 959"/>
                <a:gd name="T54" fmla="*/ 748 w 1036"/>
                <a:gd name="T55" fmla="*/ 181 h 959"/>
                <a:gd name="T56" fmla="*/ 757 w 1036"/>
                <a:gd name="T57" fmla="*/ 126 h 959"/>
                <a:gd name="T58" fmla="*/ 722 w 1036"/>
                <a:gd name="T59" fmla="*/ 61 h 959"/>
                <a:gd name="T60" fmla="*/ 700 w 1036"/>
                <a:gd name="T61" fmla="*/ 26 h 959"/>
                <a:gd name="T62" fmla="*/ 613 w 1036"/>
                <a:gd name="T63" fmla="*/ 6 h 959"/>
                <a:gd name="T64" fmla="*/ 545 w 1036"/>
                <a:gd name="T65" fmla="*/ 46 h 959"/>
                <a:gd name="T66" fmla="*/ 503 w 1036"/>
                <a:gd name="T67" fmla="*/ 0 h 959"/>
                <a:gd name="T68" fmla="*/ 426 w 1036"/>
                <a:gd name="T69" fmla="*/ 22 h 959"/>
                <a:gd name="T70" fmla="*/ 361 w 1036"/>
                <a:gd name="T71" fmla="*/ 57 h 959"/>
                <a:gd name="T72" fmla="*/ 301 w 1036"/>
                <a:gd name="T73" fmla="*/ 95 h 959"/>
                <a:gd name="T74" fmla="*/ 267 w 1036"/>
                <a:gd name="T75" fmla="*/ 138 h 959"/>
                <a:gd name="T76" fmla="*/ 288 w 1036"/>
                <a:gd name="T77" fmla="*/ 194 h 959"/>
                <a:gd name="T78" fmla="*/ 258 w 1036"/>
                <a:gd name="T79" fmla="*/ 233 h 959"/>
                <a:gd name="T80" fmla="*/ 220 w 1036"/>
                <a:gd name="T81" fmla="*/ 340 h 959"/>
                <a:gd name="T82" fmla="*/ 240 w 1036"/>
                <a:gd name="T83" fmla="*/ 409 h 959"/>
                <a:gd name="T84" fmla="*/ 198 w 1036"/>
                <a:gd name="T85" fmla="*/ 422 h 959"/>
                <a:gd name="T86" fmla="*/ 142 w 1036"/>
                <a:gd name="T87" fmla="*/ 491 h 959"/>
                <a:gd name="T88" fmla="*/ 78 w 1036"/>
                <a:gd name="T89" fmla="*/ 503 h 959"/>
                <a:gd name="T90" fmla="*/ 0 w 1036"/>
                <a:gd name="T91" fmla="*/ 525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6" h="959">
                  <a:moveTo>
                    <a:pt x="0" y="525"/>
                  </a:moveTo>
                  <a:lnTo>
                    <a:pt x="9" y="559"/>
                  </a:lnTo>
                  <a:lnTo>
                    <a:pt x="33" y="605"/>
                  </a:lnTo>
                  <a:lnTo>
                    <a:pt x="52" y="632"/>
                  </a:lnTo>
                  <a:lnTo>
                    <a:pt x="78" y="675"/>
                  </a:lnTo>
                  <a:lnTo>
                    <a:pt x="89" y="709"/>
                  </a:lnTo>
                  <a:lnTo>
                    <a:pt x="94" y="744"/>
                  </a:lnTo>
                  <a:lnTo>
                    <a:pt x="78" y="761"/>
                  </a:lnTo>
                  <a:lnTo>
                    <a:pt x="39" y="787"/>
                  </a:lnTo>
                  <a:lnTo>
                    <a:pt x="29" y="814"/>
                  </a:lnTo>
                  <a:lnTo>
                    <a:pt x="26" y="843"/>
                  </a:lnTo>
                  <a:lnTo>
                    <a:pt x="56" y="860"/>
                  </a:lnTo>
                  <a:lnTo>
                    <a:pt x="86" y="877"/>
                  </a:lnTo>
                  <a:lnTo>
                    <a:pt x="88" y="901"/>
                  </a:lnTo>
                  <a:lnTo>
                    <a:pt x="86" y="929"/>
                  </a:lnTo>
                  <a:lnTo>
                    <a:pt x="90" y="959"/>
                  </a:lnTo>
                  <a:lnTo>
                    <a:pt x="109" y="953"/>
                  </a:lnTo>
                  <a:lnTo>
                    <a:pt x="130" y="945"/>
                  </a:lnTo>
                  <a:lnTo>
                    <a:pt x="147" y="959"/>
                  </a:lnTo>
                  <a:lnTo>
                    <a:pt x="155" y="941"/>
                  </a:lnTo>
                  <a:lnTo>
                    <a:pt x="176" y="916"/>
                  </a:lnTo>
                  <a:lnTo>
                    <a:pt x="172" y="898"/>
                  </a:lnTo>
                  <a:lnTo>
                    <a:pt x="189" y="882"/>
                  </a:lnTo>
                  <a:lnTo>
                    <a:pt x="228" y="877"/>
                  </a:lnTo>
                  <a:lnTo>
                    <a:pt x="254" y="860"/>
                  </a:lnTo>
                  <a:lnTo>
                    <a:pt x="309" y="860"/>
                  </a:lnTo>
                  <a:lnTo>
                    <a:pt x="340" y="847"/>
                  </a:lnTo>
                  <a:lnTo>
                    <a:pt x="352" y="847"/>
                  </a:lnTo>
                  <a:lnTo>
                    <a:pt x="370" y="848"/>
                  </a:lnTo>
                  <a:lnTo>
                    <a:pt x="400" y="851"/>
                  </a:lnTo>
                  <a:lnTo>
                    <a:pt x="481" y="847"/>
                  </a:lnTo>
                  <a:lnTo>
                    <a:pt x="499" y="839"/>
                  </a:lnTo>
                  <a:lnTo>
                    <a:pt x="520" y="864"/>
                  </a:lnTo>
                  <a:lnTo>
                    <a:pt x="546" y="856"/>
                  </a:lnTo>
                  <a:lnTo>
                    <a:pt x="564" y="856"/>
                  </a:lnTo>
                  <a:lnTo>
                    <a:pt x="576" y="877"/>
                  </a:lnTo>
                  <a:lnTo>
                    <a:pt x="589" y="851"/>
                  </a:lnTo>
                  <a:lnTo>
                    <a:pt x="619" y="847"/>
                  </a:lnTo>
                  <a:lnTo>
                    <a:pt x="623" y="829"/>
                  </a:lnTo>
                  <a:lnTo>
                    <a:pt x="645" y="847"/>
                  </a:lnTo>
                  <a:lnTo>
                    <a:pt x="671" y="834"/>
                  </a:lnTo>
                  <a:lnTo>
                    <a:pt x="689" y="856"/>
                  </a:lnTo>
                  <a:lnTo>
                    <a:pt x="708" y="837"/>
                  </a:lnTo>
                  <a:lnTo>
                    <a:pt x="728" y="817"/>
                  </a:lnTo>
                  <a:lnTo>
                    <a:pt x="766" y="843"/>
                  </a:lnTo>
                  <a:lnTo>
                    <a:pt x="801" y="813"/>
                  </a:lnTo>
                  <a:lnTo>
                    <a:pt x="826" y="817"/>
                  </a:lnTo>
                  <a:lnTo>
                    <a:pt x="860" y="804"/>
                  </a:lnTo>
                  <a:lnTo>
                    <a:pt x="882" y="825"/>
                  </a:lnTo>
                  <a:lnTo>
                    <a:pt x="912" y="825"/>
                  </a:lnTo>
                  <a:lnTo>
                    <a:pt x="912" y="795"/>
                  </a:lnTo>
                  <a:lnTo>
                    <a:pt x="890" y="770"/>
                  </a:lnTo>
                  <a:lnTo>
                    <a:pt x="894" y="740"/>
                  </a:lnTo>
                  <a:lnTo>
                    <a:pt x="899" y="692"/>
                  </a:lnTo>
                  <a:lnTo>
                    <a:pt x="908" y="683"/>
                  </a:lnTo>
                  <a:lnTo>
                    <a:pt x="912" y="663"/>
                  </a:lnTo>
                  <a:lnTo>
                    <a:pt x="942" y="667"/>
                  </a:lnTo>
                  <a:lnTo>
                    <a:pt x="963" y="641"/>
                  </a:lnTo>
                  <a:lnTo>
                    <a:pt x="1011" y="641"/>
                  </a:lnTo>
                  <a:lnTo>
                    <a:pt x="973" y="594"/>
                  </a:lnTo>
                  <a:lnTo>
                    <a:pt x="963" y="551"/>
                  </a:lnTo>
                  <a:lnTo>
                    <a:pt x="942" y="542"/>
                  </a:lnTo>
                  <a:lnTo>
                    <a:pt x="955" y="533"/>
                  </a:lnTo>
                  <a:lnTo>
                    <a:pt x="942" y="517"/>
                  </a:lnTo>
                  <a:lnTo>
                    <a:pt x="899" y="491"/>
                  </a:lnTo>
                  <a:lnTo>
                    <a:pt x="899" y="466"/>
                  </a:lnTo>
                  <a:lnTo>
                    <a:pt x="899" y="448"/>
                  </a:lnTo>
                  <a:lnTo>
                    <a:pt x="929" y="438"/>
                  </a:lnTo>
                  <a:lnTo>
                    <a:pt x="957" y="444"/>
                  </a:lnTo>
                  <a:lnTo>
                    <a:pt x="985" y="448"/>
                  </a:lnTo>
                  <a:lnTo>
                    <a:pt x="1011" y="422"/>
                  </a:lnTo>
                  <a:lnTo>
                    <a:pt x="1015" y="396"/>
                  </a:lnTo>
                  <a:lnTo>
                    <a:pt x="1036" y="365"/>
                  </a:lnTo>
                  <a:lnTo>
                    <a:pt x="994" y="345"/>
                  </a:lnTo>
                  <a:lnTo>
                    <a:pt x="977" y="314"/>
                  </a:lnTo>
                  <a:lnTo>
                    <a:pt x="942" y="314"/>
                  </a:lnTo>
                  <a:lnTo>
                    <a:pt x="916" y="323"/>
                  </a:lnTo>
                  <a:lnTo>
                    <a:pt x="904" y="280"/>
                  </a:lnTo>
                  <a:lnTo>
                    <a:pt x="869" y="276"/>
                  </a:lnTo>
                  <a:lnTo>
                    <a:pt x="830" y="263"/>
                  </a:lnTo>
                  <a:lnTo>
                    <a:pt x="826" y="229"/>
                  </a:lnTo>
                  <a:lnTo>
                    <a:pt x="795" y="219"/>
                  </a:lnTo>
                  <a:lnTo>
                    <a:pt x="795" y="194"/>
                  </a:lnTo>
                  <a:lnTo>
                    <a:pt x="748" y="181"/>
                  </a:lnTo>
                  <a:lnTo>
                    <a:pt x="744" y="160"/>
                  </a:lnTo>
                  <a:lnTo>
                    <a:pt x="757" y="142"/>
                  </a:lnTo>
                  <a:lnTo>
                    <a:pt x="757" y="126"/>
                  </a:lnTo>
                  <a:lnTo>
                    <a:pt x="740" y="99"/>
                  </a:lnTo>
                  <a:lnTo>
                    <a:pt x="718" y="91"/>
                  </a:lnTo>
                  <a:lnTo>
                    <a:pt x="722" y="61"/>
                  </a:lnTo>
                  <a:lnTo>
                    <a:pt x="718" y="48"/>
                  </a:lnTo>
                  <a:lnTo>
                    <a:pt x="714" y="22"/>
                  </a:lnTo>
                  <a:lnTo>
                    <a:pt x="700" y="26"/>
                  </a:lnTo>
                  <a:lnTo>
                    <a:pt x="667" y="14"/>
                  </a:lnTo>
                  <a:lnTo>
                    <a:pt x="637" y="0"/>
                  </a:lnTo>
                  <a:lnTo>
                    <a:pt x="613" y="6"/>
                  </a:lnTo>
                  <a:lnTo>
                    <a:pt x="589" y="18"/>
                  </a:lnTo>
                  <a:lnTo>
                    <a:pt x="568" y="57"/>
                  </a:lnTo>
                  <a:lnTo>
                    <a:pt x="545" y="46"/>
                  </a:lnTo>
                  <a:lnTo>
                    <a:pt x="538" y="32"/>
                  </a:lnTo>
                  <a:lnTo>
                    <a:pt x="542" y="9"/>
                  </a:lnTo>
                  <a:lnTo>
                    <a:pt x="503" y="0"/>
                  </a:lnTo>
                  <a:lnTo>
                    <a:pt x="477" y="26"/>
                  </a:lnTo>
                  <a:lnTo>
                    <a:pt x="458" y="7"/>
                  </a:lnTo>
                  <a:lnTo>
                    <a:pt x="426" y="22"/>
                  </a:lnTo>
                  <a:lnTo>
                    <a:pt x="404" y="0"/>
                  </a:lnTo>
                  <a:lnTo>
                    <a:pt x="374" y="22"/>
                  </a:lnTo>
                  <a:lnTo>
                    <a:pt x="361" y="57"/>
                  </a:lnTo>
                  <a:lnTo>
                    <a:pt x="366" y="91"/>
                  </a:lnTo>
                  <a:lnTo>
                    <a:pt x="323" y="95"/>
                  </a:lnTo>
                  <a:lnTo>
                    <a:pt x="301" y="95"/>
                  </a:lnTo>
                  <a:lnTo>
                    <a:pt x="288" y="121"/>
                  </a:lnTo>
                  <a:lnTo>
                    <a:pt x="262" y="134"/>
                  </a:lnTo>
                  <a:lnTo>
                    <a:pt x="267" y="138"/>
                  </a:lnTo>
                  <a:lnTo>
                    <a:pt x="262" y="168"/>
                  </a:lnTo>
                  <a:lnTo>
                    <a:pt x="262" y="199"/>
                  </a:lnTo>
                  <a:lnTo>
                    <a:pt x="288" y="194"/>
                  </a:lnTo>
                  <a:lnTo>
                    <a:pt x="309" y="199"/>
                  </a:lnTo>
                  <a:lnTo>
                    <a:pt x="293" y="233"/>
                  </a:lnTo>
                  <a:lnTo>
                    <a:pt x="258" y="233"/>
                  </a:lnTo>
                  <a:lnTo>
                    <a:pt x="254" y="272"/>
                  </a:lnTo>
                  <a:lnTo>
                    <a:pt x="210" y="302"/>
                  </a:lnTo>
                  <a:lnTo>
                    <a:pt x="220" y="340"/>
                  </a:lnTo>
                  <a:lnTo>
                    <a:pt x="210" y="371"/>
                  </a:lnTo>
                  <a:lnTo>
                    <a:pt x="215" y="400"/>
                  </a:lnTo>
                  <a:lnTo>
                    <a:pt x="240" y="409"/>
                  </a:lnTo>
                  <a:lnTo>
                    <a:pt x="240" y="438"/>
                  </a:lnTo>
                  <a:lnTo>
                    <a:pt x="210" y="448"/>
                  </a:lnTo>
                  <a:lnTo>
                    <a:pt x="198" y="422"/>
                  </a:lnTo>
                  <a:lnTo>
                    <a:pt x="167" y="452"/>
                  </a:lnTo>
                  <a:lnTo>
                    <a:pt x="133" y="456"/>
                  </a:lnTo>
                  <a:lnTo>
                    <a:pt x="142" y="491"/>
                  </a:lnTo>
                  <a:lnTo>
                    <a:pt x="116" y="491"/>
                  </a:lnTo>
                  <a:lnTo>
                    <a:pt x="90" y="525"/>
                  </a:lnTo>
                  <a:lnTo>
                    <a:pt x="78" y="503"/>
                  </a:lnTo>
                  <a:lnTo>
                    <a:pt x="52" y="521"/>
                  </a:lnTo>
                  <a:lnTo>
                    <a:pt x="9" y="529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334"/>
            <p:cNvSpPr>
              <a:spLocks/>
            </p:cNvSpPr>
            <p:nvPr/>
          </p:nvSpPr>
          <p:spPr bwMode="auto">
            <a:xfrm>
              <a:off x="2514" y="2103"/>
              <a:ext cx="660" cy="500"/>
            </a:xfrm>
            <a:custGeom>
              <a:avLst/>
              <a:gdLst>
                <a:gd name="T0" fmla="*/ 993 w 1217"/>
                <a:gd name="T1" fmla="*/ 17 h 1040"/>
                <a:gd name="T2" fmla="*/ 920 w 1217"/>
                <a:gd name="T3" fmla="*/ 8 h 1040"/>
                <a:gd name="T4" fmla="*/ 748 w 1217"/>
                <a:gd name="T5" fmla="*/ 51 h 1040"/>
                <a:gd name="T6" fmla="*/ 612 w 1217"/>
                <a:gd name="T7" fmla="*/ 51 h 1040"/>
                <a:gd name="T8" fmla="*/ 522 w 1217"/>
                <a:gd name="T9" fmla="*/ 84 h 1040"/>
                <a:gd name="T10" fmla="*/ 448 w 1217"/>
                <a:gd name="T11" fmla="*/ 0 h 1040"/>
                <a:gd name="T12" fmla="*/ 296 w 1217"/>
                <a:gd name="T13" fmla="*/ 51 h 1040"/>
                <a:gd name="T14" fmla="*/ 215 w 1217"/>
                <a:gd name="T15" fmla="*/ 124 h 1040"/>
                <a:gd name="T16" fmla="*/ 39 w 1217"/>
                <a:gd name="T17" fmla="*/ 189 h 1040"/>
                <a:gd name="T18" fmla="*/ 34 w 1217"/>
                <a:gd name="T19" fmla="*/ 245 h 1040"/>
                <a:gd name="T20" fmla="*/ 4 w 1217"/>
                <a:gd name="T21" fmla="*/ 258 h 1040"/>
                <a:gd name="T22" fmla="*/ 0 w 1217"/>
                <a:gd name="T23" fmla="*/ 399 h 1040"/>
                <a:gd name="T24" fmla="*/ 64 w 1217"/>
                <a:gd name="T25" fmla="*/ 464 h 1040"/>
                <a:gd name="T26" fmla="*/ 73 w 1217"/>
                <a:gd name="T27" fmla="*/ 523 h 1040"/>
                <a:gd name="T28" fmla="*/ 65 w 1217"/>
                <a:gd name="T29" fmla="*/ 596 h 1040"/>
                <a:gd name="T30" fmla="*/ 112 w 1217"/>
                <a:gd name="T31" fmla="*/ 669 h 1040"/>
                <a:gd name="T32" fmla="*/ 124 w 1217"/>
                <a:gd name="T33" fmla="*/ 756 h 1040"/>
                <a:gd name="T34" fmla="*/ 227 w 1217"/>
                <a:gd name="T35" fmla="*/ 803 h 1040"/>
                <a:gd name="T36" fmla="*/ 300 w 1217"/>
                <a:gd name="T37" fmla="*/ 837 h 1040"/>
                <a:gd name="T38" fmla="*/ 306 w 1217"/>
                <a:gd name="T39" fmla="*/ 872 h 1040"/>
                <a:gd name="T40" fmla="*/ 361 w 1217"/>
                <a:gd name="T41" fmla="*/ 899 h 1040"/>
                <a:gd name="T42" fmla="*/ 426 w 1217"/>
                <a:gd name="T43" fmla="*/ 868 h 1040"/>
                <a:gd name="T44" fmla="*/ 473 w 1217"/>
                <a:gd name="T45" fmla="*/ 884 h 1040"/>
                <a:gd name="T46" fmla="*/ 486 w 1217"/>
                <a:gd name="T47" fmla="*/ 915 h 1040"/>
                <a:gd name="T48" fmla="*/ 537 w 1217"/>
                <a:gd name="T49" fmla="*/ 924 h 1040"/>
                <a:gd name="T50" fmla="*/ 610 w 1217"/>
                <a:gd name="T51" fmla="*/ 971 h 1040"/>
                <a:gd name="T52" fmla="*/ 620 w 1217"/>
                <a:gd name="T53" fmla="*/ 992 h 1040"/>
                <a:gd name="T54" fmla="*/ 693 w 1217"/>
                <a:gd name="T55" fmla="*/ 967 h 1040"/>
                <a:gd name="T56" fmla="*/ 744 w 1217"/>
                <a:gd name="T57" fmla="*/ 1040 h 1040"/>
                <a:gd name="T58" fmla="*/ 787 w 1217"/>
                <a:gd name="T59" fmla="*/ 1009 h 1040"/>
                <a:gd name="T60" fmla="*/ 851 w 1217"/>
                <a:gd name="T61" fmla="*/ 979 h 1040"/>
                <a:gd name="T62" fmla="*/ 890 w 1217"/>
                <a:gd name="T63" fmla="*/ 983 h 1040"/>
                <a:gd name="T64" fmla="*/ 935 w 1217"/>
                <a:gd name="T65" fmla="*/ 963 h 1040"/>
                <a:gd name="T66" fmla="*/ 964 w 1217"/>
                <a:gd name="T67" fmla="*/ 953 h 1040"/>
                <a:gd name="T68" fmla="*/ 1019 w 1217"/>
                <a:gd name="T69" fmla="*/ 997 h 1040"/>
                <a:gd name="T70" fmla="*/ 1075 w 1217"/>
                <a:gd name="T71" fmla="*/ 1009 h 1040"/>
                <a:gd name="T72" fmla="*/ 1106 w 1217"/>
                <a:gd name="T73" fmla="*/ 979 h 1040"/>
                <a:gd name="T74" fmla="*/ 1088 w 1217"/>
                <a:gd name="T75" fmla="*/ 906 h 1040"/>
                <a:gd name="T76" fmla="*/ 1217 w 1217"/>
                <a:gd name="T77" fmla="*/ 691 h 1040"/>
                <a:gd name="T78" fmla="*/ 1213 w 1217"/>
                <a:gd name="T79" fmla="*/ 631 h 1040"/>
                <a:gd name="T80" fmla="*/ 1170 w 1217"/>
                <a:gd name="T81" fmla="*/ 588 h 1040"/>
                <a:gd name="T82" fmla="*/ 1136 w 1217"/>
                <a:gd name="T83" fmla="*/ 533 h 1040"/>
                <a:gd name="T84" fmla="*/ 1118 w 1217"/>
                <a:gd name="T85" fmla="*/ 507 h 1040"/>
                <a:gd name="T86" fmla="*/ 1115 w 1217"/>
                <a:gd name="T87" fmla="*/ 437 h 1040"/>
                <a:gd name="T88" fmla="*/ 1054 w 1217"/>
                <a:gd name="T89" fmla="*/ 391 h 1040"/>
                <a:gd name="T90" fmla="*/ 1067 w 1217"/>
                <a:gd name="T91" fmla="*/ 335 h 1040"/>
                <a:gd name="T92" fmla="*/ 1123 w 1217"/>
                <a:gd name="T93" fmla="*/ 277 h 1040"/>
                <a:gd name="T94" fmla="*/ 1080 w 1217"/>
                <a:gd name="T95" fmla="*/ 180 h 1040"/>
                <a:gd name="T96" fmla="*/ 1028 w 1217"/>
                <a:gd name="T97" fmla="*/ 73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7" h="1040">
                  <a:moveTo>
                    <a:pt x="1037" y="77"/>
                  </a:moveTo>
                  <a:lnTo>
                    <a:pt x="1023" y="34"/>
                  </a:lnTo>
                  <a:lnTo>
                    <a:pt x="993" y="17"/>
                  </a:lnTo>
                  <a:lnTo>
                    <a:pt x="964" y="12"/>
                  </a:lnTo>
                  <a:lnTo>
                    <a:pt x="950" y="0"/>
                  </a:lnTo>
                  <a:lnTo>
                    <a:pt x="920" y="8"/>
                  </a:lnTo>
                  <a:lnTo>
                    <a:pt x="920" y="17"/>
                  </a:lnTo>
                  <a:lnTo>
                    <a:pt x="864" y="31"/>
                  </a:lnTo>
                  <a:lnTo>
                    <a:pt x="748" y="51"/>
                  </a:lnTo>
                  <a:lnTo>
                    <a:pt x="676" y="50"/>
                  </a:lnTo>
                  <a:lnTo>
                    <a:pt x="632" y="50"/>
                  </a:lnTo>
                  <a:lnTo>
                    <a:pt x="612" y="51"/>
                  </a:lnTo>
                  <a:lnTo>
                    <a:pt x="594" y="55"/>
                  </a:lnTo>
                  <a:lnTo>
                    <a:pt x="554" y="85"/>
                  </a:lnTo>
                  <a:lnTo>
                    <a:pt x="522" y="84"/>
                  </a:lnTo>
                  <a:lnTo>
                    <a:pt x="486" y="77"/>
                  </a:lnTo>
                  <a:lnTo>
                    <a:pt x="452" y="34"/>
                  </a:lnTo>
                  <a:lnTo>
                    <a:pt x="448" y="0"/>
                  </a:lnTo>
                  <a:lnTo>
                    <a:pt x="408" y="4"/>
                  </a:lnTo>
                  <a:lnTo>
                    <a:pt x="327" y="21"/>
                  </a:lnTo>
                  <a:lnTo>
                    <a:pt x="296" y="51"/>
                  </a:lnTo>
                  <a:lnTo>
                    <a:pt x="269" y="53"/>
                  </a:lnTo>
                  <a:lnTo>
                    <a:pt x="241" y="59"/>
                  </a:lnTo>
                  <a:lnTo>
                    <a:pt x="215" y="124"/>
                  </a:lnTo>
                  <a:lnTo>
                    <a:pt x="165" y="144"/>
                  </a:lnTo>
                  <a:lnTo>
                    <a:pt x="107" y="158"/>
                  </a:lnTo>
                  <a:lnTo>
                    <a:pt x="39" y="189"/>
                  </a:lnTo>
                  <a:lnTo>
                    <a:pt x="17" y="206"/>
                  </a:lnTo>
                  <a:lnTo>
                    <a:pt x="47" y="223"/>
                  </a:lnTo>
                  <a:lnTo>
                    <a:pt x="34" y="245"/>
                  </a:lnTo>
                  <a:lnTo>
                    <a:pt x="47" y="262"/>
                  </a:lnTo>
                  <a:lnTo>
                    <a:pt x="8" y="253"/>
                  </a:lnTo>
                  <a:lnTo>
                    <a:pt x="4" y="258"/>
                  </a:lnTo>
                  <a:lnTo>
                    <a:pt x="26" y="326"/>
                  </a:lnTo>
                  <a:lnTo>
                    <a:pt x="21" y="369"/>
                  </a:lnTo>
                  <a:lnTo>
                    <a:pt x="0" y="399"/>
                  </a:lnTo>
                  <a:lnTo>
                    <a:pt x="8" y="421"/>
                  </a:lnTo>
                  <a:lnTo>
                    <a:pt x="30" y="438"/>
                  </a:lnTo>
                  <a:lnTo>
                    <a:pt x="64" y="464"/>
                  </a:lnTo>
                  <a:lnTo>
                    <a:pt x="57" y="485"/>
                  </a:lnTo>
                  <a:lnTo>
                    <a:pt x="51" y="507"/>
                  </a:lnTo>
                  <a:lnTo>
                    <a:pt x="73" y="523"/>
                  </a:lnTo>
                  <a:lnTo>
                    <a:pt x="73" y="541"/>
                  </a:lnTo>
                  <a:lnTo>
                    <a:pt x="86" y="562"/>
                  </a:lnTo>
                  <a:lnTo>
                    <a:pt x="65" y="596"/>
                  </a:lnTo>
                  <a:lnTo>
                    <a:pt x="86" y="640"/>
                  </a:lnTo>
                  <a:lnTo>
                    <a:pt x="90" y="665"/>
                  </a:lnTo>
                  <a:lnTo>
                    <a:pt x="112" y="669"/>
                  </a:lnTo>
                  <a:lnTo>
                    <a:pt x="124" y="713"/>
                  </a:lnTo>
                  <a:lnTo>
                    <a:pt x="124" y="752"/>
                  </a:lnTo>
                  <a:lnTo>
                    <a:pt x="124" y="756"/>
                  </a:lnTo>
                  <a:lnTo>
                    <a:pt x="154" y="760"/>
                  </a:lnTo>
                  <a:lnTo>
                    <a:pt x="176" y="795"/>
                  </a:lnTo>
                  <a:lnTo>
                    <a:pt x="227" y="803"/>
                  </a:lnTo>
                  <a:lnTo>
                    <a:pt x="258" y="815"/>
                  </a:lnTo>
                  <a:lnTo>
                    <a:pt x="292" y="811"/>
                  </a:lnTo>
                  <a:lnTo>
                    <a:pt x="300" y="837"/>
                  </a:lnTo>
                  <a:lnTo>
                    <a:pt x="280" y="846"/>
                  </a:lnTo>
                  <a:lnTo>
                    <a:pt x="280" y="859"/>
                  </a:lnTo>
                  <a:lnTo>
                    <a:pt x="306" y="872"/>
                  </a:lnTo>
                  <a:lnTo>
                    <a:pt x="318" y="890"/>
                  </a:lnTo>
                  <a:lnTo>
                    <a:pt x="335" y="910"/>
                  </a:lnTo>
                  <a:lnTo>
                    <a:pt x="361" y="899"/>
                  </a:lnTo>
                  <a:lnTo>
                    <a:pt x="378" y="876"/>
                  </a:lnTo>
                  <a:lnTo>
                    <a:pt x="357" y="846"/>
                  </a:lnTo>
                  <a:lnTo>
                    <a:pt x="426" y="868"/>
                  </a:lnTo>
                  <a:lnTo>
                    <a:pt x="451" y="864"/>
                  </a:lnTo>
                  <a:lnTo>
                    <a:pt x="473" y="868"/>
                  </a:lnTo>
                  <a:lnTo>
                    <a:pt x="473" y="884"/>
                  </a:lnTo>
                  <a:lnTo>
                    <a:pt x="452" y="898"/>
                  </a:lnTo>
                  <a:lnTo>
                    <a:pt x="473" y="898"/>
                  </a:lnTo>
                  <a:lnTo>
                    <a:pt x="486" y="915"/>
                  </a:lnTo>
                  <a:lnTo>
                    <a:pt x="503" y="915"/>
                  </a:lnTo>
                  <a:lnTo>
                    <a:pt x="533" y="915"/>
                  </a:lnTo>
                  <a:lnTo>
                    <a:pt x="537" y="924"/>
                  </a:lnTo>
                  <a:lnTo>
                    <a:pt x="580" y="928"/>
                  </a:lnTo>
                  <a:lnTo>
                    <a:pt x="585" y="967"/>
                  </a:lnTo>
                  <a:lnTo>
                    <a:pt x="610" y="971"/>
                  </a:lnTo>
                  <a:lnTo>
                    <a:pt x="624" y="997"/>
                  </a:lnTo>
                  <a:lnTo>
                    <a:pt x="624" y="1001"/>
                  </a:lnTo>
                  <a:lnTo>
                    <a:pt x="620" y="992"/>
                  </a:lnTo>
                  <a:lnTo>
                    <a:pt x="649" y="1014"/>
                  </a:lnTo>
                  <a:lnTo>
                    <a:pt x="671" y="990"/>
                  </a:lnTo>
                  <a:lnTo>
                    <a:pt x="693" y="967"/>
                  </a:lnTo>
                  <a:lnTo>
                    <a:pt x="715" y="992"/>
                  </a:lnTo>
                  <a:lnTo>
                    <a:pt x="744" y="1014"/>
                  </a:lnTo>
                  <a:lnTo>
                    <a:pt x="744" y="1040"/>
                  </a:lnTo>
                  <a:lnTo>
                    <a:pt x="766" y="1026"/>
                  </a:lnTo>
                  <a:lnTo>
                    <a:pt x="782" y="1036"/>
                  </a:lnTo>
                  <a:lnTo>
                    <a:pt x="787" y="1009"/>
                  </a:lnTo>
                  <a:lnTo>
                    <a:pt x="804" y="988"/>
                  </a:lnTo>
                  <a:lnTo>
                    <a:pt x="835" y="988"/>
                  </a:lnTo>
                  <a:lnTo>
                    <a:pt x="851" y="979"/>
                  </a:lnTo>
                  <a:lnTo>
                    <a:pt x="861" y="997"/>
                  </a:lnTo>
                  <a:lnTo>
                    <a:pt x="877" y="997"/>
                  </a:lnTo>
                  <a:lnTo>
                    <a:pt x="890" y="983"/>
                  </a:lnTo>
                  <a:lnTo>
                    <a:pt x="890" y="967"/>
                  </a:lnTo>
                  <a:lnTo>
                    <a:pt x="920" y="964"/>
                  </a:lnTo>
                  <a:lnTo>
                    <a:pt x="935" y="963"/>
                  </a:lnTo>
                  <a:lnTo>
                    <a:pt x="946" y="967"/>
                  </a:lnTo>
                  <a:lnTo>
                    <a:pt x="950" y="953"/>
                  </a:lnTo>
                  <a:lnTo>
                    <a:pt x="964" y="953"/>
                  </a:lnTo>
                  <a:lnTo>
                    <a:pt x="976" y="967"/>
                  </a:lnTo>
                  <a:lnTo>
                    <a:pt x="1002" y="971"/>
                  </a:lnTo>
                  <a:lnTo>
                    <a:pt x="1019" y="997"/>
                  </a:lnTo>
                  <a:lnTo>
                    <a:pt x="1058" y="997"/>
                  </a:lnTo>
                  <a:lnTo>
                    <a:pt x="1084" y="1005"/>
                  </a:lnTo>
                  <a:lnTo>
                    <a:pt x="1075" y="1009"/>
                  </a:lnTo>
                  <a:lnTo>
                    <a:pt x="1122" y="1009"/>
                  </a:lnTo>
                  <a:lnTo>
                    <a:pt x="1127" y="997"/>
                  </a:lnTo>
                  <a:lnTo>
                    <a:pt x="1106" y="979"/>
                  </a:lnTo>
                  <a:lnTo>
                    <a:pt x="1102" y="958"/>
                  </a:lnTo>
                  <a:lnTo>
                    <a:pt x="1084" y="936"/>
                  </a:lnTo>
                  <a:lnTo>
                    <a:pt x="1088" y="906"/>
                  </a:lnTo>
                  <a:lnTo>
                    <a:pt x="1136" y="807"/>
                  </a:lnTo>
                  <a:lnTo>
                    <a:pt x="1195" y="730"/>
                  </a:lnTo>
                  <a:lnTo>
                    <a:pt x="1217" y="691"/>
                  </a:lnTo>
                  <a:lnTo>
                    <a:pt x="1205" y="671"/>
                  </a:lnTo>
                  <a:lnTo>
                    <a:pt x="1191" y="649"/>
                  </a:lnTo>
                  <a:lnTo>
                    <a:pt x="1213" y="631"/>
                  </a:lnTo>
                  <a:lnTo>
                    <a:pt x="1195" y="627"/>
                  </a:lnTo>
                  <a:lnTo>
                    <a:pt x="1187" y="618"/>
                  </a:lnTo>
                  <a:lnTo>
                    <a:pt x="1170" y="588"/>
                  </a:lnTo>
                  <a:lnTo>
                    <a:pt x="1153" y="576"/>
                  </a:lnTo>
                  <a:lnTo>
                    <a:pt x="1136" y="562"/>
                  </a:lnTo>
                  <a:lnTo>
                    <a:pt x="1136" y="533"/>
                  </a:lnTo>
                  <a:lnTo>
                    <a:pt x="1127" y="523"/>
                  </a:lnTo>
                  <a:lnTo>
                    <a:pt x="1118" y="511"/>
                  </a:lnTo>
                  <a:lnTo>
                    <a:pt x="1118" y="507"/>
                  </a:lnTo>
                  <a:lnTo>
                    <a:pt x="1114" y="477"/>
                  </a:lnTo>
                  <a:lnTo>
                    <a:pt x="1115" y="452"/>
                  </a:lnTo>
                  <a:lnTo>
                    <a:pt x="1115" y="437"/>
                  </a:lnTo>
                  <a:lnTo>
                    <a:pt x="1114" y="425"/>
                  </a:lnTo>
                  <a:lnTo>
                    <a:pt x="1084" y="409"/>
                  </a:lnTo>
                  <a:lnTo>
                    <a:pt x="1054" y="391"/>
                  </a:lnTo>
                  <a:lnTo>
                    <a:pt x="1053" y="380"/>
                  </a:lnTo>
                  <a:lnTo>
                    <a:pt x="1056" y="363"/>
                  </a:lnTo>
                  <a:lnTo>
                    <a:pt x="1067" y="335"/>
                  </a:lnTo>
                  <a:lnTo>
                    <a:pt x="1106" y="309"/>
                  </a:lnTo>
                  <a:lnTo>
                    <a:pt x="1122" y="292"/>
                  </a:lnTo>
                  <a:lnTo>
                    <a:pt x="1123" y="277"/>
                  </a:lnTo>
                  <a:lnTo>
                    <a:pt x="1118" y="259"/>
                  </a:lnTo>
                  <a:lnTo>
                    <a:pt x="1106" y="223"/>
                  </a:lnTo>
                  <a:lnTo>
                    <a:pt x="1080" y="180"/>
                  </a:lnTo>
                  <a:lnTo>
                    <a:pt x="1062" y="155"/>
                  </a:lnTo>
                  <a:lnTo>
                    <a:pt x="1037" y="107"/>
                  </a:lnTo>
                  <a:lnTo>
                    <a:pt x="1028" y="73"/>
                  </a:lnTo>
                  <a:lnTo>
                    <a:pt x="1037" y="7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335"/>
            <p:cNvSpPr>
              <a:spLocks/>
            </p:cNvSpPr>
            <p:nvPr/>
          </p:nvSpPr>
          <p:spPr bwMode="auto">
            <a:xfrm>
              <a:off x="2726" y="2562"/>
              <a:ext cx="375" cy="186"/>
            </a:xfrm>
            <a:custGeom>
              <a:avLst/>
              <a:gdLst>
                <a:gd name="T0" fmla="*/ 676 w 693"/>
                <a:gd name="T1" fmla="*/ 125 h 388"/>
                <a:gd name="T2" fmla="*/ 667 w 693"/>
                <a:gd name="T3" fmla="*/ 186 h 388"/>
                <a:gd name="T4" fmla="*/ 623 w 693"/>
                <a:gd name="T5" fmla="*/ 203 h 388"/>
                <a:gd name="T6" fmla="*/ 598 w 693"/>
                <a:gd name="T7" fmla="*/ 186 h 388"/>
                <a:gd name="T8" fmla="*/ 543 w 693"/>
                <a:gd name="T9" fmla="*/ 186 h 388"/>
                <a:gd name="T10" fmla="*/ 485 w 693"/>
                <a:gd name="T11" fmla="*/ 185 h 388"/>
                <a:gd name="T12" fmla="*/ 439 w 693"/>
                <a:gd name="T13" fmla="*/ 249 h 388"/>
                <a:gd name="T14" fmla="*/ 383 w 693"/>
                <a:gd name="T15" fmla="*/ 284 h 388"/>
                <a:gd name="T16" fmla="*/ 349 w 693"/>
                <a:gd name="T17" fmla="*/ 267 h 388"/>
                <a:gd name="T18" fmla="*/ 318 w 693"/>
                <a:gd name="T19" fmla="*/ 310 h 388"/>
                <a:gd name="T20" fmla="*/ 276 w 693"/>
                <a:gd name="T21" fmla="*/ 310 h 388"/>
                <a:gd name="T22" fmla="*/ 254 w 693"/>
                <a:gd name="T23" fmla="*/ 336 h 388"/>
                <a:gd name="T24" fmla="*/ 250 w 693"/>
                <a:gd name="T25" fmla="*/ 361 h 388"/>
                <a:gd name="T26" fmla="*/ 229 w 693"/>
                <a:gd name="T27" fmla="*/ 379 h 388"/>
                <a:gd name="T28" fmla="*/ 162 w 693"/>
                <a:gd name="T29" fmla="*/ 385 h 388"/>
                <a:gd name="T30" fmla="*/ 116 w 693"/>
                <a:gd name="T31" fmla="*/ 387 h 388"/>
                <a:gd name="T32" fmla="*/ 69 w 693"/>
                <a:gd name="T33" fmla="*/ 357 h 388"/>
                <a:gd name="T34" fmla="*/ 30 w 693"/>
                <a:gd name="T35" fmla="*/ 348 h 388"/>
                <a:gd name="T36" fmla="*/ 0 w 693"/>
                <a:gd name="T37" fmla="*/ 275 h 388"/>
                <a:gd name="T38" fmla="*/ 14 w 693"/>
                <a:gd name="T39" fmla="*/ 233 h 388"/>
                <a:gd name="T40" fmla="*/ 30 w 693"/>
                <a:gd name="T41" fmla="*/ 181 h 388"/>
                <a:gd name="T42" fmla="*/ 99 w 693"/>
                <a:gd name="T43" fmla="*/ 181 h 388"/>
                <a:gd name="T44" fmla="*/ 146 w 693"/>
                <a:gd name="T45" fmla="*/ 129 h 388"/>
                <a:gd name="T46" fmla="*/ 172 w 693"/>
                <a:gd name="T47" fmla="*/ 78 h 388"/>
                <a:gd name="T48" fmla="*/ 189 w 693"/>
                <a:gd name="T49" fmla="*/ 56 h 388"/>
                <a:gd name="T50" fmla="*/ 229 w 693"/>
                <a:gd name="T51" fmla="*/ 39 h 388"/>
                <a:gd name="T52" fmla="*/ 280 w 693"/>
                <a:gd name="T53" fmla="*/ 37 h 388"/>
                <a:gd name="T54" fmla="*/ 324 w 693"/>
                <a:gd name="T55" fmla="*/ 39 h 388"/>
                <a:gd name="T56" fmla="*/ 353 w 693"/>
                <a:gd name="T57" fmla="*/ 87 h 388"/>
                <a:gd name="T58" fmla="*/ 391 w 693"/>
                <a:gd name="T59" fmla="*/ 83 h 388"/>
                <a:gd name="T60" fmla="*/ 413 w 693"/>
                <a:gd name="T61" fmla="*/ 35 h 388"/>
                <a:gd name="T62" fmla="*/ 460 w 693"/>
                <a:gd name="T63" fmla="*/ 26 h 388"/>
                <a:gd name="T64" fmla="*/ 486 w 693"/>
                <a:gd name="T65" fmla="*/ 44 h 388"/>
                <a:gd name="T66" fmla="*/ 499 w 693"/>
                <a:gd name="T67" fmla="*/ 14 h 388"/>
                <a:gd name="T68" fmla="*/ 544 w 693"/>
                <a:gd name="T69" fmla="*/ 10 h 388"/>
                <a:gd name="T70" fmla="*/ 559 w 693"/>
                <a:gd name="T71" fmla="*/ 0 h 388"/>
                <a:gd name="T72" fmla="*/ 585 w 693"/>
                <a:gd name="T73" fmla="*/ 14 h 388"/>
                <a:gd name="T74" fmla="*/ 628 w 693"/>
                <a:gd name="T75" fmla="*/ 44 h 388"/>
                <a:gd name="T76" fmla="*/ 693 w 693"/>
                <a:gd name="T77" fmla="*/ 5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3" h="388">
                  <a:moveTo>
                    <a:pt x="693" y="48"/>
                  </a:moveTo>
                  <a:lnTo>
                    <a:pt x="676" y="125"/>
                  </a:lnTo>
                  <a:lnTo>
                    <a:pt x="658" y="160"/>
                  </a:lnTo>
                  <a:lnTo>
                    <a:pt x="667" y="186"/>
                  </a:lnTo>
                  <a:lnTo>
                    <a:pt x="641" y="200"/>
                  </a:lnTo>
                  <a:lnTo>
                    <a:pt x="623" y="203"/>
                  </a:lnTo>
                  <a:lnTo>
                    <a:pt x="607" y="202"/>
                  </a:lnTo>
                  <a:lnTo>
                    <a:pt x="598" y="186"/>
                  </a:lnTo>
                  <a:lnTo>
                    <a:pt x="568" y="172"/>
                  </a:lnTo>
                  <a:lnTo>
                    <a:pt x="543" y="186"/>
                  </a:lnTo>
                  <a:lnTo>
                    <a:pt x="506" y="185"/>
                  </a:lnTo>
                  <a:lnTo>
                    <a:pt x="485" y="185"/>
                  </a:lnTo>
                  <a:lnTo>
                    <a:pt x="470" y="189"/>
                  </a:lnTo>
                  <a:lnTo>
                    <a:pt x="439" y="249"/>
                  </a:lnTo>
                  <a:lnTo>
                    <a:pt x="426" y="263"/>
                  </a:lnTo>
                  <a:lnTo>
                    <a:pt x="383" y="284"/>
                  </a:lnTo>
                  <a:lnTo>
                    <a:pt x="371" y="267"/>
                  </a:lnTo>
                  <a:lnTo>
                    <a:pt x="349" y="267"/>
                  </a:lnTo>
                  <a:lnTo>
                    <a:pt x="340" y="297"/>
                  </a:lnTo>
                  <a:lnTo>
                    <a:pt x="318" y="310"/>
                  </a:lnTo>
                  <a:lnTo>
                    <a:pt x="291" y="310"/>
                  </a:lnTo>
                  <a:lnTo>
                    <a:pt x="276" y="310"/>
                  </a:lnTo>
                  <a:lnTo>
                    <a:pt x="262" y="314"/>
                  </a:lnTo>
                  <a:lnTo>
                    <a:pt x="254" y="336"/>
                  </a:lnTo>
                  <a:lnTo>
                    <a:pt x="271" y="361"/>
                  </a:lnTo>
                  <a:lnTo>
                    <a:pt x="250" y="361"/>
                  </a:lnTo>
                  <a:lnTo>
                    <a:pt x="250" y="379"/>
                  </a:lnTo>
                  <a:lnTo>
                    <a:pt x="229" y="379"/>
                  </a:lnTo>
                  <a:lnTo>
                    <a:pt x="207" y="379"/>
                  </a:lnTo>
                  <a:lnTo>
                    <a:pt x="162" y="385"/>
                  </a:lnTo>
                  <a:lnTo>
                    <a:pt x="137" y="388"/>
                  </a:lnTo>
                  <a:lnTo>
                    <a:pt x="116" y="387"/>
                  </a:lnTo>
                  <a:lnTo>
                    <a:pt x="93" y="368"/>
                  </a:lnTo>
                  <a:lnTo>
                    <a:pt x="69" y="357"/>
                  </a:lnTo>
                  <a:lnTo>
                    <a:pt x="51" y="353"/>
                  </a:lnTo>
                  <a:lnTo>
                    <a:pt x="30" y="348"/>
                  </a:lnTo>
                  <a:lnTo>
                    <a:pt x="22" y="314"/>
                  </a:lnTo>
                  <a:lnTo>
                    <a:pt x="0" y="275"/>
                  </a:lnTo>
                  <a:lnTo>
                    <a:pt x="13" y="254"/>
                  </a:lnTo>
                  <a:lnTo>
                    <a:pt x="14" y="233"/>
                  </a:lnTo>
                  <a:lnTo>
                    <a:pt x="13" y="211"/>
                  </a:lnTo>
                  <a:lnTo>
                    <a:pt x="30" y="181"/>
                  </a:lnTo>
                  <a:lnTo>
                    <a:pt x="61" y="190"/>
                  </a:lnTo>
                  <a:lnTo>
                    <a:pt x="99" y="181"/>
                  </a:lnTo>
                  <a:lnTo>
                    <a:pt x="125" y="151"/>
                  </a:lnTo>
                  <a:lnTo>
                    <a:pt x="146" y="129"/>
                  </a:lnTo>
                  <a:lnTo>
                    <a:pt x="150" y="91"/>
                  </a:lnTo>
                  <a:lnTo>
                    <a:pt x="172" y="78"/>
                  </a:lnTo>
                  <a:lnTo>
                    <a:pt x="181" y="61"/>
                  </a:lnTo>
                  <a:lnTo>
                    <a:pt x="189" y="56"/>
                  </a:lnTo>
                  <a:lnTo>
                    <a:pt x="194" y="44"/>
                  </a:lnTo>
                  <a:lnTo>
                    <a:pt x="229" y="39"/>
                  </a:lnTo>
                  <a:lnTo>
                    <a:pt x="258" y="61"/>
                  </a:lnTo>
                  <a:lnTo>
                    <a:pt x="280" y="37"/>
                  </a:lnTo>
                  <a:lnTo>
                    <a:pt x="302" y="14"/>
                  </a:lnTo>
                  <a:lnTo>
                    <a:pt x="324" y="39"/>
                  </a:lnTo>
                  <a:lnTo>
                    <a:pt x="353" y="61"/>
                  </a:lnTo>
                  <a:lnTo>
                    <a:pt x="353" y="87"/>
                  </a:lnTo>
                  <a:lnTo>
                    <a:pt x="375" y="73"/>
                  </a:lnTo>
                  <a:lnTo>
                    <a:pt x="391" y="83"/>
                  </a:lnTo>
                  <a:lnTo>
                    <a:pt x="396" y="56"/>
                  </a:lnTo>
                  <a:lnTo>
                    <a:pt x="413" y="35"/>
                  </a:lnTo>
                  <a:lnTo>
                    <a:pt x="444" y="35"/>
                  </a:lnTo>
                  <a:lnTo>
                    <a:pt x="460" y="26"/>
                  </a:lnTo>
                  <a:lnTo>
                    <a:pt x="470" y="44"/>
                  </a:lnTo>
                  <a:lnTo>
                    <a:pt x="486" y="44"/>
                  </a:lnTo>
                  <a:lnTo>
                    <a:pt x="499" y="30"/>
                  </a:lnTo>
                  <a:lnTo>
                    <a:pt x="499" y="14"/>
                  </a:lnTo>
                  <a:lnTo>
                    <a:pt x="529" y="11"/>
                  </a:lnTo>
                  <a:lnTo>
                    <a:pt x="544" y="10"/>
                  </a:lnTo>
                  <a:lnTo>
                    <a:pt x="555" y="14"/>
                  </a:lnTo>
                  <a:lnTo>
                    <a:pt x="559" y="0"/>
                  </a:lnTo>
                  <a:lnTo>
                    <a:pt x="573" y="0"/>
                  </a:lnTo>
                  <a:lnTo>
                    <a:pt x="585" y="14"/>
                  </a:lnTo>
                  <a:lnTo>
                    <a:pt x="611" y="18"/>
                  </a:lnTo>
                  <a:lnTo>
                    <a:pt x="628" y="44"/>
                  </a:lnTo>
                  <a:lnTo>
                    <a:pt x="667" y="44"/>
                  </a:lnTo>
                  <a:lnTo>
                    <a:pt x="693" y="52"/>
                  </a:lnTo>
                  <a:lnTo>
                    <a:pt x="693" y="4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336"/>
            <p:cNvSpPr>
              <a:spLocks/>
            </p:cNvSpPr>
            <p:nvPr/>
          </p:nvSpPr>
          <p:spPr bwMode="auto">
            <a:xfrm>
              <a:off x="2391" y="2466"/>
              <a:ext cx="461" cy="225"/>
            </a:xfrm>
            <a:custGeom>
              <a:avLst/>
              <a:gdLst>
                <a:gd name="T0" fmla="*/ 604 w 852"/>
                <a:gd name="T1" fmla="*/ 412 h 468"/>
                <a:gd name="T2" fmla="*/ 559 w 852"/>
                <a:gd name="T3" fmla="*/ 416 h 468"/>
                <a:gd name="T4" fmla="*/ 508 w 852"/>
                <a:gd name="T5" fmla="*/ 408 h 468"/>
                <a:gd name="T6" fmla="*/ 443 w 852"/>
                <a:gd name="T7" fmla="*/ 399 h 468"/>
                <a:gd name="T8" fmla="*/ 421 w 852"/>
                <a:gd name="T9" fmla="*/ 387 h 468"/>
                <a:gd name="T10" fmla="*/ 378 w 852"/>
                <a:gd name="T11" fmla="*/ 373 h 468"/>
                <a:gd name="T12" fmla="*/ 356 w 852"/>
                <a:gd name="T13" fmla="*/ 430 h 468"/>
                <a:gd name="T14" fmla="*/ 327 w 852"/>
                <a:gd name="T15" fmla="*/ 451 h 468"/>
                <a:gd name="T16" fmla="*/ 305 w 852"/>
                <a:gd name="T17" fmla="*/ 468 h 468"/>
                <a:gd name="T18" fmla="*/ 258 w 852"/>
                <a:gd name="T19" fmla="*/ 446 h 468"/>
                <a:gd name="T20" fmla="*/ 214 w 852"/>
                <a:gd name="T21" fmla="*/ 409 h 468"/>
                <a:gd name="T22" fmla="*/ 176 w 852"/>
                <a:gd name="T23" fmla="*/ 383 h 468"/>
                <a:gd name="T24" fmla="*/ 129 w 852"/>
                <a:gd name="T25" fmla="*/ 339 h 468"/>
                <a:gd name="T26" fmla="*/ 73 w 852"/>
                <a:gd name="T27" fmla="*/ 301 h 468"/>
                <a:gd name="T28" fmla="*/ 52 w 852"/>
                <a:gd name="T29" fmla="*/ 262 h 468"/>
                <a:gd name="T30" fmla="*/ 38 w 852"/>
                <a:gd name="T31" fmla="*/ 202 h 468"/>
                <a:gd name="T32" fmla="*/ 0 w 852"/>
                <a:gd name="T33" fmla="*/ 154 h 468"/>
                <a:gd name="T34" fmla="*/ 38 w 852"/>
                <a:gd name="T35" fmla="*/ 163 h 468"/>
                <a:gd name="T36" fmla="*/ 90 w 852"/>
                <a:gd name="T37" fmla="*/ 124 h 468"/>
                <a:gd name="T38" fmla="*/ 129 w 852"/>
                <a:gd name="T39" fmla="*/ 103 h 468"/>
                <a:gd name="T40" fmla="*/ 155 w 852"/>
                <a:gd name="T41" fmla="*/ 86 h 468"/>
                <a:gd name="T42" fmla="*/ 184 w 852"/>
                <a:gd name="T43" fmla="*/ 65 h 468"/>
                <a:gd name="T44" fmla="*/ 224 w 852"/>
                <a:gd name="T45" fmla="*/ 51 h 468"/>
                <a:gd name="T46" fmla="*/ 262 w 852"/>
                <a:gd name="T47" fmla="*/ 30 h 468"/>
                <a:gd name="T48" fmla="*/ 267 w 852"/>
                <a:gd name="T49" fmla="*/ 0 h 468"/>
                <a:gd name="T50" fmla="*/ 309 w 852"/>
                <a:gd name="T51" fmla="*/ 39 h 468"/>
                <a:gd name="T52" fmla="*/ 331 w 852"/>
                <a:gd name="T53" fmla="*/ 13 h 468"/>
                <a:gd name="T54" fmla="*/ 348 w 852"/>
                <a:gd name="T55" fmla="*/ 0 h 468"/>
                <a:gd name="T56" fmla="*/ 352 w 852"/>
                <a:gd name="T57" fmla="*/ 0 h 468"/>
                <a:gd name="T58" fmla="*/ 404 w 852"/>
                <a:gd name="T59" fmla="*/ 39 h 468"/>
                <a:gd name="T60" fmla="*/ 486 w 852"/>
                <a:gd name="T61" fmla="*/ 59 h 468"/>
                <a:gd name="T62" fmla="*/ 528 w 852"/>
                <a:gd name="T63" fmla="*/ 81 h 468"/>
                <a:gd name="T64" fmla="*/ 508 w 852"/>
                <a:gd name="T65" fmla="*/ 103 h 468"/>
                <a:gd name="T66" fmla="*/ 546 w 852"/>
                <a:gd name="T67" fmla="*/ 134 h 468"/>
                <a:gd name="T68" fmla="*/ 589 w 852"/>
                <a:gd name="T69" fmla="*/ 143 h 468"/>
                <a:gd name="T70" fmla="*/ 585 w 852"/>
                <a:gd name="T71" fmla="*/ 90 h 468"/>
                <a:gd name="T72" fmla="*/ 679 w 852"/>
                <a:gd name="T73" fmla="*/ 108 h 468"/>
                <a:gd name="T74" fmla="*/ 701 w 852"/>
                <a:gd name="T75" fmla="*/ 128 h 468"/>
                <a:gd name="T76" fmla="*/ 701 w 852"/>
                <a:gd name="T77" fmla="*/ 142 h 468"/>
                <a:gd name="T78" fmla="*/ 731 w 852"/>
                <a:gd name="T79" fmla="*/ 159 h 468"/>
                <a:gd name="T80" fmla="*/ 765 w 852"/>
                <a:gd name="T81" fmla="*/ 168 h 468"/>
                <a:gd name="T82" fmla="*/ 813 w 852"/>
                <a:gd name="T83" fmla="*/ 211 h 468"/>
                <a:gd name="T84" fmla="*/ 852 w 852"/>
                <a:gd name="T85" fmla="*/ 241 h 468"/>
                <a:gd name="T86" fmla="*/ 848 w 852"/>
                <a:gd name="T87" fmla="*/ 236 h 468"/>
                <a:gd name="T88" fmla="*/ 808 w 852"/>
                <a:gd name="T89" fmla="*/ 253 h 468"/>
                <a:gd name="T90" fmla="*/ 791 w 852"/>
                <a:gd name="T91" fmla="*/ 275 h 468"/>
                <a:gd name="T92" fmla="*/ 765 w 852"/>
                <a:gd name="T93" fmla="*/ 326 h 468"/>
                <a:gd name="T94" fmla="*/ 718 w 852"/>
                <a:gd name="T95" fmla="*/ 378 h 468"/>
                <a:gd name="T96" fmla="*/ 649 w 852"/>
                <a:gd name="T97" fmla="*/ 378 h 468"/>
                <a:gd name="T98" fmla="*/ 623 w 852"/>
                <a:gd name="T99" fmla="*/ 41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2" h="468">
                  <a:moveTo>
                    <a:pt x="623" y="416"/>
                  </a:moveTo>
                  <a:lnTo>
                    <a:pt x="604" y="412"/>
                  </a:lnTo>
                  <a:lnTo>
                    <a:pt x="572" y="408"/>
                  </a:lnTo>
                  <a:lnTo>
                    <a:pt x="559" y="416"/>
                  </a:lnTo>
                  <a:lnTo>
                    <a:pt x="516" y="421"/>
                  </a:lnTo>
                  <a:lnTo>
                    <a:pt x="508" y="408"/>
                  </a:lnTo>
                  <a:lnTo>
                    <a:pt x="477" y="399"/>
                  </a:lnTo>
                  <a:lnTo>
                    <a:pt x="443" y="399"/>
                  </a:lnTo>
                  <a:lnTo>
                    <a:pt x="435" y="391"/>
                  </a:lnTo>
                  <a:lnTo>
                    <a:pt x="421" y="387"/>
                  </a:lnTo>
                  <a:lnTo>
                    <a:pt x="400" y="391"/>
                  </a:lnTo>
                  <a:lnTo>
                    <a:pt x="378" y="373"/>
                  </a:lnTo>
                  <a:lnTo>
                    <a:pt x="370" y="426"/>
                  </a:lnTo>
                  <a:lnTo>
                    <a:pt x="356" y="430"/>
                  </a:lnTo>
                  <a:lnTo>
                    <a:pt x="344" y="464"/>
                  </a:lnTo>
                  <a:lnTo>
                    <a:pt x="327" y="451"/>
                  </a:lnTo>
                  <a:lnTo>
                    <a:pt x="309" y="455"/>
                  </a:lnTo>
                  <a:lnTo>
                    <a:pt x="305" y="468"/>
                  </a:lnTo>
                  <a:lnTo>
                    <a:pt x="267" y="464"/>
                  </a:lnTo>
                  <a:lnTo>
                    <a:pt x="258" y="446"/>
                  </a:lnTo>
                  <a:lnTo>
                    <a:pt x="249" y="446"/>
                  </a:lnTo>
                  <a:lnTo>
                    <a:pt x="214" y="409"/>
                  </a:lnTo>
                  <a:lnTo>
                    <a:pt x="180" y="399"/>
                  </a:lnTo>
                  <a:lnTo>
                    <a:pt x="176" y="383"/>
                  </a:lnTo>
                  <a:lnTo>
                    <a:pt x="146" y="373"/>
                  </a:lnTo>
                  <a:lnTo>
                    <a:pt x="129" y="339"/>
                  </a:lnTo>
                  <a:lnTo>
                    <a:pt x="99" y="331"/>
                  </a:lnTo>
                  <a:lnTo>
                    <a:pt x="73" y="301"/>
                  </a:lnTo>
                  <a:lnTo>
                    <a:pt x="68" y="280"/>
                  </a:lnTo>
                  <a:lnTo>
                    <a:pt x="52" y="262"/>
                  </a:lnTo>
                  <a:lnTo>
                    <a:pt x="64" y="223"/>
                  </a:lnTo>
                  <a:lnTo>
                    <a:pt x="38" y="202"/>
                  </a:lnTo>
                  <a:lnTo>
                    <a:pt x="17" y="180"/>
                  </a:lnTo>
                  <a:lnTo>
                    <a:pt x="0" y="154"/>
                  </a:lnTo>
                  <a:lnTo>
                    <a:pt x="30" y="150"/>
                  </a:lnTo>
                  <a:lnTo>
                    <a:pt x="38" y="163"/>
                  </a:lnTo>
                  <a:lnTo>
                    <a:pt x="52" y="138"/>
                  </a:lnTo>
                  <a:lnTo>
                    <a:pt x="90" y="124"/>
                  </a:lnTo>
                  <a:lnTo>
                    <a:pt x="115" y="128"/>
                  </a:lnTo>
                  <a:lnTo>
                    <a:pt x="129" y="103"/>
                  </a:lnTo>
                  <a:lnTo>
                    <a:pt x="141" y="107"/>
                  </a:lnTo>
                  <a:lnTo>
                    <a:pt x="155" y="86"/>
                  </a:lnTo>
                  <a:lnTo>
                    <a:pt x="180" y="81"/>
                  </a:lnTo>
                  <a:lnTo>
                    <a:pt x="184" y="65"/>
                  </a:lnTo>
                  <a:lnTo>
                    <a:pt x="219" y="61"/>
                  </a:lnTo>
                  <a:lnTo>
                    <a:pt x="224" y="51"/>
                  </a:lnTo>
                  <a:lnTo>
                    <a:pt x="258" y="34"/>
                  </a:lnTo>
                  <a:lnTo>
                    <a:pt x="262" y="30"/>
                  </a:lnTo>
                  <a:lnTo>
                    <a:pt x="275" y="34"/>
                  </a:lnTo>
                  <a:lnTo>
                    <a:pt x="267" y="0"/>
                  </a:lnTo>
                  <a:lnTo>
                    <a:pt x="293" y="4"/>
                  </a:lnTo>
                  <a:lnTo>
                    <a:pt x="309" y="39"/>
                  </a:lnTo>
                  <a:lnTo>
                    <a:pt x="331" y="39"/>
                  </a:lnTo>
                  <a:lnTo>
                    <a:pt x="331" y="13"/>
                  </a:lnTo>
                  <a:lnTo>
                    <a:pt x="348" y="30"/>
                  </a:lnTo>
                  <a:lnTo>
                    <a:pt x="348" y="0"/>
                  </a:lnTo>
                  <a:lnTo>
                    <a:pt x="344" y="0"/>
                  </a:lnTo>
                  <a:lnTo>
                    <a:pt x="352" y="0"/>
                  </a:lnTo>
                  <a:lnTo>
                    <a:pt x="382" y="4"/>
                  </a:lnTo>
                  <a:lnTo>
                    <a:pt x="404" y="39"/>
                  </a:lnTo>
                  <a:lnTo>
                    <a:pt x="455" y="47"/>
                  </a:lnTo>
                  <a:lnTo>
                    <a:pt x="486" y="59"/>
                  </a:lnTo>
                  <a:lnTo>
                    <a:pt x="520" y="55"/>
                  </a:lnTo>
                  <a:lnTo>
                    <a:pt x="528" y="81"/>
                  </a:lnTo>
                  <a:lnTo>
                    <a:pt x="508" y="90"/>
                  </a:lnTo>
                  <a:lnTo>
                    <a:pt x="508" y="103"/>
                  </a:lnTo>
                  <a:lnTo>
                    <a:pt x="534" y="116"/>
                  </a:lnTo>
                  <a:lnTo>
                    <a:pt x="546" y="134"/>
                  </a:lnTo>
                  <a:lnTo>
                    <a:pt x="563" y="154"/>
                  </a:lnTo>
                  <a:lnTo>
                    <a:pt x="589" y="143"/>
                  </a:lnTo>
                  <a:lnTo>
                    <a:pt x="606" y="120"/>
                  </a:lnTo>
                  <a:lnTo>
                    <a:pt x="585" y="90"/>
                  </a:lnTo>
                  <a:lnTo>
                    <a:pt x="654" y="112"/>
                  </a:lnTo>
                  <a:lnTo>
                    <a:pt x="679" y="108"/>
                  </a:lnTo>
                  <a:lnTo>
                    <a:pt x="701" y="112"/>
                  </a:lnTo>
                  <a:lnTo>
                    <a:pt x="701" y="128"/>
                  </a:lnTo>
                  <a:lnTo>
                    <a:pt x="680" y="142"/>
                  </a:lnTo>
                  <a:lnTo>
                    <a:pt x="701" y="142"/>
                  </a:lnTo>
                  <a:lnTo>
                    <a:pt x="714" y="159"/>
                  </a:lnTo>
                  <a:lnTo>
                    <a:pt x="731" y="159"/>
                  </a:lnTo>
                  <a:lnTo>
                    <a:pt x="761" y="159"/>
                  </a:lnTo>
                  <a:lnTo>
                    <a:pt x="765" y="168"/>
                  </a:lnTo>
                  <a:lnTo>
                    <a:pt x="808" y="172"/>
                  </a:lnTo>
                  <a:lnTo>
                    <a:pt x="813" y="211"/>
                  </a:lnTo>
                  <a:lnTo>
                    <a:pt x="838" y="215"/>
                  </a:lnTo>
                  <a:lnTo>
                    <a:pt x="852" y="241"/>
                  </a:lnTo>
                  <a:lnTo>
                    <a:pt x="852" y="245"/>
                  </a:lnTo>
                  <a:lnTo>
                    <a:pt x="848" y="236"/>
                  </a:lnTo>
                  <a:lnTo>
                    <a:pt x="813" y="241"/>
                  </a:lnTo>
                  <a:lnTo>
                    <a:pt x="808" y="253"/>
                  </a:lnTo>
                  <a:lnTo>
                    <a:pt x="800" y="258"/>
                  </a:lnTo>
                  <a:lnTo>
                    <a:pt x="791" y="275"/>
                  </a:lnTo>
                  <a:lnTo>
                    <a:pt x="769" y="288"/>
                  </a:lnTo>
                  <a:lnTo>
                    <a:pt x="765" y="326"/>
                  </a:lnTo>
                  <a:lnTo>
                    <a:pt x="744" y="348"/>
                  </a:lnTo>
                  <a:lnTo>
                    <a:pt x="718" y="378"/>
                  </a:lnTo>
                  <a:lnTo>
                    <a:pt x="680" y="387"/>
                  </a:lnTo>
                  <a:lnTo>
                    <a:pt x="649" y="378"/>
                  </a:lnTo>
                  <a:lnTo>
                    <a:pt x="632" y="408"/>
                  </a:lnTo>
                  <a:lnTo>
                    <a:pt x="623" y="41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337"/>
            <p:cNvSpPr>
              <a:spLocks/>
            </p:cNvSpPr>
            <p:nvPr/>
          </p:nvSpPr>
          <p:spPr bwMode="auto">
            <a:xfrm>
              <a:off x="2688" y="2644"/>
              <a:ext cx="458" cy="281"/>
            </a:xfrm>
            <a:custGeom>
              <a:avLst/>
              <a:gdLst>
                <a:gd name="T0" fmla="*/ 106 w 843"/>
                <a:gd name="T1" fmla="*/ 200 h 584"/>
                <a:gd name="T2" fmla="*/ 99 w 843"/>
                <a:gd name="T3" fmla="*/ 237 h 584"/>
                <a:gd name="T4" fmla="*/ 43 w 843"/>
                <a:gd name="T5" fmla="*/ 223 h 584"/>
                <a:gd name="T6" fmla="*/ 65 w 843"/>
                <a:gd name="T7" fmla="*/ 262 h 584"/>
                <a:gd name="T8" fmla="*/ 43 w 843"/>
                <a:gd name="T9" fmla="*/ 331 h 584"/>
                <a:gd name="T10" fmla="*/ 18 w 843"/>
                <a:gd name="T11" fmla="*/ 386 h 584"/>
                <a:gd name="T12" fmla="*/ 10 w 843"/>
                <a:gd name="T13" fmla="*/ 407 h 584"/>
                <a:gd name="T14" fmla="*/ 42 w 843"/>
                <a:gd name="T15" fmla="*/ 426 h 584"/>
                <a:gd name="T16" fmla="*/ 60 w 843"/>
                <a:gd name="T17" fmla="*/ 471 h 584"/>
                <a:gd name="T18" fmla="*/ 116 w 843"/>
                <a:gd name="T19" fmla="*/ 511 h 584"/>
                <a:gd name="T20" fmla="*/ 172 w 843"/>
                <a:gd name="T21" fmla="*/ 563 h 584"/>
                <a:gd name="T22" fmla="*/ 233 w 843"/>
                <a:gd name="T23" fmla="*/ 584 h 584"/>
                <a:gd name="T24" fmla="*/ 286 w 843"/>
                <a:gd name="T25" fmla="*/ 584 h 584"/>
                <a:gd name="T26" fmla="*/ 361 w 843"/>
                <a:gd name="T27" fmla="*/ 546 h 584"/>
                <a:gd name="T28" fmla="*/ 409 w 843"/>
                <a:gd name="T29" fmla="*/ 525 h 584"/>
                <a:gd name="T30" fmla="*/ 444 w 843"/>
                <a:gd name="T31" fmla="*/ 511 h 584"/>
                <a:gd name="T32" fmla="*/ 470 w 843"/>
                <a:gd name="T33" fmla="*/ 486 h 584"/>
                <a:gd name="T34" fmla="*/ 539 w 843"/>
                <a:gd name="T35" fmla="*/ 481 h 584"/>
                <a:gd name="T36" fmla="*/ 568 w 843"/>
                <a:gd name="T37" fmla="*/ 473 h 584"/>
                <a:gd name="T38" fmla="*/ 628 w 843"/>
                <a:gd name="T39" fmla="*/ 438 h 584"/>
                <a:gd name="T40" fmla="*/ 680 w 843"/>
                <a:gd name="T41" fmla="*/ 417 h 584"/>
                <a:gd name="T42" fmla="*/ 706 w 843"/>
                <a:gd name="T43" fmla="*/ 353 h 584"/>
                <a:gd name="T44" fmla="*/ 715 w 843"/>
                <a:gd name="T45" fmla="*/ 306 h 584"/>
                <a:gd name="T46" fmla="*/ 732 w 843"/>
                <a:gd name="T47" fmla="*/ 258 h 584"/>
                <a:gd name="T48" fmla="*/ 745 w 843"/>
                <a:gd name="T49" fmla="*/ 181 h 584"/>
                <a:gd name="T50" fmla="*/ 770 w 843"/>
                <a:gd name="T51" fmla="*/ 138 h 584"/>
                <a:gd name="T52" fmla="*/ 818 w 843"/>
                <a:gd name="T53" fmla="*/ 125 h 584"/>
                <a:gd name="T54" fmla="*/ 843 w 843"/>
                <a:gd name="T55" fmla="*/ 69 h 584"/>
                <a:gd name="T56" fmla="*/ 800 w 843"/>
                <a:gd name="T57" fmla="*/ 61 h 584"/>
                <a:gd name="T58" fmla="*/ 766 w 843"/>
                <a:gd name="T59" fmla="*/ 39 h 584"/>
                <a:gd name="T60" fmla="*/ 736 w 843"/>
                <a:gd name="T61" fmla="*/ 18 h 584"/>
                <a:gd name="T62" fmla="*/ 710 w 843"/>
                <a:gd name="T63" fmla="*/ 28 h 584"/>
                <a:gd name="T64" fmla="*/ 676 w 843"/>
                <a:gd name="T65" fmla="*/ 30 h 584"/>
                <a:gd name="T66" fmla="*/ 637 w 843"/>
                <a:gd name="T67" fmla="*/ 0 h 584"/>
                <a:gd name="T68" fmla="*/ 575 w 843"/>
                <a:gd name="T69" fmla="*/ 13 h 584"/>
                <a:gd name="T70" fmla="*/ 539 w 843"/>
                <a:gd name="T71" fmla="*/ 17 h 584"/>
                <a:gd name="T72" fmla="*/ 495 w 843"/>
                <a:gd name="T73" fmla="*/ 91 h 584"/>
                <a:gd name="T74" fmla="*/ 440 w 843"/>
                <a:gd name="T75" fmla="*/ 95 h 584"/>
                <a:gd name="T76" fmla="*/ 409 w 843"/>
                <a:gd name="T77" fmla="*/ 125 h 584"/>
                <a:gd name="T78" fmla="*/ 360 w 843"/>
                <a:gd name="T79" fmla="*/ 138 h 584"/>
                <a:gd name="T80" fmla="*/ 331 w 843"/>
                <a:gd name="T81" fmla="*/ 142 h 584"/>
                <a:gd name="T82" fmla="*/ 340 w 843"/>
                <a:gd name="T83" fmla="*/ 189 h 584"/>
                <a:gd name="T84" fmla="*/ 319 w 843"/>
                <a:gd name="T85" fmla="*/ 207 h 584"/>
                <a:gd name="T86" fmla="*/ 276 w 843"/>
                <a:gd name="T87" fmla="*/ 207 h 584"/>
                <a:gd name="T88" fmla="*/ 206 w 843"/>
                <a:gd name="T89" fmla="*/ 216 h 584"/>
                <a:gd name="T90" fmla="*/ 162 w 843"/>
                <a:gd name="T91" fmla="*/ 196 h 584"/>
                <a:gd name="T92" fmla="*/ 120 w 843"/>
                <a:gd name="T93" fmla="*/ 181 h 584"/>
                <a:gd name="T94" fmla="*/ 104 w 843"/>
                <a:gd name="T95" fmla="*/ 17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3" h="584">
                  <a:moveTo>
                    <a:pt x="104" y="172"/>
                  </a:moveTo>
                  <a:lnTo>
                    <a:pt x="106" y="200"/>
                  </a:lnTo>
                  <a:lnTo>
                    <a:pt x="106" y="221"/>
                  </a:lnTo>
                  <a:lnTo>
                    <a:pt x="99" y="237"/>
                  </a:lnTo>
                  <a:lnTo>
                    <a:pt x="65" y="237"/>
                  </a:lnTo>
                  <a:lnTo>
                    <a:pt x="43" y="223"/>
                  </a:lnTo>
                  <a:lnTo>
                    <a:pt x="39" y="245"/>
                  </a:lnTo>
                  <a:lnTo>
                    <a:pt x="65" y="262"/>
                  </a:lnTo>
                  <a:lnTo>
                    <a:pt x="47" y="296"/>
                  </a:lnTo>
                  <a:lnTo>
                    <a:pt x="43" y="331"/>
                  </a:lnTo>
                  <a:lnTo>
                    <a:pt x="51" y="375"/>
                  </a:lnTo>
                  <a:lnTo>
                    <a:pt x="18" y="386"/>
                  </a:lnTo>
                  <a:lnTo>
                    <a:pt x="0" y="400"/>
                  </a:lnTo>
                  <a:lnTo>
                    <a:pt x="10" y="407"/>
                  </a:lnTo>
                  <a:lnTo>
                    <a:pt x="26" y="413"/>
                  </a:lnTo>
                  <a:lnTo>
                    <a:pt x="42" y="426"/>
                  </a:lnTo>
                  <a:lnTo>
                    <a:pt x="51" y="443"/>
                  </a:lnTo>
                  <a:lnTo>
                    <a:pt x="60" y="471"/>
                  </a:lnTo>
                  <a:lnTo>
                    <a:pt x="90" y="482"/>
                  </a:lnTo>
                  <a:lnTo>
                    <a:pt x="116" y="511"/>
                  </a:lnTo>
                  <a:lnTo>
                    <a:pt x="160" y="529"/>
                  </a:lnTo>
                  <a:lnTo>
                    <a:pt x="172" y="563"/>
                  </a:lnTo>
                  <a:lnTo>
                    <a:pt x="203" y="563"/>
                  </a:lnTo>
                  <a:lnTo>
                    <a:pt x="233" y="584"/>
                  </a:lnTo>
                  <a:lnTo>
                    <a:pt x="258" y="584"/>
                  </a:lnTo>
                  <a:lnTo>
                    <a:pt x="286" y="584"/>
                  </a:lnTo>
                  <a:lnTo>
                    <a:pt x="327" y="580"/>
                  </a:lnTo>
                  <a:lnTo>
                    <a:pt x="361" y="546"/>
                  </a:lnTo>
                  <a:lnTo>
                    <a:pt x="387" y="541"/>
                  </a:lnTo>
                  <a:lnTo>
                    <a:pt x="409" y="525"/>
                  </a:lnTo>
                  <a:lnTo>
                    <a:pt x="435" y="525"/>
                  </a:lnTo>
                  <a:lnTo>
                    <a:pt x="444" y="511"/>
                  </a:lnTo>
                  <a:lnTo>
                    <a:pt x="456" y="507"/>
                  </a:lnTo>
                  <a:lnTo>
                    <a:pt x="470" y="486"/>
                  </a:lnTo>
                  <a:lnTo>
                    <a:pt x="515" y="481"/>
                  </a:lnTo>
                  <a:lnTo>
                    <a:pt x="539" y="481"/>
                  </a:lnTo>
                  <a:lnTo>
                    <a:pt x="559" y="478"/>
                  </a:lnTo>
                  <a:lnTo>
                    <a:pt x="568" y="473"/>
                  </a:lnTo>
                  <a:lnTo>
                    <a:pt x="616" y="468"/>
                  </a:lnTo>
                  <a:lnTo>
                    <a:pt x="628" y="438"/>
                  </a:lnTo>
                  <a:lnTo>
                    <a:pt x="663" y="448"/>
                  </a:lnTo>
                  <a:lnTo>
                    <a:pt x="680" y="417"/>
                  </a:lnTo>
                  <a:lnTo>
                    <a:pt x="680" y="369"/>
                  </a:lnTo>
                  <a:lnTo>
                    <a:pt x="706" y="353"/>
                  </a:lnTo>
                  <a:lnTo>
                    <a:pt x="701" y="322"/>
                  </a:lnTo>
                  <a:lnTo>
                    <a:pt x="715" y="306"/>
                  </a:lnTo>
                  <a:lnTo>
                    <a:pt x="719" y="267"/>
                  </a:lnTo>
                  <a:lnTo>
                    <a:pt x="732" y="258"/>
                  </a:lnTo>
                  <a:lnTo>
                    <a:pt x="745" y="203"/>
                  </a:lnTo>
                  <a:lnTo>
                    <a:pt x="745" y="181"/>
                  </a:lnTo>
                  <a:lnTo>
                    <a:pt x="766" y="160"/>
                  </a:lnTo>
                  <a:lnTo>
                    <a:pt x="770" y="138"/>
                  </a:lnTo>
                  <a:lnTo>
                    <a:pt x="792" y="125"/>
                  </a:lnTo>
                  <a:lnTo>
                    <a:pt x="818" y="125"/>
                  </a:lnTo>
                  <a:lnTo>
                    <a:pt x="839" y="103"/>
                  </a:lnTo>
                  <a:lnTo>
                    <a:pt x="843" y="69"/>
                  </a:lnTo>
                  <a:lnTo>
                    <a:pt x="831" y="57"/>
                  </a:lnTo>
                  <a:lnTo>
                    <a:pt x="800" y="61"/>
                  </a:lnTo>
                  <a:lnTo>
                    <a:pt x="788" y="35"/>
                  </a:lnTo>
                  <a:lnTo>
                    <a:pt x="766" y="39"/>
                  </a:lnTo>
                  <a:lnTo>
                    <a:pt x="762" y="26"/>
                  </a:lnTo>
                  <a:lnTo>
                    <a:pt x="736" y="18"/>
                  </a:lnTo>
                  <a:lnTo>
                    <a:pt x="736" y="14"/>
                  </a:lnTo>
                  <a:lnTo>
                    <a:pt x="710" y="28"/>
                  </a:lnTo>
                  <a:lnTo>
                    <a:pt x="692" y="31"/>
                  </a:lnTo>
                  <a:lnTo>
                    <a:pt x="676" y="30"/>
                  </a:lnTo>
                  <a:lnTo>
                    <a:pt x="667" y="14"/>
                  </a:lnTo>
                  <a:lnTo>
                    <a:pt x="637" y="0"/>
                  </a:lnTo>
                  <a:lnTo>
                    <a:pt x="612" y="14"/>
                  </a:lnTo>
                  <a:lnTo>
                    <a:pt x="575" y="13"/>
                  </a:lnTo>
                  <a:lnTo>
                    <a:pt x="554" y="13"/>
                  </a:lnTo>
                  <a:lnTo>
                    <a:pt x="539" y="17"/>
                  </a:lnTo>
                  <a:lnTo>
                    <a:pt x="508" y="77"/>
                  </a:lnTo>
                  <a:lnTo>
                    <a:pt x="495" y="91"/>
                  </a:lnTo>
                  <a:lnTo>
                    <a:pt x="452" y="112"/>
                  </a:lnTo>
                  <a:lnTo>
                    <a:pt x="440" y="95"/>
                  </a:lnTo>
                  <a:lnTo>
                    <a:pt x="418" y="95"/>
                  </a:lnTo>
                  <a:lnTo>
                    <a:pt x="409" y="125"/>
                  </a:lnTo>
                  <a:lnTo>
                    <a:pt x="387" y="138"/>
                  </a:lnTo>
                  <a:lnTo>
                    <a:pt x="360" y="138"/>
                  </a:lnTo>
                  <a:lnTo>
                    <a:pt x="345" y="138"/>
                  </a:lnTo>
                  <a:lnTo>
                    <a:pt x="331" y="142"/>
                  </a:lnTo>
                  <a:lnTo>
                    <a:pt x="323" y="164"/>
                  </a:lnTo>
                  <a:lnTo>
                    <a:pt x="340" y="189"/>
                  </a:lnTo>
                  <a:lnTo>
                    <a:pt x="319" y="189"/>
                  </a:lnTo>
                  <a:lnTo>
                    <a:pt x="319" y="207"/>
                  </a:lnTo>
                  <a:lnTo>
                    <a:pt x="298" y="207"/>
                  </a:lnTo>
                  <a:lnTo>
                    <a:pt x="276" y="207"/>
                  </a:lnTo>
                  <a:lnTo>
                    <a:pt x="231" y="213"/>
                  </a:lnTo>
                  <a:lnTo>
                    <a:pt x="206" y="216"/>
                  </a:lnTo>
                  <a:lnTo>
                    <a:pt x="185" y="215"/>
                  </a:lnTo>
                  <a:lnTo>
                    <a:pt x="162" y="196"/>
                  </a:lnTo>
                  <a:lnTo>
                    <a:pt x="138" y="185"/>
                  </a:lnTo>
                  <a:lnTo>
                    <a:pt x="120" y="181"/>
                  </a:lnTo>
                  <a:lnTo>
                    <a:pt x="99" y="176"/>
                  </a:lnTo>
                  <a:lnTo>
                    <a:pt x="104" y="172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338"/>
            <p:cNvSpPr>
              <a:spLocks/>
            </p:cNvSpPr>
            <p:nvPr/>
          </p:nvSpPr>
          <p:spPr bwMode="auto">
            <a:xfrm>
              <a:off x="2992" y="2607"/>
              <a:ext cx="693" cy="449"/>
            </a:xfrm>
            <a:custGeom>
              <a:avLst/>
              <a:gdLst>
                <a:gd name="T0" fmla="*/ 302 w 1281"/>
                <a:gd name="T1" fmla="*/ 146 h 936"/>
                <a:gd name="T2" fmla="*/ 353 w 1281"/>
                <a:gd name="T3" fmla="*/ 138 h 936"/>
                <a:gd name="T4" fmla="*/ 414 w 1281"/>
                <a:gd name="T5" fmla="*/ 138 h 936"/>
                <a:gd name="T6" fmla="*/ 474 w 1281"/>
                <a:gd name="T7" fmla="*/ 128 h 936"/>
                <a:gd name="T8" fmla="*/ 535 w 1281"/>
                <a:gd name="T9" fmla="*/ 150 h 936"/>
                <a:gd name="T10" fmla="*/ 577 w 1281"/>
                <a:gd name="T11" fmla="*/ 107 h 936"/>
                <a:gd name="T12" fmla="*/ 689 w 1281"/>
                <a:gd name="T13" fmla="*/ 69 h 936"/>
                <a:gd name="T14" fmla="*/ 749 w 1281"/>
                <a:gd name="T15" fmla="*/ 0 h 936"/>
                <a:gd name="T16" fmla="*/ 849 w 1281"/>
                <a:gd name="T17" fmla="*/ 103 h 936"/>
                <a:gd name="T18" fmla="*/ 1021 w 1281"/>
                <a:gd name="T19" fmla="*/ 275 h 936"/>
                <a:gd name="T20" fmla="*/ 1022 w 1281"/>
                <a:gd name="T21" fmla="*/ 350 h 936"/>
                <a:gd name="T22" fmla="*/ 1051 w 1281"/>
                <a:gd name="T23" fmla="*/ 438 h 936"/>
                <a:gd name="T24" fmla="*/ 1102 w 1281"/>
                <a:gd name="T25" fmla="*/ 490 h 936"/>
                <a:gd name="T26" fmla="*/ 1171 w 1281"/>
                <a:gd name="T27" fmla="*/ 477 h 936"/>
                <a:gd name="T28" fmla="*/ 1244 w 1281"/>
                <a:gd name="T29" fmla="*/ 440 h 936"/>
                <a:gd name="T30" fmla="*/ 1274 w 1281"/>
                <a:gd name="T31" fmla="*/ 481 h 936"/>
                <a:gd name="T32" fmla="*/ 1278 w 1281"/>
                <a:gd name="T33" fmla="*/ 537 h 936"/>
                <a:gd name="T34" fmla="*/ 1209 w 1281"/>
                <a:gd name="T35" fmla="*/ 550 h 936"/>
                <a:gd name="T36" fmla="*/ 1179 w 1281"/>
                <a:gd name="T37" fmla="*/ 533 h 936"/>
                <a:gd name="T38" fmla="*/ 1171 w 1281"/>
                <a:gd name="T39" fmla="*/ 593 h 936"/>
                <a:gd name="T40" fmla="*/ 1175 w 1281"/>
                <a:gd name="T41" fmla="*/ 653 h 936"/>
                <a:gd name="T42" fmla="*/ 1191 w 1281"/>
                <a:gd name="T43" fmla="*/ 743 h 936"/>
                <a:gd name="T44" fmla="*/ 1094 w 1281"/>
                <a:gd name="T45" fmla="*/ 760 h 936"/>
                <a:gd name="T46" fmla="*/ 1003 w 1281"/>
                <a:gd name="T47" fmla="*/ 752 h 936"/>
                <a:gd name="T48" fmla="*/ 865 w 1281"/>
                <a:gd name="T49" fmla="*/ 808 h 936"/>
                <a:gd name="T50" fmla="*/ 746 w 1281"/>
                <a:gd name="T51" fmla="*/ 901 h 936"/>
                <a:gd name="T52" fmla="*/ 676 w 1281"/>
                <a:gd name="T53" fmla="*/ 910 h 936"/>
                <a:gd name="T54" fmla="*/ 615 w 1281"/>
                <a:gd name="T55" fmla="*/ 923 h 936"/>
                <a:gd name="T56" fmla="*/ 562 w 1281"/>
                <a:gd name="T57" fmla="*/ 918 h 936"/>
                <a:gd name="T58" fmla="*/ 500 w 1281"/>
                <a:gd name="T59" fmla="*/ 915 h 936"/>
                <a:gd name="T60" fmla="*/ 426 w 1281"/>
                <a:gd name="T61" fmla="*/ 936 h 936"/>
                <a:gd name="T62" fmla="*/ 431 w 1281"/>
                <a:gd name="T63" fmla="*/ 890 h 936"/>
                <a:gd name="T64" fmla="*/ 349 w 1281"/>
                <a:gd name="T65" fmla="*/ 843 h 936"/>
                <a:gd name="T66" fmla="*/ 383 w 1281"/>
                <a:gd name="T67" fmla="*/ 808 h 936"/>
                <a:gd name="T68" fmla="*/ 354 w 1281"/>
                <a:gd name="T69" fmla="*/ 782 h 936"/>
                <a:gd name="T70" fmla="*/ 306 w 1281"/>
                <a:gd name="T71" fmla="*/ 829 h 936"/>
                <a:gd name="T72" fmla="*/ 270 w 1281"/>
                <a:gd name="T73" fmla="*/ 798 h 936"/>
                <a:gd name="T74" fmla="*/ 221 w 1281"/>
                <a:gd name="T75" fmla="*/ 790 h 936"/>
                <a:gd name="T76" fmla="*/ 207 w 1281"/>
                <a:gd name="T77" fmla="*/ 760 h 936"/>
                <a:gd name="T78" fmla="*/ 190 w 1281"/>
                <a:gd name="T79" fmla="*/ 709 h 936"/>
                <a:gd name="T80" fmla="*/ 83 w 1281"/>
                <a:gd name="T81" fmla="*/ 623 h 936"/>
                <a:gd name="T82" fmla="*/ 0 w 1281"/>
                <a:gd name="T83" fmla="*/ 559 h 936"/>
                <a:gd name="T84" fmla="*/ 69 w 1281"/>
                <a:gd name="T85" fmla="*/ 515 h 936"/>
                <a:gd name="T86" fmla="*/ 121 w 1281"/>
                <a:gd name="T87" fmla="*/ 446 h 936"/>
                <a:gd name="T88" fmla="*/ 156 w 1281"/>
                <a:gd name="T89" fmla="*/ 383 h 936"/>
                <a:gd name="T90" fmla="*/ 186 w 1281"/>
                <a:gd name="T91" fmla="*/ 280 h 936"/>
                <a:gd name="T92" fmla="*/ 211 w 1281"/>
                <a:gd name="T93" fmla="*/ 215 h 936"/>
                <a:gd name="T94" fmla="*/ 280 w 1281"/>
                <a:gd name="T95" fmla="*/ 180 h 936"/>
                <a:gd name="T96" fmla="*/ 289 w 1281"/>
                <a:gd name="T97" fmla="*/ 15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1" h="936">
                  <a:moveTo>
                    <a:pt x="289" y="150"/>
                  </a:moveTo>
                  <a:lnTo>
                    <a:pt x="294" y="150"/>
                  </a:lnTo>
                  <a:lnTo>
                    <a:pt x="302" y="146"/>
                  </a:lnTo>
                  <a:lnTo>
                    <a:pt x="314" y="124"/>
                  </a:lnTo>
                  <a:lnTo>
                    <a:pt x="323" y="124"/>
                  </a:lnTo>
                  <a:lnTo>
                    <a:pt x="353" y="138"/>
                  </a:lnTo>
                  <a:lnTo>
                    <a:pt x="383" y="139"/>
                  </a:lnTo>
                  <a:lnTo>
                    <a:pt x="400" y="139"/>
                  </a:lnTo>
                  <a:lnTo>
                    <a:pt x="414" y="138"/>
                  </a:lnTo>
                  <a:lnTo>
                    <a:pt x="422" y="129"/>
                  </a:lnTo>
                  <a:lnTo>
                    <a:pt x="456" y="134"/>
                  </a:lnTo>
                  <a:lnTo>
                    <a:pt x="474" y="128"/>
                  </a:lnTo>
                  <a:lnTo>
                    <a:pt x="496" y="116"/>
                  </a:lnTo>
                  <a:lnTo>
                    <a:pt x="525" y="138"/>
                  </a:lnTo>
                  <a:lnTo>
                    <a:pt x="535" y="150"/>
                  </a:lnTo>
                  <a:lnTo>
                    <a:pt x="560" y="146"/>
                  </a:lnTo>
                  <a:lnTo>
                    <a:pt x="577" y="129"/>
                  </a:lnTo>
                  <a:lnTo>
                    <a:pt x="577" y="107"/>
                  </a:lnTo>
                  <a:lnTo>
                    <a:pt x="600" y="98"/>
                  </a:lnTo>
                  <a:lnTo>
                    <a:pt x="628" y="95"/>
                  </a:lnTo>
                  <a:lnTo>
                    <a:pt x="689" y="69"/>
                  </a:lnTo>
                  <a:lnTo>
                    <a:pt x="707" y="26"/>
                  </a:lnTo>
                  <a:lnTo>
                    <a:pt x="719" y="25"/>
                  </a:lnTo>
                  <a:lnTo>
                    <a:pt x="749" y="0"/>
                  </a:lnTo>
                  <a:lnTo>
                    <a:pt x="777" y="9"/>
                  </a:lnTo>
                  <a:lnTo>
                    <a:pt x="801" y="30"/>
                  </a:lnTo>
                  <a:lnTo>
                    <a:pt x="849" y="103"/>
                  </a:lnTo>
                  <a:lnTo>
                    <a:pt x="952" y="180"/>
                  </a:lnTo>
                  <a:lnTo>
                    <a:pt x="989" y="224"/>
                  </a:lnTo>
                  <a:lnTo>
                    <a:pt x="1021" y="275"/>
                  </a:lnTo>
                  <a:lnTo>
                    <a:pt x="1024" y="296"/>
                  </a:lnTo>
                  <a:lnTo>
                    <a:pt x="1024" y="323"/>
                  </a:lnTo>
                  <a:lnTo>
                    <a:pt x="1022" y="350"/>
                  </a:lnTo>
                  <a:lnTo>
                    <a:pt x="1021" y="373"/>
                  </a:lnTo>
                  <a:lnTo>
                    <a:pt x="1037" y="405"/>
                  </a:lnTo>
                  <a:lnTo>
                    <a:pt x="1051" y="438"/>
                  </a:lnTo>
                  <a:lnTo>
                    <a:pt x="1041" y="446"/>
                  </a:lnTo>
                  <a:lnTo>
                    <a:pt x="1063" y="468"/>
                  </a:lnTo>
                  <a:lnTo>
                    <a:pt x="1102" y="490"/>
                  </a:lnTo>
                  <a:lnTo>
                    <a:pt x="1141" y="498"/>
                  </a:lnTo>
                  <a:lnTo>
                    <a:pt x="1154" y="481"/>
                  </a:lnTo>
                  <a:lnTo>
                    <a:pt x="1171" y="477"/>
                  </a:lnTo>
                  <a:lnTo>
                    <a:pt x="1205" y="442"/>
                  </a:lnTo>
                  <a:lnTo>
                    <a:pt x="1229" y="440"/>
                  </a:lnTo>
                  <a:lnTo>
                    <a:pt x="1244" y="440"/>
                  </a:lnTo>
                  <a:lnTo>
                    <a:pt x="1256" y="442"/>
                  </a:lnTo>
                  <a:lnTo>
                    <a:pt x="1256" y="464"/>
                  </a:lnTo>
                  <a:lnTo>
                    <a:pt x="1274" y="481"/>
                  </a:lnTo>
                  <a:lnTo>
                    <a:pt x="1280" y="508"/>
                  </a:lnTo>
                  <a:lnTo>
                    <a:pt x="1281" y="524"/>
                  </a:lnTo>
                  <a:lnTo>
                    <a:pt x="1278" y="537"/>
                  </a:lnTo>
                  <a:lnTo>
                    <a:pt x="1252" y="556"/>
                  </a:lnTo>
                  <a:lnTo>
                    <a:pt x="1218" y="563"/>
                  </a:lnTo>
                  <a:lnTo>
                    <a:pt x="1209" y="550"/>
                  </a:lnTo>
                  <a:lnTo>
                    <a:pt x="1193" y="545"/>
                  </a:lnTo>
                  <a:lnTo>
                    <a:pt x="1193" y="529"/>
                  </a:lnTo>
                  <a:lnTo>
                    <a:pt x="1179" y="533"/>
                  </a:lnTo>
                  <a:lnTo>
                    <a:pt x="1175" y="545"/>
                  </a:lnTo>
                  <a:lnTo>
                    <a:pt x="1183" y="563"/>
                  </a:lnTo>
                  <a:lnTo>
                    <a:pt x="1171" y="593"/>
                  </a:lnTo>
                  <a:lnTo>
                    <a:pt x="1179" y="618"/>
                  </a:lnTo>
                  <a:lnTo>
                    <a:pt x="1193" y="628"/>
                  </a:lnTo>
                  <a:lnTo>
                    <a:pt x="1175" y="653"/>
                  </a:lnTo>
                  <a:lnTo>
                    <a:pt x="1175" y="683"/>
                  </a:lnTo>
                  <a:lnTo>
                    <a:pt x="1201" y="717"/>
                  </a:lnTo>
                  <a:lnTo>
                    <a:pt x="1191" y="743"/>
                  </a:lnTo>
                  <a:lnTo>
                    <a:pt x="1201" y="782"/>
                  </a:lnTo>
                  <a:lnTo>
                    <a:pt x="1128" y="782"/>
                  </a:lnTo>
                  <a:lnTo>
                    <a:pt x="1094" y="760"/>
                  </a:lnTo>
                  <a:lnTo>
                    <a:pt x="1063" y="760"/>
                  </a:lnTo>
                  <a:lnTo>
                    <a:pt x="1025" y="760"/>
                  </a:lnTo>
                  <a:lnTo>
                    <a:pt x="1003" y="752"/>
                  </a:lnTo>
                  <a:lnTo>
                    <a:pt x="960" y="756"/>
                  </a:lnTo>
                  <a:lnTo>
                    <a:pt x="930" y="782"/>
                  </a:lnTo>
                  <a:lnTo>
                    <a:pt x="865" y="808"/>
                  </a:lnTo>
                  <a:lnTo>
                    <a:pt x="829" y="868"/>
                  </a:lnTo>
                  <a:lnTo>
                    <a:pt x="788" y="898"/>
                  </a:lnTo>
                  <a:lnTo>
                    <a:pt x="746" y="901"/>
                  </a:lnTo>
                  <a:lnTo>
                    <a:pt x="722" y="901"/>
                  </a:lnTo>
                  <a:lnTo>
                    <a:pt x="701" y="902"/>
                  </a:lnTo>
                  <a:lnTo>
                    <a:pt x="676" y="910"/>
                  </a:lnTo>
                  <a:lnTo>
                    <a:pt x="646" y="894"/>
                  </a:lnTo>
                  <a:lnTo>
                    <a:pt x="637" y="915"/>
                  </a:lnTo>
                  <a:lnTo>
                    <a:pt x="615" y="923"/>
                  </a:lnTo>
                  <a:lnTo>
                    <a:pt x="590" y="928"/>
                  </a:lnTo>
                  <a:lnTo>
                    <a:pt x="573" y="919"/>
                  </a:lnTo>
                  <a:lnTo>
                    <a:pt x="562" y="918"/>
                  </a:lnTo>
                  <a:lnTo>
                    <a:pt x="544" y="919"/>
                  </a:lnTo>
                  <a:lnTo>
                    <a:pt x="513" y="920"/>
                  </a:lnTo>
                  <a:lnTo>
                    <a:pt x="500" y="915"/>
                  </a:lnTo>
                  <a:lnTo>
                    <a:pt x="470" y="920"/>
                  </a:lnTo>
                  <a:lnTo>
                    <a:pt x="466" y="932"/>
                  </a:lnTo>
                  <a:lnTo>
                    <a:pt x="426" y="936"/>
                  </a:lnTo>
                  <a:lnTo>
                    <a:pt x="409" y="920"/>
                  </a:lnTo>
                  <a:lnTo>
                    <a:pt x="418" y="902"/>
                  </a:lnTo>
                  <a:lnTo>
                    <a:pt x="431" y="890"/>
                  </a:lnTo>
                  <a:lnTo>
                    <a:pt x="431" y="876"/>
                  </a:lnTo>
                  <a:lnTo>
                    <a:pt x="379" y="859"/>
                  </a:lnTo>
                  <a:lnTo>
                    <a:pt x="349" y="843"/>
                  </a:lnTo>
                  <a:lnTo>
                    <a:pt x="345" y="817"/>
                  </a:lnTo>
                  <a:lnTo>
                    <a:pt x="362" y="803"/>
                  </a:lnTo>
                  <a:lnTo>
                    <a:pt x="383" y="808"/>
                  </a:lnTo>
                  <a:lnTo>
                    <a:pt x="392" y="795"/>
                  </a:lnTo>
                  <a:lnTo>
                    <a:pt x="345" y="782"/>
                  </a:lnTo>
                  <a:lnTo>
                    <a:pt x="354" y="782"/>
                  </a:lnTo>
                  <a:lnTo>
                    <a:pt x="332" y="781"/>
                  </a:lnTo>
                  <a:lnTo>
                    <a:pt x="314" y="795"/>
                  </a:lnTo>
                  <a:lnTo>
                    <a:pt x="306" y="829"/>
                  </a:lnTo>
                  <a:lnTo>
                    <a:pt x="289" y="821"/>
                  </a:lnTo>
                  <a:lnTo>
                    <a:pt x="280" y="799"/>
                  </a:lnTo>
                  <a:lnTo>
                    <a:pt x="270" y="798"/>
                  </a:lnTo>
                  <a:lnTo>
                    <a:pt x="254" y="803"/>
                  </a:lnTo>
                  <a:lnTo>
                    <a:pt x="225" y="808"/>
                  </a:lnTo>
                  <a:lnTo>
                    <a:pt x="221" y="790"/>
                  </a:lnTo>
                  <a:lnTo>
                    <a:pt x="186" y="790"/>
                  </a:lnTo>
                  <a:lnTo>
                    <a:pt x="181" y="778"/>
                  </a:lnTo>
                  <a:lnTo>
                    <a:pt x="207" y="760"/>
                  </a:lnTo>
                  <a:lnTo>
                    <a:pt x="186" y="752"/>
                  </a:lnTo>
                  <a:lnTo>
                    <a:pt x="194" y="726"/>
                  </a:lnTo>
                  <a:lnTo>
                    <a:pt x="190" y="709"/>
                  </a:lnTo>
                  <a:lnTo>
                    <a:pt x="152" y="701"/>
                  </a:lnTo>
                  <a:lnTo>
                    <a:pt x="91" y="662"/>
                  </a:lnTo>
                  <a:lnTo>
                    <a:pt x="83" y="623"/>
                  </a:lnTo>
                  <a:lnTo>
                    <a:pt x="53" y="602"/>
                  </a:lnTo>
                  <a:lnTo>
                    <a:pt x="18" y="584"/>
                  </a:lnTo>
                  <a:lnTo>
                    <a:pt x="0" y="559"/>
                  </a:lnTo>
                  <a:lnTo>
                    <a:pt x="9" y="550"/>
                  </a:lnTo>
                  <a:lnTo>
                    <a:pt x="57" y="545"/>
                  </a:lnTo>
                  <a:lnTo>
                    <a:pt x="69" y="515"/>
                  </a:lnTo>
                  <a:lnTo>
                    <a:pt x="104" y="525"/>
                  </a:lnTo>
                  <a:lnTo>
                    <a:pt x="121" y="494"/>
                  </a:lnTo>
                  <a:lnTo>
                    <a:pt x="121" y="446"/>
                  </a:lnTo>
                  <a:lnTo>
                    <a:pt x="147" y="430"/>
                  </a:lnTo>
                  <a:lnTo>
                    <a:pt x="142" y="399"/>
                  </a:lnTo>
                  <a:lnTo>
                    <a:pt x="156" y="383"/>
                  </a:lnTo>
                  <a:lnTo>
                    <a:pt x="160" y="344"/>
                  </a:lnTo>
                  <a:lnTo>
                    <a:pt x="173" y="335"/>
                  </a:lnTo>
                  <a:lnTo>
                    <a:pt x="186" y="280"/>
                  </a:lnTo>
                  <a:lnTo>
                    <a:pt x="186" y="258"/>
                  </a:lnTo>
                  <a:lnTo>
                    <a:pt x="207" y="237"/>
                  </a:lnTo>
                  <a:lnTo>
                    <a:pt x="211" y="215"/>
                  </a:lnTo>
                  <a:lnTo>
                    <a:pt x="233" y="202"/>
                  </a:lnTo>
                  <a:lnTo>
                    <a:pt x="259" y="202"/>
                  </a:lnTo>
                  <a:lnTo>
                    <a:pt x="280" y="180"/>
                  </a:lnTo>
                  <a:lnTo>
                    <a:pt x="284" y="146"/>
                  </a:lnTo>
                  <a:lnTo>
                    <a:pt x="272" y="134"/>
                  </a:lnTo>
                  <a:lnTo>
                    <a:pt x="289" y="15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339"/>
            <p:cNvSpPr>
              <a:spLocks/>
            </p:cNvSpPr>
            <p:nvPr/>
          </p:nvSpPr>
          <p:spPr bwMode="auto">
            <a:xfrm>
              <a:off x="2227" y="2646"/>
              <a:ext cx="519" cy="242"/>
            </a:xfrm>
            <a:custGeom>
              <a:avLst/>
              <a:gdLst>
                <a:gd name="T0" fmla="*/ 934 w 958"/>
                <a:gd name="T1" fmla="*/ 56 h 504"/>
                <a:gd name="T2" fmla="*/ 921 w 958"/>
                <a:gd name="T3" fmla="*/ 99 h 504"/>
                <a:gd name="T4" fmla="*/ 951 w 958"/>
                <a:gd name="T5" fmla="*/ 172 h 504"/>
                <a:gd name="T6" fmla="*/ 958 w 958"/>
                <a:gd name="T7" fmla="*/ 196 h 504"/>
                <a:gd name="T8" fmla="*/ 951 w 958"/>
                <a:gd name="T9" fmla="*/ 233 h 504"/>
                <a:gd name="T10" fmla="*/ 895 w 958"/>
                <a:gd name="T11" fmla="*/ 219 h 504"/>
                <a:gd name="T12" fmla="*/ 917 w 958"/>
                <a:gd name="T13" fmla="*/ 258 h 504"/>
                <a:gd name="T14" fmla="*/ 895 w 958"/>
                <a:gd name="T15" fmla="*/ 327 h 504"/>
                <a:gd name="T16" fmla="*/ 870 w 958"/>
                <a:gd name="T17" fmla="*/ 382 h 504"/>
                <a:gd name="T18" fmla="*/ 848 w 958"/>
                <a:gd name="T19" fmla="*/ 400 h 504"/>
                <a:gd name="T20" fmla="*/ 821 w 958"/>
                <a:gd name="T21" fmla="*/ 436 h 504"/>
                <a:gd name="T22" fmla="*/ 784 w 958"/>
                <a:gd name="T23" fmla="*/ 452 h 504"/>
                <a:gd name="T24" fmla="*/ 721 w 958"/>
                <a:gd name="T25" fmla="*/ 457 h 504"/>
                <a:gd name="T26" fmla="*/ 672 w 958"/>
                <a:gd name="T27" fmla="*/ 503 h 504"/>
                <a:gd name="T28" fmla="*/ 643 w 958"/>
                <a:gd name="T29" fmla="*/ 503 h 504"/>
                <a:gd name="T30" fmla="*/ 551 w 958"/>
                <a:gd name="T31" fmla="*/ 486 h 504"/>
                <a:gd name="T32" fmla="*/ 383 w 958"/>
                <a:gd name="T33" fmla="*/ 469 h 504"/>
                <a:gd name="T34" fmla="*/ 340 w 958"/>
                <a:gd name="T35" fmla="*/ 426 h 504"/>
                <a:gd name="T36" fmla="*/ 297 w 958"/>
                <a:gd name="T37" fmla="*/ 409 h 504"/>
                <a:gd name="T38" fmla="*/ 248 w 958"/>
                <a:gd name="T39" fmla="*/ 409 h 504"/>
                <a:gd name="T40" fmla="*/ 207 w 958"/>
                <a:gd name="T41" fmla="*/ 422 h 504"/>
                <a:gd name="T42" fmla="*/ 164 w 958"/>
                <a:gd name="T43" fmla="*/ 456 h 504"/>
                <a:gd name="T44" fmla="*/ 134 w 958"/>
                <a:gd name="T45" fmla="*/ 439 h 504"/>
                <a:gd name="T46" fmla="*/ 121 w 958"/>
                <a:gd name="T47" fmla="*/ 430 h 504"/>
                <a:gd name="T48" fmla="*/ 95 w 958"/>
                <a:gd name="T49" fmla="*/ 422 h 504"/>
                <a:gd name="T50" fmla="*/ 73 w 958"/>
                <a:gd name="T51" fmla="*/ 444 h 504"/>
                <a:gd name="T52" fmla="*/ 5 w 958"/>
                <a:gd name="T53" fmla="*/ 387 h 504"/>
                <a:gd name="T54" fmla="*/ 14 w 958"/>
                <a:gd name="T55" fmla="*/ 332 h 504"/>
                <a:gd name="T56" fmla="*/ 39 w 958"/>
                <a:gd name="T57" fmla="*/ 309 h 504"/>
                <a:gd name="T58" fmla="*/ 65 w 958"/>
                <a:gd name="T59" fmla="*/ 344 h 504"/>
                <a:gd name="T60" fmla="*/ 91 w 958"/>
                <a:gd name="T61" fmla="*/ 357 h 504"/>
                <a:gd name="T62" fmla="*/ 125 w 958"/>
                <a:gd name="T63" fmla="*/ 302 h 504"/>
                <a:gd name="T64" fmla="*/ 164 w 958"/>
                <a:gd name="T65" fmla="*/ 314 h 504"/>
                <a:gd name="T66" fmla="*/ 224 w 958"/>
                <a:gd name="T67" fmla="*/ 331 h 504"/>
                <a:gd name="T68" fmla="*/ 332 w 958"/>
                <a:gd name="T69" fmla="*/ 288 h 504"/>
                <a:gd name="T70" fmla="*/ 370 w 958"/>
                <a:gd name="T71" fmla="*/ 280 h 504"/>
                <a:gd name="T72" fmla="*/ 392 w 958"/>
                <a:gd name="T73" fmla="*/ 284 h 504"/>
                <a:gd name="T74" fmla="*/ 423 w 958"/>
                <a:gd name="T75" fmla="*/ 284 h 504"/>
                <a:gd name="T76" fmla="*/ 448 w 958"/>
                <a:gd name="T77" fmla="*/ 310 h 504"/>
                <a:gd name="T78" fmla="*/ 439 w 958"/>
                <a:gd name="T79" fmla="*/ 263 h 504"/>
                <a:gd name="T80" fmla="*/ 435 w 958"/>
                <a:gd name="T81" fmla="*/ 233 h 504"/>
                <a:gd name="T82" fmla="*/ 413 w 958"/>
                <a:gd name="T83" fmla="*/ 185 h 504"/>
                <a:gd name="T84" fmla="*/ 486 w 958"/>
                <a:gd name="T85" fmla="*/ 151 h 504"/>
                <a:gd name="T86" fmla="*/ 496 w 958"/>
                <a:gd name="T87" fmla="*/ 99 h 504"/>
                <a:gd name="T88" fmla="*/ 530 w 958"/>
                <a:gd name="T89" fmla="*/ 95 h 504"/>
                <a:gd name="T90" fmla="*/ 538 w 958"/>
                <a:gd name="T91" fmla="*/ 83 h 504"/>
                <a:gd name="T92" fmla="*/ 551 w 958"/>
                <a:gd name="T93" fmla="*/ 73 h 504"/>
                <a:gd name="T94" fmla="*/ 569 w 958"/>
                <a:gd name="T95" fmla="*/ 91 h 504"/>
                <a:gd name="T96" fmla="*/ 611 w 958"/>
                <a:gd name="T97" fmla="*/ 82 h 504"/>
                <a:gd name="T98" fmla="*/ 646 w 958"/>
                <a:gd name="T99" fmla="*/ 91 h 504"/>
                <a:gd name="T100" fmla="*/ 672 w 958"/>
                <a:gd name="T101" fmla="*/ 53 h 504"/>
                <a:gd name="T102" fmla="*/ 702 w 958"/>
                <a:gd name="T103" fmla="*/ 18 h 504"/>
                <a:gd name="T104" fmla="*/ 737 w 958"/>
                <a:gd name="T105" fmla="*/ 18 h 504"/>
                <a:gd name="T106" fmla="*/ 779 w 958"/>
                <a:gd name="T107" fmla="*/ 26 h 504"/>
                <a:gd name="T108" fmla="*/ 818 w 958"/>
                <a:gd name="T109" fmla="*/ 48 h 504"/>
                <a:gd name="T110" fmla="*/ 874 w 958"/>
                <a:gd name="T111" fmla="*/ 35 h 504"/>
                <a:gd name="T112" fmla="*/ 925 w 958"/>
                <a:gd name="T113" fmla="*/ 4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8" h="504">
                  <a:moveTo>
                    <a:pt x="934" y="35"/>
                  </a:moveTo>
                  <a:lnTo>
                    <a:pt x="934" y="56"/>
                  </a:lnTo>
                  <a:lnTo>
                    <a:pt x="934" y="78"/>
                  </a:lnTo>
                  <a:lnTo>
                    <a:pt x="921" y="99"/>
                  </a:lnTo>
                  <a:lnTo>
                    <a:pt x="943" y="138"/>
                  </a:lnTo>
                  <a:lnTo>
                    <a:pt x="951" y="172"/>
                  </a:lnTo>
                  <a:lnTo>
                    <a:pt x="956" y="168"/>
                  </a:lnTo>
                  <a:lnTo>
                    <a:pt x="958" y="196"/>
                  </a:lnTo>
                  <a:lnTo>
                    <a:pt x="958" y="217"/>
                  </a:lnTo>
                  <a:lnTo>
                    <a:pt x="951" y="233"/>
                  </a:lnTo>
                  <a:lnTo>
                    <a:pt x="917" y="233"/>
                  </a:lnTo>
                  <a:lnTo>
                    <a:pt x="895" y="219"/>
                  </a:lnTo>
                  <a:lnTo>
                    <a:pt x="891" y="245"/>
                  </a:lnTo>
                  <a:lnTo>
                    <a:pt x="917" y="258"/>
                  </a:lnTo>
                  <a:lnTo>
                    <a:pt x="899" y="292"/>
                  </a:lnTo>
                  <a:lnTo>
                    <a:pt x="895" y="327"/>
                  </a:lnTo>
                  <a:lnTo>
                    <a:pt x="903" y="371"/>
                  </a:lnTo>
                  <a:lnTo>
                    <a:pt x="870" y="382"/>
                  </a:lnTo>
                  <a:lnTo>
                    <a:pt x="852" y="396"/>
                  </a:lnTo>
                  <a:lnTo>
                    <a:pt x="848" y="400"/>
                  </a:lnTo>
                  <a:lnTo>
                    <a:pt x="844" y="434"/>
                  </a:lnTo>
                  <a:lnTo>
                    <a:pt x="821" y="436"/>
                  </a:lnTo>
                  <a:lnTo>
                    <a:pt x="796" y="438"/>
                  </a:lnTo>
                  <a:lnTo>
                    <a:pt x="784" y="452"/>
                  </a:lnTo>
                  <a:lnTo>
                    <a:pt x="745" y="457"/>
                  </a:lnTo>
                  <a:lnTo>
                    <a:pt x="721" y="457"/>
                  </a:lnTo>
                  <a:lnTo>
                    <a:pt x="702" y="460"/>
                  </a:lnTo>
                  <a:lnTo>
                    <a:pt x="672" y="503"/>
                  </a:lnTo>
                  <a:lnTo>
                    <a:pt x="660" y="504"/>
                  </a:lnTo>
                  <a:lnTo>
                    <a:pt x="643" y="503"/>
                  </a:lnTo>
                  <a:lnTo>
                    <a:pt x="611" y="499"/>
                  </a:lnTo>
                  <a:lnTo>
                    <a:pt x="551" y="486"/>
                  </a:lnTo>
                  <a:lnTo>
                    <a:pt x="466" y="483"/>
                  </a:lnTo>
                  <a:lnTo>
                    <a:pt x="383" y="469"/>
                  </a:lnTo>
                  <a:lnTo>
                    <a:pt x="354" y="439"/>
                  </a:lnTo>
                  <a:lnTo>
                    <a:pt x="340" y="426"/>
                  </a:lnTo>
                  <a:lnTo>
                    <a:pt x="340" y="396"/>
                  </a:lnTo>
                  <a:lnTo>
                    <a:pt x="297" y="409"/>
                  </a:lnTo>
                  <a:lnTo>
                    <a:pt x="266" y="409"/>
                  </a:lnTo>
                  <a:lnTo>
                    <a:pt x="248" y="409"/>
                  </a:lnTo>
                  <a:lnTo>
                    <a:pt x="233" y="409"/>
                  </a:lnTo>
                  <a:lnTo>
                    <a:pt x="207" y="422"/>
                  </a:lnTo>
                  <a:lnTo>
                    <a:pt x="203" y="452"/>
                  </a:lnTo>
                  <a:lnTo>
                    <a:pt x="164" y="456"/>
                  </a:lnTo>
                  <a:lnTo>
                    <a:pt x="147" y="439"/>
                  </a:lnTo>
                  <a:lnTo>
                    <a:pt x="134" y="439"/>
                  </a:lnTo>
                  <a:lnTo>
                    <a:pt x="121" y="444"/>
                  </a:lnTo>
                  <a:lnTo>
                    <a:pt x="121" y="430"/>
                  </a:lnTo>
                  <a:lnTo>
                    <a:pt x="113" y="417"/>
                  </a:lnTo>
                  <a:lnTo>
                    <a:pt x="95" y="422"/>
                  </a:lnTo>
                  <a:lnTo>
                    <a:pt x="78" y="439"/>
                  </a:lnTo>
                  <a:lnTo>
                    <a:pt x="73" y="444"/>
                  </a:lnTo>
                  <a:lnTo>
                    <a:pt x="30" y="409"/>
                  </a:lnTo>
                  <a:lnTo>
                    <a:pt x="5" y="387"/>
                  </a:lnTo>
                  <a:lnTo>
                    <a:pt x="0" y="357"/>
                  </a:lnTo>
                  <a:lnTo>
                    <a:pt x="14" y="332"/>
                  </a:lnTo>
                  <a:lnTo>
                    <a:pt x="0" y="314"/>
                  </a:lnTo>
                  <a:lnTo>
                    <a:pt x="39" y="309"/>
                  </a:lnTo>
                  <a:lnTo>
                    <a:pt x="52" y="314"/>
                  </a:lnTo>
                  <a:lnTo>
                    <a:pt x="65" y="344"/>
                  </a:lnTo>
                  <a:lnTo>
                    <a:pt x="87" y="340"/>
                  </a:lnTo>
                  <a:lnTo>
                    <a:pt x="91" y="357"/>
                  </a:lnTo>
                  <a:lnTo>
                    <a:pt x="116" y="336"/>
                  </a:lnTo>
                  <a:lnTo>
                    <a:pt x="125" y="302"/>
                  </a:lnTo>
                  <a:lnTo>
                    <a:pt x="144" y="304"/>
                  </a:lnTo>
                  <a:lnTo>
                    <a:pt x="164" y="314"/>
                  </a:lnTo>
                  <a:lnTo>
                    <a:pt x="190" y="332"/>
                  </a:lnTo>
                  <a:lnTo>
                    <a:pt x="224" y="331"/>
                  </a:lnTo>
                  <a:lnTo>
                    <a:pt x="271" y="302"/>
                  </a:lnTo>
                  <a:lnTo>
                    <a:pt x="332" y="288"/>
                  </a:lnTo>
                  <a:lnTo>
                    <a:pt x="340" y="276"/>
                  </a:lnTo>
                  <a:lnTo>
                    <a:pt x="370" y="280"/>
                  </a:lnTo>
                  <a:lnTo>
                    <a:pt x="388" y="284"/>
                  </a:lnTo>
                  <a:lnTo>
                    <a:pt x="392" y="284"/>
                  </a:lnTo>
                  <a:lnTo>
                    <a:pt x="401" y="272"/>
                  </a:lnTo>
                  <a:lnTo>
                    <a:pt x="423" y="284"/>
                  </a:lnTo>
                  <a:lnTo>
                    <a:pt x="427" y="306"/>
                  </a:lnTo>
                  <a:lnTo>
                    <a:pt x="448" y="310"/>
                  </a:lnTo>
                  <a:lnTo>
                    <a:pt x="452" y="280"/>
                  </a:lnTo>
                  <a:lnTo>
                    <a:pt x="439" y="263"/>
                  </a:lnTo>
                  <a:lnTo>
                    <a:pt x="437" y="248"/>
                  </a:lnTo>
                  <a:lnTo>
                    <a:pt x="435" y="233"/>
                  </a:lnTo>
                  <a:lnTo>
                    <a:pt x="413" y="199"/>
                  </a:lnTo>
                  <a:lnTo>
                    <a:pt x="413" y="185"/>
                  </a:lnTo>
                  <a:lnTo>
                    <a:pt x="439" y="168"/>
                  </a:lnTo>
                  <a:lnTo>
                    <a:pt x="486" y="151"/>
                  </a:lnTo>
                  <a:lnTo>
                    <a:pt x="486" y="126"/>
                  </a:lnTo>
                  <a:lnTo>
                    <a:pt x="496" y="99"/>
                  </a:lnTo>
                  <a:lnTo>
                    <a:pt x="534" y="108"/>
                  </a:lnTo>
                  <a:lnTo>
                    <a:pt x="530" y="95"/>
                  </a:lnTo>
                  <a:lnTo>
                    <a:pt x="538" y="95"/>
                  </a:lnTo>
                  <a:lnTo>
                    <a:pt x="538" y="83"/>
                  </a:lnTo>
                  <a:lnTo>
                    <a:pt x="543" y="73"/>
                  </a:lnTo>
                  <a:lnTo>
                    <a:pt x="551" y="73"/>
                  </a:lnTo>
                  <a:lnTo>
                    <a:pt x="560" y="73"/>
                  </a:lnTo>
                  <a:lnTo>
                    <a:pt x="569" y="91"/>
                  </a:lnTo>
                  <a:lnTo>
                    <a:pt x="607" y="95"/>
                  </a:lnTo>
                  <a:lnTo>
                    <a:pt x="611" y="82"/>
                  </a:lnTo>
                  <a:lnTo>
                    <a:pt x="629" y="78"/>
                  </a:lnTo>
                  <a:lnTo>
                    <a:pt x="646" y="91"/>
                  </a:lnTo>
                  <a:lnTo>
                    <a:pt x="658" y="57"/>
                  </a:lnTo>
                  <a:lnTo>
                    <a:pt x="672" y="53"/>
                  </a:lnTo>
                  <a:lnTo>
                    <a:pt x="680" y="0"/>
                  </a:lnTo>
                  <a:lnTo>
                    <a:pt x="702" y="18"/>
                  </a:lnTo>
                  <a:lnTo>
                    <a:pt x="723" y="14"/>
                  </a:lnTo>
                  <a:lnTo>
                    <a:pt x="737" y="18"/>
                  </a:lnTo>
                  <a:lnTo>
                    <a:pt x="745" y="26"/>
                  </a:lnTo>
                  <a:lnTo>
                    <a:pt x="779" y="26"/>
                  </a:lnTo>
                  <a:lnTo>
                    <a:pt x="810" y="35"/>
                  </a:lnTo>
                  <a:lnTo>
                    <a:pt x="818" y="48"/>
                  </a:lnTo>
                  <a:lnTo>
                    <a:pt x="861" y="43"/>
                  </a:lnTo>
                  <a:lnTo>
                    <a:pt x="874" y="35"/>
                  </a:lnTo>
                  <a:lnTo>
                    <a:pt x="903" y="38"/>
                  </a:lnTo>
                  <a:lnTo>
                    <a:pt x="925" y="43"/>
                  </a:lnTo>
                  <a:lnTo>
                    <a:pt x="934" y="35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40"/>
            <p:cNvSpPr>
              <a:spLocks/>
            </p:cNvSpPr>
            <p:nvPr/>
          </p:nvSpPr>
          <p:spPr bwMode="auto">
            <a:xfrm>
              <a:off x="3383" y="2576"/>
              <a:ext cx="293" cy="256"/>
            </a:xfrm>
            <a:custGeom>
              <a:avLst/>
              <a:gdLst>
                <a:gd name="T0" fmla="*/ 9 w 543"/>
                <a:gd name="T1" fmla="*/ 61 h 533"/>
                <a:gd name="T2" fmla="*/ 31 w 543"/>
                <a:gd name="T3" fmla="*/ 39 h 533"/>
                <a:gd name="T4" fmla="*/ 91 w 543"/>
                <a:gd name="T5" fmla="*/ 9 h 533"/>
                <a:gd name="T6" fmla="*/ 116 w 543"/>
                <a:gd name="T7" fmla="*/ 5 h 533"/>
                <a:gd name="T8" fmla="*/ 177 w 543"/>
                <a:gd name="T9" fmla="*/ 18 h 533"/>
                <a:gd name="T10" fmla="*/ 250 w 543"/>
                <a:gd name="T11" fmla="*/ 35 h 533"/>
                <a:gd name="T12" fmla="*/ 318 w 543"/>
                <a:gd name="T13" fmla="*/ 48 h 533"/>
                <a:gd name="T14" fmla="*/ 357 w 543"/>
                <a:gd name="T15" fmla="*/ 65 h 533"/>
                <a:gd name="T16" fmla="*/ 375 w 543"/>
                <a:gd name="T17" fmla="*/ 138 h 533"/>
                <a:gd name="T18" fmla="*/ 401 w 543"/>
                <a:gd name="T19" fmla="*/ 156 h 533"/>
                <a:gd name="T20" fmla="*/ 426 w 543"/>
                <a:gd name="T21" fmla="*/ 156 h 533"/>
                <a:gd name="T22" fmla="*/ 439 w 543"/>
                <a:gd name="T23" fmla="*/ 194 h 533"/>
                <a:gd name="T24" fmla="*/ 478 w 543"/>
                <a:gd name="T25" fmla="*/ 219 h 533"/>
                <a:gd name="T26" fmla="*/ 508 w 543"/>
                <a:gd name="T27" fmla="*/ 224 h 533"/>
                <a:gd name="T28" fmla="*/ 543 w 543"/>
                <a:gd name="T29" fmla="*/ 302 h 533"/>
                <a:gd name="T30" fmla="*/ 521 w 543"/>
                <a:gd name="T31" fmla="*/ 323 h 533"/>
                <a:gd name="T32" fmla="*/ 478 w 543"/>
                <a:gd name="T33" fmla="*/ 323 h 533"/>
                <a:gd name="T34" fmla="*/ 431 w 543"/>
                <a:gd name="T35" fmla="*/ 327 h 533"/>
                <a:gd name="T36" fmla="*/ 391 w 543"/>
                <a:gd name="T37" fmla="*/ 327 h 533"/>
                <a:gd name="T38" fmla="*/ 413 w 543"/>
                <a:gd name="T39" fmla="*/ 383 h 533"/>
                <a:gd name="T40" fmla="*/ 413 w 543"/>
                <a:gd name="T41" fmla="*/ 418 h 533"/>
                <a:gd name="T42" fmla="*/ 397 w 543"/>
                <a:gd name="T43" fmla="*/ 448 h 533"/>
                <a:gd name="T44" fmla="*/ 375 w 543"/>
                <a:gd name="T45" fmla="*/ 495 h 533"/>
                <a:gd name="T46" fmla="*/ 379 w 543"/>
                <a:gd name="T47" fmla="*/ 517 h 533"/>
                <a:gd name="T48" fmla="*/ 340 w 543"/>
                <a:gd name="T49" fmla="*/ 533 h 533"/>
                <a:gd name="T50" fmla="*/ 328 w 543"/>
                <a:gd name="T51" fmla="*/ 503 h 533"/>
                <a:gd name="T52" fmla="*/ 298 w 543"/>
                <a:gd name="T53" fmla="*/ 438 h 533"/>
                <a:gd name="T54" fmla="*/ 299 w 543"/>
                <a:gd name="T55" fmla="*/ 389 h 533"/>
                <a:gd name="T56" fmla="*/ 298 w 543"/>
                <a:gd name="T57" fmla="*/ 340 h 533"/>
                <a:gd name="T58" fmla="*/ 126 w 543"/>
                <a:gd name="T59" fmla="*/ 168 h 533"/>
                <a:gd name="T60" fmla="*/ 56 w 543"/>
                <a:gd name="T61" fmla="*/ 75 h 533"/>
                <a:gd name="T62" fmla="*/ 0 w 543"/>
                <a:gd name="T63" fmla="*/ 7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3" h="533">
                  <a:moveTo>
                    <a:pt x="0" y="78"/>
                  </a:moveTo>
                  <a:lnTo>
                    <a:pt x="9" y="61"/>
                  </a:lnTo>
                  <a:lnTo>
                    <a:pt x="26" y="57"/>
                  </a:lnTo>
                  <a:lnTo>
                    <a:pt x="31" y="39"/>
                  </a:lnTo>
                  <a:lnTo>
                    <a:pt x="82" y="35"/>
                  </a:lnTo>
                  <a:lnTo>
                    <a:pt x="91" y="9"/>
                  </a:lnTo>
                  <a:lnTo>
                    <a:pt x="112" y="13"/>
                  </a:lnTo>
                  <a:lnTo>
                    <a:pt x="116" y="5"/>
                  </a:lnTo>
                  <a:lnTo>
                    <a:pt x="151" y="0"/>
                  </a:lnTo>
                  <a:lnTo>
                    <a:pt x="177" y="18"/>
                  </a:lnTo>
                  <a:lnTo>
                    <a:pt x="219" y="26"/>
                  </a:lnTo>
                  <a:lnTo>
                    <a:pt x="250" y="35"/>
                  </a:lnTo>
                  <a:lnTo>
                    <a:pt x="288" y="31"/>
                  </a:lnTo>
                  <a:lnTo>
                    <a:pt x="318" y="48"/>
                  </a:lnTo>
                  <a:lnTo>
                    <a:pt x="340" y="39"/>
                  </a:lnTo>
                  <a:lnTo>
                    <a:pt x="357" y="65"/>
                  </a:lnTo>
                  <a:lnTo>
                    <a:pt x="366" y="126"/>
                  </a:lnTo>
                  <a:lnTo>
                    <a:pt x="375" y="138"/>
                  </a:lnTo>
                  <a:lnTo>
                    <a:pt x="391" y="138"/>
                  </a:lnTo>
                  <a:lnTo>
                    <a:pt x="401" y="156"/>
                  </a:lnTo>
                  <a:lnTo>
                    <a:pt x="413" y="146"/>
                  </a:lnTo>
                  <a:lnTo>
                    <a:pt x="426" y="156"/>
                  </a:lnTo>
                  <a:lnTo>
                    <a:pt x="422" y="189"/>
                  </a:lnTo>
                  <a:lnTo>
                    <a:pt x="439" y="194"/>
                  </a:lnTo>
                  <a:lnTo>
                    <a:pt x="448" y="215"/>
                  </a:lnTo>
                  <a:lnTo>
                    <a:pt x="478" y="219"/>
                  </a:lnTo>
                  <a:lnTo>
                    <a:pt x="496" y="219"/>
                  </a:lnTo>
                  <a:lnTo>
                    <a:pt x="508" y="224"/>
                  </a:lnTo>
                  <a:lnTo>
                    <a:pt x="512" y="272"/>
                  </a:lnTo>
                  <a:lnTo>
                    <a:pt x="543" y="302"/>
                  </a:lnTo>
                  <a:lnTo>
                    <a:pt x="529" y="310"/>
                  </a:lnTo>
                  <a:lnTo>
                    <a:pt x="521" y="323"/>
                  </a:lnTo>
                  <a:lnTo>
                    <a:pt x="495" y="302"/>
                  </a:lnTo>
                  <a:lnTo>
                    <a:pt x="478" y="323"/>
                  </a:lnTo>
                  <a:lnTo>
                    <a:pt x="460" y="310"/>
                  </a:lnTo>
                  <a:lnTo>
                    <a:pt x="431" y="327"/>
                  </a:lnTo>
                  <a:lnTo>
                    <a:pt x="418" y="310"/>
                  </a:lnTo>
                  <a:lnTo>
                    <a:pt x="391" y="327"/>
                  </a:lnTo>
                  <a:lnTo>
                    <a:pt x="401" y="361"/>
                  </a:lnTo>
                  <a:lnTo>
                    <a:pt x="413" y="383"/>
                  </a:lnTo>
                  <a:lnTo>
                    <a:pt x="409" y="391"/>
                  </a:lnTo>
                  <a:lnTo>
                    <a:pt x="413" y="418"/>
                  </a:lnTo>
                  <a:lnTo>
                    <a:pt x="391" y="426"/>
                  </a:lnTo>
                  <a:lnTo>
                    <a:pt x="397" y="448"/>
                  </a:lnTo>
                  <a:lnTo>
                    <a:pt x="375" y="473"/>
                  </a:lnTo>
                  <a:lnTo>
                    <a:pt x="375" y="495"/>
                  </a:lnTo>
                  <a:lnTo>
                    <a:pt x="387" y="503"/>
                  </a:lnTo>
                  <a:lnTo>
                    <a:pt x="379" y="517"/>
                  </a:lnTo>
                  <a:lnTo>
                    <a:pt x="362" y="517"/>
                  </a:lnTo>
                  <a:lnTo>
                    <a:pt x="340" y="533"/>
                  </a:lnTo>
                  <a:lnTo>
                    <a:pt x="318" y="511"/>
                  </a:lnTo>
                  <a:lnTo>
                    <a:pt x="328" y="503"/>
                  </a:lnTo>
                  <a:lnTo>
                    <a:pt x="316" y="472"/>
                  </a:lnTo>
                  <a:lnTo>
                    <a:pt x="298" y="438"/>
                  </a:lnTo>
                  <a:lnTo>
                    <a:pt x="298" y="418"/>
                  </a:lnTo>
                  <a:lnTo>
                    <a:pt x="299" y="389"/>
                  </a:lnTo>
                  <a:lnTo>
                    <a:pt x="300" y="362"/>
                  </a:lnTo>
                  <a:lnTo>
                    <a:pt x="298" y="340"/>
                  </a:lnTo>
                  <a:lnTo>
                    <a:pt x="229" y="245"/>
                  </a:lnTo>
                  <a:lnTo>
                    <a:pt x="126" y="168"/>
                  </a:lnTo>
                  <a:lnTo>
                    <a:pt x="78" y="95"/>
                  </a:lnTo>
                  <a:lnTo>
                    <a:pt x="56" y="75"/>
                  </a:lnTo>
                  <a:lnTo>
                    <a:pt x="26" y="65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41"/>
            <p:cNvSpPr>
              <a:spLocks/>
            </p:cNvSpPr>
            <p:nvPr/>
          </p:nvSpPr>
          <p:spPr bwMode="auto">
            <a:xfrm>
              <a:off x="2514" y="2867"/>
              <a:ext cx="429" cy="320"/>
            </a:xfrm>
            <a:custGeom>
              <a:avLst/>
              <a:gdLst>
                <a:gd name="T0" fmla="*/ 714 w 792"/>
                <a:gd name="T1" fmla="*/ 103 h 667"/>
                <a:gd name="T2" fmla="*/ 718 w 792"/>
                <a:gd name="T3" fmla="*/ 142 h 667"/>
                <a:gd name="T4" fmla="*/ 731 w 792"/>
                <a:gd name="T5" fmla="*/ 172 h 667"/>
                <a:gd name="T6" fmla="*/ 792 w 792"/>
                <a:gd name="T7" fmla="*/ 207 h 667"/>
                <a:gd name="T8" fmla="*/ 750 w 792"/>
                <a:gd name="T9" fmla="*/ 224 h 667"/>
                <a:gd name="T10" fmla="*/ 757 w 792"/>
                <a:gd name="T11" fmla="*/ 267 h 667"/>
                <a:gd name="T12" fmla="*/ 723 w 792"/>
                <a:gd name="T13" fmla="*/ 284 h 667"/>
                <a:gd name="T14" fmla="*/ 693 w 792"/>
                <a:gd name="T15" fmla="*/ 241 h 667"/>
                <a:gd name="T16" fmla="*/ 658 w 792"/>
                <a:gd name="T17" fmla="*/ 241 h 667"/>
                <a:gd name="T18" fmla="*/ 632 w 792"/>
                <a:gd name="T19" fmla="*/ 258 h 667"/>
                <a:gd name="T20" fmla="*/ 585 w 792"/>
                <a:gd name="T21" fmla="*/ 262 h 667"/>
                <a:gd name="T22" fmla="*/ 552 w 792"/>
                <a:gd name="T23" fmla="*/ 248 h 667"/>
                <a:gd name="T24" fmla="*/ 505 w 792"/>
                <a:gd name="T25" fmla="*/ 255 h 667"/>
                <a:gd name="T26" fmla="*/ 468 w 792"/>
                <a:gd name="T27" fmla="*/ 233 h 667"/>
                <a:gd name="T28" fmla="*/ 452 w 792"/>
                <a:gd name="T29" fmla="*/ 249 h 667"/>
                <a:gd name="T30" fmla="*/ 396 w 792"/>
                <a:gd name="T31" fmla="*/ 268 h 667"/>
                <a:gd name="T32" fmla="*/ 358 w 792"/>
                <a:gd name="T33" fmla="*/ 275 h 667"/>
                <a:gd name="T34" fmla="*/ 306 w 792"/>
                <a:gd name="T35" fmla="*/ 271 h 667"/>
                <a:gd name="T36" fmla="*/ 344 w 792"/>
                <a:gd name="T37" fmla="*/ 357 h 667"/>
                <a:gd name="T38" fmla="*/ 387 w 792"/>
                <a:gd name="T39" fmla="*/ 451 h 667"/>
                <a:gd name="T40" fmla="*/ 464 w 792"/>
                <a:gd name="T41" fmla="*/ 529 h 667"/>
                <a:gd name="T42" fmla="*/ 537 w 792"/>
                <a:gd name="T43" fmla="*/ 568 h 667"/>
                <a:gd name="T44" fmla="*/ 581 w 792"/>
                <a:gd name="T45" fmla="*/ 625 h 667"/>
                <a:gd name="T46" fmla="*/ 606 w 792"/>
                <a:gd name="T47" fmla="*/ 667 h 667"/>
                <a:gd name="T48" fmla="*/ 558 w 792"/>
                <a:gd name="T49" fmla="*/ 636 h 667"/>
                <a:gd name="T50" fmla="*/ 456 w 792"/>
                <a:gd name="T51" fmla="*/ 584 h 667"/>
                <a:gd name="T52" fmla="*/ 379 w 792"/>
                <a:gd name="T53" fmla="*/ 572 h 667"/>
                <a:gd name="T54" fmla="*/ 299 w 792"/>
                <a:gd name="T55" fmla="*/ 505 h 667"/>
                <a:gd name="T56" fmla="*/ 189 w 792"/>
                <a:gd name="T57" fmla="*/ 361 h 667"/>
                <a:gd name="T58" fmla="*/ 196 w 792"/>
                <a:gd name="T59" fmla="*/ 327 h 667"/>
                <a:gd name="T60" fmla="*/ 168 w 792"/>
                <a:gd name="T61" fmla="*/ 280 h 667"/>
                <a:gd name="T62" fmla="*/ 139 w 792"/>
                <a:gd name="T63" fmla="*/ 257 h 667"/>
                <a:gd name="T64" fmla="*/ 103 w 792"/>
                <a:gd name="T65" fmla="*/ 258 h 667"/>
                <a:gd name="T66" fmla="*/ 82 w 792"/>
                <a:gd name="T67" fmla="*/ 340 h 667"/>
                <a:gd name="T68" fmla="*/ 46 w 792"/>
                <a:gd name="T69" fmla="*/ 354 h 667"/>
                <a:gd name="T70" fmla="*/ 25 w 792"/>
                <a:gd name="T71" fmla="*/ 306 h 667"/>
                <a:gd name="T72" fmla="*/ 13 w 792"/>
                <a:gd name="T73" fmla="*/ 280 h 667"/>
                <a:gd name="T74" fmla="*/ 4 w 792"/>
                <a:gd name="T75" fmla="*/ 233 h 667"/>
                <a:gd name="T76" fmla="*/ 4 w 792"/>
                <a:gd name="T77" fmla="*/ 228 h 667"/>
                <a:gd name="T78" fmla="*/ 65 w 792"/>
                <a:gd name="T79" fmla="*/ 233 h 667"/>
                <a:gd name="T80" fmla="*/ 86 w 792"/>
                <a:gd name="T81" fmla="*/ 218 h 667"/>
                <a:gd name="T82" fmla="*/ 138 w 792"/>
                <a:gd name="T83" fmla="*/ 198 h 667"/>
                <a:gd name="T84" fmla="*/ 150 w 792"/>
                <a:gd name="T85" fmla="*/ 198 h 667"/>
                <a:gd name="T86" fmla="*/ 193 w 792"/>
                <a:gd name="T87" fmla="*/ 211 h 667"/>
                <a:gd name="T88" fmla="*/ 237 w 792"/>
                <a:gd name="T89" fmla="*/ 223 h 667"/>
                <a:gd name="T90" fmla="*/ 241 w 792"/>
                <a:gd name="T91" fmla="*/ 194 h 667"/>
                <a:gd name="T92" fmla="*/ 232 w 792"/>
                <a:gd name="T93" fmla="*/ 164 h 667"/>
                <a:gd name="T94" fmla="*/ 284 w 792"/>
                <a:gd name="T95" fmla="*/ 142 h 667"/>
                <a:gd name="T96" fmla="*/ 284 w 792"/>
                <a:gd name="T97" fmla="*/ 109 h 667"/>
                <a:gd name="T98" fmla="*/ 306 w 792"/>
                <a:gd name="T99" fmla="*/ 57 h 667"/>
                <a:gd name="T100" fmla="*/ 318 w 792"/>
                <a:gd name="T101" fmla="*/ 35 h 667"/>
                <a:gd name="T102" fmla="*/ 357 w 792"/>
                <a:gd name="T103" fmla="*/ 0 h 667"/>
                <a:gd name="T104" fmla="*/ 373 w 792"/>
                <a:gd name="T105" fmla="*/ 0 h 667"/>
                <a:gd name="T106" fmla="*/ 438 w 792"/>
                <a:gd name="T107" fmla="*/ 47 h 667"/>
                <a:gd name="T108" fmla="*/ 494 w 792"/>
                <a:gd name="T109" fmla="*/ 99 h 667"/>
                <a:gd name="T110" fmla="*/ 555 w 792"/>
                <a:gd name="T111" fmla="*/ 120 h 667"/>
                <a:gd name="T112" fmla="*/ 608 w 792"/>
                <a:gd name="T113" fmla="*/ 120 h 667"/>
                <a:gd name="T114" fmla="*/ 683 w 792"/>
                <a:gd name="T115" fmla="*/ 82 h 667"/>
                <a:gd name="T116" fmla="*/ 701 w 792"/>
                <a:gd name="T117" fmla="*/ 8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2" h="667">
                  <a:moveTo>
                    <a:pt x="701" y="87"/>
                  </a:moveTo>
                  <a:lnTo>
                    <a:pt x="714" y="103"/>
                  </a:lnTo>
                  <a:lnTo>
                    <a:pt x="727" y="120"/>
                  </a:lnTo>
                  <a:lnTo>
                    <a:pt x="718" y="142"/>
                  </a:lnTo>
                  <a:lnTo>
                    <a:pt x="740" y="150"/>
                  </a:lnTo>
                  <a:lnTo>
                    <a:pt x="731" y="172"/>
                  </a:lnTo>
                  <a:lnTo>
                    <a:pt x="744" y="189"/>
                  </a:lnTo>
                  <a:lnTo>
                    <a:pt x="792" y="207"/>
                  </a:lnTo>
                  <a:lnTo>
                    <a:pt x="752" y="215"/>
                  </a:lnTo>
                  <a:lnTo>
                    <a:pt x="750" y="224"/>
                  </a:lnTo>
                  <a:lnTo>
                    <a:pt x="752" y="239"/>
                  </a:lnTo>
                  <a:lnTo>
                    <a:pt x="757" y="267"/>
                  </a:lnTo>
                  <a:lnTo>
                    <a:pt x="752" y="280"/>
                  </a:lnTo>
                  <a:lnTo>
                    <a:pt x="723" y="284"/>
                  </a:lnTo>
                  <a:lnTo>
                    <a:pt x="709" y="254"/>
                  </a:lnTo>
                  <a:lnTo>
                    <a:pt x="693" y="241"/>
                  </a:lnTo>
                  <a:lnTo>
                    <a:pt x="675" y="254"/>
                  </a:lnTo>
                  <a:lnTo>
                    <a:pt x="658" y="241"/>
                  </a:lnTo>
                  <a:lnTo>
                    <a:pt x="645" y="241"/>
                  </a:lnTo>
                  <a:lnTo>
                    <a:pt x="632" y="258"/>
                  </a:lnTo>
                  <a:lnTo>
                    <a:pt x="610" y="237"/>
                  </a:lnTo>
                  <a:lnTo>
                    <a:pt x="585" y="262"/>
                  </a:lnTo>
                  <a:lnTo>
                    <a:pt x="567" y="249"/>
                  </a:lnTo>
                  <a:lnTo>
                    <a:pt x="552" y="248"/>
                  </a:lnTo>
                  <a:lnTo>
                    <a:pt x="528" y="252"/>
                  </a:lnTo>
                  <a:lnTo>
                    <a:pt x="505" y="255"/>
                  </a:lnTo>
                  <a:lnTo>
                    <a:pt x="486" y="254"/>
                  </a:lnTo>
                  <a:lnTo>
                    <a:pt x="468" y="233"/>
                  </a:lnTo>
                  <a:lnTo>
                    <a:pt x="452" y="237"/>
                  </a:lnTo>
                  <a:lnTo>
                    <a:pt x="452" y="249"/>
                  </a:lnTo>
                  <a:lnTo>
                    <a:pt x="408" y="245"/>
                  </a:lnTo>
                  <a:lnTo>
                    <a:pt x="396" y="268"/>
                  </a:lnTo>
                  <a:lnTo>
                    <a:pt x="383" y="292"/>
                  </a:lnTo>
                  <a:lnTo>
                    <a:pt x="358" y="275"/>
                  </a:lnTo>
                  <a:lnTo>
                    <a:pt x="331" y="254"/>
                  </a:lnTo>
                  <a:lnTo>
                    <a:pt x="306" y="271"/>
                  </a:lnTo>
                  <a:lnTo>
                    <a:pt x="314" y="339"/>
                  </a:lnTo>
                  <a:lnTo>
                    <a:pt x="344" y="357"/>
                  </a:lnTo>
                  <a:lnTo>
                    <a:pt x="365" y="391"/>
                  </a:lnTo>
                  <a:lnTo>
                    <a:pt x="387" y="451"/>
                  </a:lnTo>
                  <a:lnTo>
                    <a:pt x="434" y="485"/>
                  </a:lnTo>
                  <a:lnTo>
                    <a:pt x="464" y="529"/>
                  </a:lnTo>
                  <a:lnTo>
                    <a:pt x="503" y="550"/>
                  </a:lnTo>
                  <a:lnTo>
                    <a:pt x="537" y="568"/>
                  </a:lnTo>
                  <a:lnTo>
                    <a:pt x="546" y="602"/>
                  </a:lnTo>
                  <a:lnTo>
                    <a:pt x="581" y="625"/>
                  </a:lnTo>
                  <a:lnTo>
                    <a:pt x="611" y="653"/>
                  </a:lnTo>
                  <a:lnTo>
                    <a:pt x="606" y="667"/>
                  </a:lnTo>
                  <a:lnTo>
                    <a:pt x="583" y="658"/>
                  </a:lnTo>
                  <a:lnTo>
                    <a:pt x="558" y="636"/>
                  </a:lnTo>
                  <a:lnTo>
                    <a:pt x="509" y="596"/>
                  </a:lnTo>
                  <a:lnTo>
                    <a:pt x="456" y="584"/>
                  </a:lnTo>
                  <a:lnTo>
                    <a:pt x="426" y="563"/>
                  </a:lnTo>
                  <a:lnTo>
                    <a:pt x="379" y="572"/>
                  </a:lnTo>
                  <a:lnTo>
                    <a:pt x="353" y="550"/>
                  </a:lnTo>
                  <a:lnTo>
                    <a:pt x="299" y="505"/>
                  </a:lnTo>
                  <a:lnTo>
                    <a:pt x="241" y="460"/>
                  </a:lnTo>
                  <a:lnTo>
                    <a:pt x="189" y="361"/>
                  </a:lnTo>
                  <a:lnTo>
                    <a:pt x="194" y="343"/>
                  </a:lnTo>
                  <a:lnTo>
                    <a:pt x="196" y="327"/>
                  </a:lnTo>
                  <a:lnTo>
                    <a:pt x="185" y="296"/>
                  </a:lnTo>
                  <a:lnTo>
                    <a:pt x="168" y="280"/>
                  </a:lnTo>
                  <a:lnTo>
                    <a:pt x="154" y="276"/>
                  </a:lnTo>
                  <a:lnTo>
                    <a:pt x="139" y="257"/>
                  </a:lnTo>
                  <a:lnTo>
                    <a:pt x="120" y="245"/>
                  </a:lnTo>
                  <a:lnTo>
                    <a:pt x="103" y="258"/>
                  </a:lnTo>
                  <a:lnTo>
                    <a:pt x="92" y="315"/>
                  </a:lnTo>
                  <a:lnTo>
                    <a:pt x="82" y="340"/>
                  </a:lnTo>
                  <a:lnTo>
                    <a:pt x="60" y="365"/>
                  </a:lnTo>
                  <a:lnTo>
                    <a:pt x="46" y="354"/>
                  </a:lnTo>
                  <a:lnTo>
                    <a:pt x="39" y="336"/>
                  </a:lnTo>
                  <a:lnTo>
                    <a:pt x="25" y="306"/>
                  </a:lnTo>
                  <a:lnTo>
                    <a:pt x="25" y="296"/>
                  </a:lnTo>
                  <a:lnTo>
                    <a:pt x="13" y="280"/>
                  </a:lnTo>
                  <a:lnTo>
                    <a:pt x="4" y="249"/>
                  </a:lnTo>
                  <a:lnTo>
                    <a:pt x="4" y="233"/>
                  </a:lnTo>
                  <a:lnTo>
                    <a:pt x="0" y="228"/>
                  </a:lnTo>
                  <a:lnTo>
                    <a:pt x="4" y="228"/>
                  </a:lnTo>
                  <a:lnTo>
                    <a:pt x="30" y="233"/>
                  </a:lnTo>
                  <a:lnTo>
                    <a:pt x="65" y="233"/>
                  </a:lnTo>
                  <a:lnTo>
                    <a:pt x="60" y="223"/>
                  </a:lnTo>
                  <a:lnTo>
                    <a:pt x="86" y="218"/>
                  </a:lnTo>
                  <a:lnTo>
                    <a:pt x="116" y="219"/>
                  </a:lnTo>
                  <a:lnTo>
                    <a:pt x="138" y="198"/>
                  </a:lnTo>
                  <a:lnTo>
                    <a:pt x="142" y="172"/>
                  </a:lnTo>
                  <a:lnTo>
                    <a:pt x="150" y="198"/>
                  </a:lnTo>
                  <a:lnTo>
                    <a:pt x="172" y="219"/>
                  </a:lnTo>
                  <a:lnTo>
                    <a:pt x="193" y="211"/>
                  </a:lnTo>
                  <a:lnTo>
                    <a:pt x="211" y="223"/>
                  </a:lnTo>
                  <a:lnTo>
                    <a:pt x="237" y="223"/>
                  </a:lnTo>
                  <a:lnTo>
                    <a:pt x="245" y="211"/>
                  </a:lnTo>
                  <a:lnTo>
                    <a:pt x="241" y="194"/>
                  </a:lnTo>
                  <a:lnTo>
                    <a:pt x="245" y="181"/>
                  </a:lnTo>
                  <a:lnTo>
                    <a:pt x="232" y="164"/>
                  </a:lnTo>
                  <a:lnTo>
                    <a:pt x="254" y="150"/>
                  </a:lnTo>
                  <a:lnTo>
                    <a:pt x="284" y="142"/>
                  </a:lnTo>
                  <a:lnTo>
                    <a:pt x="287" y="130"/>
                  </a:lnTo>
                  <a:lnTo>
                    <a:pt x="284" y="109"/>
                  </a:lnTo>
                  <a:lnTo>
                    <a:pt x="280" y="73"/>
                  </a:lnTo>
                  <a:lnTo>
                    <a:pt x="306" y="57"/>
                  </a:lnTo>
                  <a:lnTo>
                    <a:pt x="318" y="52"/>
                  </a:lnTo>
                  <a:lnTo>
                    <a:pt x="318" y="35"/>
                  </a:lnTo>
                  <a:lnTo>
                    <a:pt x="353" y="26"/>
                  </a:lnTo>
                  <a:lnTo>
                    <a:pt x="357" y="0"/>
                  </a:lnTo>
                  <a:lnTo>
                    <a:pt x="379" y="4"/>
                  </a:lnTo>
                  <a:lnTo>
                    <a:pt x="373" y="0"/>
                  </a:lnTo>
                  <a:lnTo>
                    <a:pt x="412" y="18"/>
                  </a:lnTo>
                  <a:lnTo>
                    <a:pt x="438" y="47"/>
                  </a:lnTo>
                  <a:lnTo>
                    <a:pt x="482" y="65"/>
                  </a:lnTo>
                  <a:lnTo>
                    <a:pt x="494" y="99"/>
                  </a:lnTo>
                  <a:lnTo>
                    <a:pt x="525" y="99"/>
                  </a:lnTo>
                  <a:lnTo>
                    <a:pt x="555" y="120"/>
                  </a:lnTo>
                  <a:lnTo>
                    <a:pt x="580" y="120"/>
                  </a:lnTo>
                  <a:lnTo>
                    <a:pt x="608" y="120"/>
                  </a:lnTo>
                  <a:lnTo>
                    <a:pt x="649" y="116"/>
                  </a:lnTo>
                  <a:lnTo>
                    <a:pt x="683" y="82"/>
                  </a:lnTo>
                  <a:lnTo>
                    <a:pt x="709" y="77"/>
                  </a:lnTo>
                  <a:lnTo>
                    <a:pt x="701" y="8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342"/>
            <p:cNvSpPr>
              <a:spLocks/>
            </p:cNvSpPr>
            <p:nvPr/>
          </p:nvSpPr>
          <p:spPr bwMode="auto">
            <a:xfrm>
              <a:off x="2500" y="2837"/>
              <a:ext cx="219" cy="142"/>
            </a:xfrm>
            <a:custGeom>
              <a:avLst/>
              <a:gdLst>
                <a:gd name="T0" fmla="*/ 405 w 405"/>
                <a:gd name="T1" fmla="*/ 64 h 293"/>
                <a:gd name="T2" fmla="*/ 383 w 405"/>
                <a:gd name="T3" fmla="*/ 60 h 293"/>
                <a:gd name="T4" fmla="*/ 379 w 405"/>
                <a:gd name="T5" fmla="*/ 86 h 293"/>
                <a:gd name="T6" fmla="*/ 344 w 405"/>
                <a:gd name="T7" fmla="*/ 95 h 293"/>
                <a:gd name="T8" fmla="*/ 344 w 405"/>
                <a:gd name="T9" fmla="*/ 112 h 293"/>
                <a:gd name="T10" fmla="*/ 332 w 405"/>
                <a:gd name="T11" fmla="*/ 117 h 293"/>
                <a:gd name="T12" fmla="*/ 306 w 405"/>
                <a:gd name="T13" fmla="*/ 133 h 293"/>
                <a:gd name="T14" fmla="*/ 309 w 405"/>
                <a:gd name="T15" fmla="*/ 168 h 293"/>
                <a:gd name="T16" fmla="*/ 312 w 405"/>
                <a:gd name="T17" fmla="*/ 186 h 293"/>
                <a:gd name="T18" fmla="*/ 310 w 405"/>
                <a:gd name="T19" fmla="*/ 202 h 293"/>
                <a:gd name="T20" fmla="*/ 280 w 405"/>
                <a:gd name="T21" fmla="*/ 210 h 293"/>
                <a:gd name="T22" fmla="*/ 258 w 405"/>
                <a:gd name="T23" fmla="*/ 224 h 293"/>
                <a:gd name="T24" fmla="*/ 271 w 405"/>
                <a:gd name="T25" fmla="*/ 241 h 293"/>
                <a:gd name="T26" fmla="*/ 267 w 405"/>
                <a:gd name="T27" fmla="*/ 254 h 293"/>
                <a:gd name="T28" fmla="*/ 271 w 405"/>
                <a:gd name="T29" fmla="*/ 271 h 293"/>
                <a:gd name="T30" fmla="*/ 263 w 405"/>
                <a:gd name="T31" fmla="*/ 283 h 293"/>
                <a:gd name="T32" fmla="*/ 237 w 405"/>
                <a:gd name="T33" fmla="*/ 283 h 293"/>
                <a:gd name="T34" fmla="*/ 219 w 405"/>
                <a:gd name="T35" fmla="*/ 271 h 293"/>
                <a:gd name="T36" fmla="*/ 198 w 405"/>
                <a:gd name="T37" fmla="*/ 279 h 293"/>
                <a:gd name="T38" fmla="*/ 176 w 405"/>
                <a:gd name="T39" fmla="*/ 258 h 293"/>
                <a:gd name="T40" fmla="*/ 168 w 405"/>
                <a:gd name="T41" fmla="*/ 232 h 293"/>
                <a:gd name="T42" fmla="*/ 164 w 405"/>
                <a:gd name="T43" fmla="*/ 258 h 293"/>
                <a:gd name="T44" fmla="*/ 142 w 405"/>
                <a:gd name="T45" fmla="*/ 279 h 293"/>
                <a:gd name="T46" fmla="*/ 130 w 405"/>
                <a:gd name="T47" fmla="*/ 280 h 293"/>
                <a:gd name="T48" fmla="*/ 113 w 405"/>
                <a:gd name="T49" fmla="*/ 279 h 293"/>
                <a:gd name="T50" fmla="*/ 97 w 405"/>
                <a:gd name="T51" fmla="*/ 279 h 293"/>
                <a:gd name="T52" fmla="*/ 86 w 405"/>
                <a:gd name="T53" fmla="*/ 283 h 293"/>
                <a:gd name="T54" fmla="*/ 91 w 405"/>
                <a:gd name="T55" fmla="*/ 293 h 293"/>
                <a:gd name="T56" fmla="*/ 56 w 405"/>
                <a:gd name="T57" fmla="*/ 293 h 293"/>
                <a:gd name="T58" fmla="*/ 30 w 405"/>
                <a:gd name="T59" fmla="*/ 288 h 293"/>
                <a:gd name="T60" fmla="*/ 56 w 405"/>
                <a:gd name="T61" fmla="*/ 263 h 293"/>
                <a:gd name="T62" fmla="*/ 73 w 405"/>
                <a:gd name="T63" fmla="*/ 263 h 293"/>
                <a:gd name="T64" fmla="*/ 65 w 405"/>
                <a:gd name="T65" fmla="*/ 232 h 293"/>
                <a:gd name="T66" fmla="*/ 17 w 405"/>
                <a:gd name="T67" fmla="*/ 210 h 293"/>
                <a:gd name="T68" fmla="*/ 17 w 405"/>
                <a:gd name="T69" fmla="*/ 180 h 293"/>
                <a:gd name="T70" fmla="*/ 34 w 405"/>
                <a:gd name="T71" fmla="*/ 163 h 293"/>
                <a:gd name="T72" fmla="*/ 22 w 405"/>
                <a:gd name="T73" fmla="*/ 147 h 293"/>
                <a:gd name="T74" fmla="*/ 0 w 405"/>
                <a:gd name="T75" fmla="*/ 147 h 293"/>
                <a:gd name="T76" fmla="*/ 8 w 405"/>
                <a:gd name="T77" fmla="*/ 125 h 293"/>
                <a:gd name="T78" fmla="*/ 34 w 405"/>
                <a:gd name="T79" fmla="*/ 103 h 293"/>
                <a:gd name="T80" fmla="*/ 55 w 405"/>
                <a:gd name="T81" fmla="*/ 86 h 293"/>
                <a:gd name="T82" fmla="*/ 47 w 405"/>
                <a:gd name="T83" fmla="*/ 86 h 293"/>
                <a:gd name="T84" fmla="*/ 107 w 405"/>
                <a:gd name="T85" fmla="*/ 99 h 293"/>
                <a:gd name="T86" fmla="*/ 138 w 405"/>
                <a:gd name="T87" fmla="*/ 102 h 293"/>
                <a:gd name="T88" fmla="*/ 154 w 405"/>
                <a:gd name="T89" fmla="*/ 103 h 293"/>
                <a:gd name="T90" fmla="*/ 168 w 405"/>
                <a:gd name="T91" fmla="*/ 103 h 293"/>
                <a:gd name="T92" fmla="*/ 198 w 405"/>
                <a:gd name="T93" fmla="*/ 60 h 293"/>
                <a:gd name="T94" fmla="*/ 239 w 405"/>
                <a:gd name="T95" fmla="*/ 56 h 293"/>
                <a:gd name="T96" fmla="*/ 262 w 405"/>
                <a:gd name="T97" fmla="*/ 56 h 293"/>
                <a:gd name="T98" fmla="*/ 280 w 405"/>
                <a:gd name="T99" fmla="*/ 52 h 293"/>
                <a:gd name="T100" fmla="*/ 292 w 405"/>
                <a:gd name="T101" fmla="*/ 38 h 293"/>
                <a:gd name="T102" fmla="*/ 316 w 405"/>
                <a:gd name="T103" fmla="*/ 36 h 293"/>
                <a:gd name="T104" fmla="*/ 330 w 405"/>
                <a:gd name="T105" fmla="*/ 36 h 293"/>
                <a:gd name="T106" fmla="*/ 340 w 405"/>
                <a:gd name="T107" fmla="*/ 34 h 293"/>
                <a:gd name="T108" fmla="*/ 344 w 405"/>
                <a:gd name="T109" fmla="*/ 0 h 293"/>
                <a:gd name="T110" fmla="*/ 377 w 405"/>
                <a:gd name="T111" fmla="*/ 11 h 293"/>
                <a:gd name="T112" fmla="*/ 399 w 405"/>
                <a:gd name="T113" fmla="*/ 43 h 293"/>
                <a:gd name="T114" fmla="*/ 405 w 405"/>
                <a:gd name="T115" fmla="*/ 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5" h="293">
                  <a:moveTo>
                    <a:pt x="405" y="64"/>
                  </a:moveTo>
                  <a:lnTo>
                    <a:pt x="383" y="60"/>
                  </a:lnTo>
                  <a:lnTo>
                    <a:pt x="379" y="86"/>
                  </a:lnTo>
                  <a:lnTo>
                    <a:pt x="344" y="95"/>
                  </a:lnTo>
                  <a:lnTo>
                    <a:pt x="344" y="112"/>
                  </a:lnTo>
                  <a:lnTo>
                    <a:pt x="332" y="117"/>
                  </a:lnTo>
                  <a:lnTo>
                    <a:pt x="306" y="133"/>
                  </a:lnTo>
                  <a:lnTo>
                    <a:pt x="309" y="168"/>
                  </a:lnTo>
                  <a:lnTo>
                    <a:pt x="312" y="186"/>
                  </a:lnTo>
                  <a:lnTo>
                    <a:pt x="310" y="202"/>
                  </a:lnTo>
                  <a:lnTo>
                    <a:pt x="280" y="210"/>
                  </a:lnTo>
                  <a:lnTo>
                    <a:pt x="258" y="224"/>
                  </a:lnTo>
                  <a:lnTo>
                    <a:pt x="271" y="241"/>
                  </a:lnTo>
                  <a:lnTo>
                    <a:pt x="267" y="254"/>
                  </a:lnTo>
                  <a:lnTo>
                    <a:pt x="271" y="271"/>
                  </a:lnTo>
                  <a:lnTo>
                    <a:pt x="263" y="283"/>
                  </a:lnTo>
                  <a:lnTo>
                    <a:pt x="237" y="283"/>
                  </a:lnTo>
                  <a:lnTo>
                    <a:pt x="219" y="271"/>
                  </a:lnTo>
                  <a:lnTo>
                    <a:pt x="198" y="279"/>
                  </a:lnTo>
                  <a:lnTo>
                    <a:pt x="176" y="258"/>
                  </a:lnTo>
                  <a:lnTo>
                    <a:pt x="168" y="232"/>
                  </a:lnTo>
                  <a:lnTo>
                    <a:pt x="164" y="258"/>
                  </a:lnTo>
                  <a:lnTo>
                    <a:pt x="142" y="279"/>
                  </a:lnTo>
                  <a:lnTo>
                    <a:pt x="130" y="280"/>
                  </a:lnTo>
                  <a:lnTo>
                    <a:pt x="113" y="279"/>
                  </a:lnTo>
                  <a:lnTo>
                    <a:pt x="97" y="279"/>
                  </a:lnTo>
                  <a:lnTo>
                    <a:pt x="86" y="283"/>
                  </a:lnTo>
                  <a:lnTo>
                    <a:pt x="91" y="293"/>
                  </a:lnTo>
                  <a:lnTo>
                    <a:pt x="56" y="293"/>
                  </a:lnTo>
                  <a:lnTo>
                    <a:pt x="30" y="288"/>
                  </a:lnTo>
                  <a:lnTo>
                    <a:pt x="56" y="263"/>
                  </a:lnTo>
                  <a:lnTo>
                    <a:pt x="73" y="263"/>
                  </a:lnTo>
                  <a:lnTo>
                    <a:pt x="65" y="232"/>
                  </a:lnTo>
                  <a:lnTo>
                    <a:pt x="17" y="210"/>
                  </a:lnTo>
                  <a:lnTo>
                    <a:pt x="17" y="180"/>
                  </a:lnTo>
                  <a:lnTo>
                    <a:pt x="34" y="163"/>
                  </a:lnTo>
                  <a:lnTo>
                    <a:pt x="22" y="147"/>
                  </a:lnTo>
                  <a:lnTo>
                    <a:pt x="0" y="147"/>
                  </a:lnTo>
                  <a:lnTo>
                    <a:pt x="8" y="125"/>
                  </a:lnTo>
                  <a:lnTo>
                    <a:pt x="34" y="103"/>
                  </a:lnTo>
                  <a:lnTo>
                    <a:pt x="55" y="86"/>
                  </a:lnTo>
                  <a:lnTo>
                    <a:pt x="47" y="86"/>
                  </a:lnTo>
                  <a:lnTo>
                    <a:pt x="107" y="99"/>
                  </a:lnTo>
                  <a:lnTo>
                    <a:pt x="138" y="102"/>
                  </a:lnTo>
                  <a:lnTo>
                    <a:pt x="154" y="103"/>
                  </a:lnTo>
                  <a:lnTo>
                    <a:pt x="168" y="103"/>
                  </a:lnTo>
                  <a:lnTo>
                    <a:pt x="198" y="60"/>
                  </a:lnTo>
                  <a:lnTo>
                    <a:pt x="239" y="56"/>
                  </a:lnTo>
                  <a:lnTo>
                    <a:pt x="262" y="56"/>
                  </a:lnTo>
                  <a:lnTo>
                    <a:pt x="280" y="52"/>
                  </a:lnTo>
                  <a:lnTo>
                    <a:pt x="292" y="38"/>
                  </a:lnTo>
                  <a:lnTo>
                    <a:pt x="316" y="36"/>
                  </a:lnTo>
                  <a:lnTo>
                    <a:pt x="330" y="36"/>
                  </a:lnTo>
                  <a:lnTo>
                    <a:pt x="340" y="34"/>
                  </a:lnTo>
                  <a:lnTo>
                    <a:pt x="344" y="0"/>
                  </a:lnTo>
                  <a:lnTo>
                    <a:pt x="377" y="11"/>
                  </a:lnTo>
                  <a:lnTo>
                    <a:pt x="399" y="43"/>
                  </a:lnTo>
                  <a:lnTo>
                    <a:pt x="405" y="6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343"/>
            <p:cNvSpPr>
              <a:spLocks/>
            </p:cNvSpPr>
            <p:nvPr/>
          </p:nvSpPr>
          <p:spPr bwMode="auto">
            <a:xfrm>
              <a:off x="2573" y="3007"/>
              <a:ext cx="21" cy="38"/>
            </a:xfrm>
            <a:custGeom>
              <a:avLst/>
              <a:gdLst>
                <a:gd name="T0" fmla="*/ 19 w 40"/>
                <a:gd name="T1" fmla="*/ 42 h 78"/>
                <a:gd name="T2" fmla="*/ 34 w 40"/>
                <a:gd name="T3" fmla="*/ 78 h 78"/>
                <a:gd name="T4" fmla="*/ 40 w 40"/>
                <a:gd name="T5" fmla="*/ 47 h 78"/>
                <a:gd name="T6" fmla="*/ 13 w 40"/>
                <a:gd name="T7" fmla="*/ 0 h 78"/>
                <a:gd name="T8" fmla="*/ 0 w 40"/>
                <a:gd name="T9" fmla="*/ 15 h 78"/>
                <a:gd name="T10" fmla="*/ 0 w 40"/>
                <a:gd name="T11" fmla="*/ 28 h 78"/>
                <a:gd name="T12" fmla="*/ 19 w 40"/>
                <a:gd name="T13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8">
                  <a:moveTo>
                    <a:pt x="19" y="42"/>
                  </a:moveTo>
                  <a:lnTo>
                    <a:pt x="34" y="78"/>
                  </a:lnTo>
                  <a:lnTo>
                    <a:pt x="40" y="47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28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344"/>
            <p:cNvSpPr>
              <a:spLocks/>
            </p:cNvSpPr>
            <p:nvPr/>
          </p:nvSpPr>
          <p:spPr bwMode="auto">
            <a:xfrm>
              <a:off x="2586" y="3003"/>
              <a:ext cx="25" cy="13"/>
            </a:xfrm>
            <a:custGeom>
              <a:avLst/>
              <a:gdLst>
                <a:gd name="T0" fmla="*/ 7 w 46"/>
                <a:gd name="T1" fmla="*/ 9 h 27"/>
                <a:gd name="T2" fmla="*/ 18 w 46"/>
                <a:gd name="T3" fmla="*/ 25 h 27"/>
                <a:gd name="T4" fmla="*/ 34 w 46"/>
                <a:gd name="T5" fmla="*/ 27 h 27"/>
                <a:gd name="T6" fmla="*/ 46 w 46"/>
                <a:gd name="T7" fmla="*/ 25 h 27"/>
                <a:gd name="T8" fmla="*/ 38 w 46"/>
                <a:gd name="T9" fmla="*/ 9 h 27"/>
                <a:gd name="T10" fmla="*/ 20 w 46"/>
                <a:gd name="T11" fmla="*/ 0 h 27"/>
                <a:gd name="T12" fmla="*/ 0 w 46"/>
                <a:gd name="T13" fmla="*/ 0 h 27"/>
                <a:gd name="T14" fmla="*/ 7 w 46"/>
                <a:gd name="T1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7">
                  <a:moveTo>
                    <a:pt x="7" y="9"/>
                  </a:moveTo>
                  <a:lnTo>
                    <a:pt x="18" y="25"/>
                  </a:lnTo>
                  <a:lnTo>
                    <a:pt x="34" y="27"/>
                  </a:lnTo>
                  <a:lnTo>
                    <a:pt x="46" y="25"/>
                  </a:lnTo>
                  <a:lnTo>
                    <a:pt x="38" y="9"/>
                  </a:lnTo>
                  <a:lnTo>
                    <a:pt x="20" y="0"/>
                  </a:lnTo>
                  <a:lnTo>
                    <a:pt x="0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345"/>
            <p:cNvSpPr>
              <a:spLocks/>
            </p:cNvSpPr>
            <p:nvPr/>
          </p:nvSpPr>
          <p:spPr bwMode="auto">
            <a:xfrm>
              <a:off x="3182" y="2968"/>
              <a:ext cx="468" cy="313"/>
            </a:xfrm>
            <a:custGeom>
              <a:avLst/>
              <a:gdLst>
                <a:gd name="T0" fmla="*/ 26 w 865"/>
                <a:gd name="T1" fmla="*/ 138 h 653"/>
                <a:gd name="T2" fmla="*/ 0 w 865"/>
                <a:gd name="T3" fmla="*/ 154 h 653"/>
                <a:gd name="T4" fmla="*/ 48 w 865"/>
                <a:gd name="T5" fmla="*/ 266 h 653"/>
                <a:gd name="T6" fmla="*/ 109 w 865"/>
                <a:gd name="T7" fmla="*/ 318 h 653"/>
                <a:gd name="T8" fmla="*/ 82 w 865"/>
                <a:gd name="T9" fmla="*/ 357 h 653"/>
                <a:gd name="T10" fmla="*/ 65 w 865"/>
                <a:gd name="T11" fmla="*/ 365 h 653"/>
                <a:gd name="T12" fmla="*/ 52 w 865"/>
                <a:gd name="T13" fmla="*/ 399 h 653"/>
                <a:gd name="T14" fmla="*/ 74 w 865"/>
                <a:gd name="T15" fmla="*/ 434 h 653"/>
                <a:gd name="T16" fmla="*/ 56 w 865"/>
                <a:gd name="T17" fmla="*/ 476 h 653"/>
                <a:gd name="T18" fmla="*/ 125 w 865"/>
                <a:gd name="T19" fmla="*/ 520 h 653"/>
                <a:gd name="T20" fmla="*/ 166 w 865"/>
                <a:gd name="T21" fmla="*/ 610 h 653"/>
                <a:gd name="T22" fmla="*/ 168 w 865"/>
                <a:gd name="T23" fmla="*/ 644 h 653"/>
                <a:gd name="T24" fmla="*/ 220 w 865"/>
                <a:gd name="T25" fmla="*/ 627 h 653"/>
                <a:gd name="T26" fmla="*/ 297 w 865"/>
                <a:gd name="T27" fmla="*/ 602 h 653"/>
                <a:gd name="T28" fmla="*/ 319 w 865"/>
                <a:gd name="T29" fmla="*/ 584 h 653"/>
                <a:gd name="T30" fmla="*/ 366 w 865"/>
                <a:gd name="T31" fmla="*/ 576 h 653"/>
                <a:gd name="T32" fmla="*/ 392 w 865"/>
                <a:gd name="T33" fmla="*/ 580 h 653"/>
                <a:gd name="T34" fmla="*/ 474 w 865"/>
                <a:gd name="T35" fmla="*/ 584 h 653"/>
                <a:gd name="T36" fmla="*/ 508 w 865"/>
                <a:gd name="T37" fmla="*/ 597 h 653"/>
                <a:gd name="T38" fmla="*/ 538 w 865"/>
                <a:gd name="T39" fmla="*/ 576 h 653"/>
                <a:gd name="T40" fmla="*/ 577 w 865"/>
                <a:gd name="T41" fmla="*/ 563 h 653"/>
                <a:gd name="T42" fmla="*/ 620 w 865"/>
                <a:gd name="T43" fmla="*/ 524 h 653"/>
                <a:gd name="T44" fmla="*/ 599 w 865"/>
                <a:gd name="T45" fmla="*/ 481 h 653"/>
                <a:gd name="T46" fmla="*/ 633 w 865"/>
                <a:gd name="T47" fmla="*/ 456 h 653"/>
                <a:gd name="T48" fmla="*/ 654 w 865"/>
                <a:gd name="T49" fmla="*/ 425 h 653"/>
                <a:gd name="T50" fmla="*/ 706 w 865"/>
                <a:gd name="T51" fmla="*/ 399 h 653"/>
                <a:gd name="T52" fmla="*/ 753 w 865"/>
                <a:gd name="T53" fmla="*/ 378 h 653"/>
                <a:gd name="T54" fmla="*/ 801 w 865"/>
                <a:gd name="T55" fmla="*/ 395 h 653"/>
                <a:gd name="T56" fmla="*/ 856 w 865"/>
                <a:gd name="T57" fmla="*/ 373 h 653"/>
                <a:gd name="T58" fmla="*/ 818 w 865"/>
                <a:gd name="T59" fmla="*/ 335 h 653"/>
                <a:gd name="T60" fmla="*/ 753 w 865"/>
                <a:gd name="T61" fmla="*/ 296 h 653"/>
                <a:gd name="T62" fmla="*/ 779 w 865"/>
                <a:gd name="T63" fmla="*/ 249 h 653"/>
                <a:gd name="T64" fmla="*/ 792 w 865"/>
                <a:gd name="T65" fmla="*/ 211 h 653"/>
                <a:gd name="T66" fmla="*/ 788 w 865"/>
                <a:gd name="T67" fmla="*/ 120 h 653"/>
                <a:gd name="T68" fmla="*/ 840 w 865"/>
                <a:gd name="T69" fmla="*/ 103 h 653"/>
                <a:gd name="T70" fmla="*/ 865 w 865"/>
                <a:gd name="T71" fmla="*/ 65 h 653"/>
                <a:gd name="T72" fmla="*/ 852 w 865"/>
                <a:gd name="T73" fmla="*/ 30 h 653"/>
                <a:gd name="T74" fmla="*/ 775 w 865"/>
                <a:gd name="T75" fmla="*/ 30 h 653"/>
                <a:gd name="T76" fmla="*/ 710 w 865"/>
                <a:gd name="T77" fmla="*/ 8 h 653"/>
                <a:gd name="T78" fmla="*/ 650 w 865"/>
                <a:gd name="T79" fmla="*/ 0 h 653"/>
                <a:gd name="T80" fmla="*/ 577 w 865"/>
                <a:gd name="T81" fmla="*/ 30 h 653"/>
                <a:gd name="T82" fmla="*/ 476 w 865"/>
                <a:gd name="T83" fmla="*/ 116 h 653"/>
                <a:gd name="T84" fmla="*/ 393 w 865"/>
                <a:gd name="T85" fmla="*/ 149 h 653"/>
                <a:gd name="T86" fmla="*/ 348 w 865"/>
                <a:gd name="T87" fmla="*/ 150 h 653"/>
                <a:gd name="T88" fmla="*/ 293 w 865"/>
                <a:gd name="T89" fmla="*/ 142 h 653"/>
                <a:gd name="T90" fmla="*/ 262 w 865"/>
                <a:gd name="T91" fmla="*/ 171 h 653"/>
                <a:gd name="T92" fmla="*/ 220 w 865"/>
                <a:gd name="T93" fmla="*/ 167 h 653"/>
                <a:gd name="T94" fmla="*/ 191 w 865"/>
                <a:gd name="T95" fmla="*/ 167 h 653"/>
                <a:gd name="T96" fmla="*/ 147 w 865"/>
                <a:gd name="T97" fmla="*/ 163 h 653"/>
                <a:gd name="T98" fmla="*/ 113 w 865"/>
                <a:gd name="T99" fmla="*/ 180 h 653"/>
                <a:gd name="T100" fmla="*/ 56 w 865"/>
                <a:gd name="T101" fmla="*/ 168 h 653"/>
                <a:gd name="T102" fmla="*/ 78 w 865"/>
                <a:gd name="T103" fmla="*/ 138 h 653"/>
                <a:gd name="T104" fmla="*/ 26 w 865"/>
                <a:gd name="T105" fmla="*/ 10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5" h="653">
                  <a:moveTo>
                    <a:pt x="26" y="103"/>
                  </a:moveTo>
                  <a:lnTo>
                    <a:pt x="26" y="138"/>
                  </a:lnTo>
                  <a:lnTo>
                    <a:pt x="14" y="150"/>
                  </a:lnTo>
                  <a:lnTo>
                    <a:pt x="0" y="154"/>
                  </a:lnTo>
                  <a:lnTo>
                    <a:pt x="5" y="198"/>
                  </a:lnTo>
                  <a:lnTo>
                    <a:pt x="48" y="266"/>
                  </a:lnTo>
                  <a:lnTo>
                    <a:pt x="107" y="292"/>
                  </a:lnTo>
                  <a:lnTo>
                    <a:pt x="109" y="318"/>
                  </a:lnTo>
                  <a:lnTo>
                    <a:pt x="99" y="335"/>
                  </a:lnTo>
                  <a:lnTo>
                    <a:pt x="82" y="357"/>
                  </a:lnTo>
                  <a:lnTo>
                    <a:pt x="83" y="364"/>
                  </a:lnTo>
                  <a:lnTo>
                    <a:pt x="65" y="365"/>
                  </a:lnTo>
                  <a:lnTo>
                    <a:pt x="48" y="378"/>
                  </a:lnTo>
                  <a:lnTo>
                    <a:pt x="52" y="399"/>
                  </a:lnTo>
                  <a:lnTo>
                    <a:pt x="56" y="430"/>
                  </a:lnTo>
                  <a:lnTo>
                    <a:pt x="74" y="434"/>
                  </a:lnTo>
                  <a:lnTo>
                    <a:pt x="74" y="451"/>
                  </a:lnTo>
                  <a:lnTo>
                    <a:pt x="56" y="476"/>
                  </a:lnTo>
                  <a:lnTo>
                    <a:pt x="82" y="507"/>
                  </a:lnTo>
                  <a:lnTo>
                    <a:pt x="125" y="520"/>
                  </a:lnTo>
                  <a:lnTo>
                    <a:pt x="164" y="576"/>
                  </a:lnTo>
                  <a:lnTo>
                    <a:pt x="166" y="610"/>
                  </a:lnTo>
                  <a:lnTo>
                    <a:pt x="166" y="629"/>
                  </a:lnTo>
                  <a:lnTo>
                    <a:pt x="168" y="644"/>
                  </a:lnTo>
                  <a:lnTo>
                    <a:pt x="190" y="653"/>
                  </a:lnTo>
                  <a:lnTo>
                    <a:pt x="220" y="627"/>
                  </a:lnTo>
                  <a:lnTo>
                    <a:pt x="275" y="618"/>
                  </a:lnTo>
                  <a:lnTo>
                    <a:pt x="297" y="602"/>
                  </a:lnTo>
                  <a:lnTo>
                    <a:pt x="323" y="597"/>
                  </a:lnTo>
                  <a:lnTo>
                    <a:pt x="319" y="584"/>
                  </a:lnTo>
                  <a:lnTo>
                    <a:pt x="336" y="571"/>
                  </a:lnTo>
                  <a:lnTo>
                    <a:pt x="366" y="576"/>
                  </a:lnTo>
                  <a:lnTo>
                    <a:pt x="379" y="563"/>
                  </a:lnTo>
                  <a:lnTo>
                    <a:pt x="392" y="580"/>
                  </a:lnTo>
                  <a:lnTo>
                    <a:pt x="427" y="584"/>
                  </a:lnTo>
                  <a:lnTo>
                    <a:pt x="474" y="584"/>
                  </a:lnTo>
                  <a:lnTo>
                    <a:pt x="486" y="597"/>
                  </a:lnTo>
                  <a:lnTo>
                    <a:pt x="508" y="597"/>
                  </a:lnTo>
                  <a:lnTo>
                    <a:pt x="530" y="584"/>
                  </a:lnTo>
                  <a:lnTo>
                    <a:pt x="538" y="576"/>
                  </a:lnTo>
                  <a:lnTo>
                    <a:pt x="560" y="580"/>
                  </a:lnTo>
                  <a:lnTo>
                    <a:pt x="577" y="563"/>
                  </a:lnTo>
                  <a:lnTo>
                    <a:pt x="611" y="559"/>
                  </a:lnTo>
                  <a:lnTo>
                    <a:pt x="620" y="524"/>
                  </a:lnTo>
                  <a:lnTo>
                    <a:pt x="599" y="498"/>
                  </a:lnTo>
                  <a:lnTo>
                    <a:pt x="599" y="481"/>
                  </a:lnTo>
                  <a:lnTo>
                    <a:pt x="629" y="481"/>
                  </a:lnTo>
                  <a:lnTo>
                    <a:pt x="633" y="456"/>
                  </a:lnTo>
                  <a:lnTo>
                    <a:pt x="654" y="451"/>
                  </a:lnTo>
                  <a:lnTo>
                    <a:pt x="654" y="425"/>
                  </a:lnTo>
                  <a:lnTo>
                    <a:pt x="672" y="417"/>
                  </a:lnTo>
                  <a:lnTo>
                    <a:pt x="706" y="399"/>
                  </a:lnTo>
                  <a:lnTo>
                    <a:pt x="727" y="387"/>
                  </a:lnTo>
                  <a:lnTo>
                    <a:pt x="753" y="378"/>
                  </a:lnTo>
                  <a:lnTo>
                    <a:pt x="771" y="395"/>
                  </a:lnTo>
                  <a:lnTo>
                    <a:pt x="801" y="395"/>
                  </a:lnTo>
                  <a:lnTo>
                    <a:pt x="822" y="383"/>
                  </a:lnTo>
                  <a:lnTo>
                    <a:pt x="856" y="373"/>
                  </a:lnTo>
                  <a:lnTo>
                    <a:pt x="848" y="348"/>
                  </a:lnTo>
                  <a:lnTo>
                    <a:pt x="818" y="335"/>
                  </a:lnTo>
                  <a:lnTo>
                    <a:pt x="788" y="296"/>
                  </a:lnTo>
                  <a:lnTo>
                    <a:pt x="753" y="296"/>
                  </a:lnTo>
                  <a:lnTo>
                    <a:pt x="775" y="271"/>
                  </a:lnTo>
                  <a:lnTo>
                    <a:pt x="779" y="249"/>
                  </a:lnTo>
                  <a:lnTo>
                    <a:pt x="801" y="237"/>
                  </a:lnTo>
                  <a:lnTo>
                    <a:pt x="792" y="211"/>
                  </a:lnTo>
                  <a:lnTo>
                    <a:pt x="779" y="150"/>
                  </a:lnTo>
                  <a:lnTo>
                    <a:pt x="788" y="120"/>
                  </a:lnTo>
                  <a:lnTo>
                    <a:pt x="818" y="91"/>
                  </a:lnTo>
                  <a:lnTo>
                    <a:pt x="840" y="103"/>
                  </a:lnTo>
                  <a:lnTo>
                    <a:pt x="855" y="88"/>
                  </a:lnTo>
                  <a:lnTo>
                    <a:pt x="865" y="65"/>
                  </a:lnTo>
                  <a:lnTo>
                    <a:pt x="848" y="30"/>
                  </a:lnTo>
                  <a:lnTo>
                    <a:pt x="852" y="30"/>
                  </a:lnTo>
                  <a:lnTo>
                    <a:pt x="848" y="30"/>
                  </a:lnTo>
                  <a:lnTo>
                    <a:pt x="775" y="30"/>
                  </a:lnTo>
                  <a:lnTo>
                    <a:pt x="741" y="8"/>
                  </a:lnTo>
                  <a:lnTo>
                    <a:pt x="710" y="8"/>
                  </a:lnTo>
                  <a:lnTo>
                    <a:pt x="672" y="8"/>
                  </a:lnTo>
                  <a:lnTo>
                    <a:pt x="650" y="0"/>
                  </a:lnTo>
                  <a:lnTo>
                    <a:pt x="607" y="4"/>
                  </a:lnTo>
                  <a:lnTo>
                    <a:pt x="577" y="30"/>
                  </a:lnTo>
                  <a:lnTo>
                    <a:pt x="512" y="56"/>
                  </a:lnTo>
                  <a:lnTo>
                    <a:pt x="476" y="116"/>
                  </a:lnTo>
                  <a:lnTo>
                    <a:pt x="435" y="146"/>
                  </a:lnTo>
                  <a:lnTo>
                    <a:pt x="393" y="149"/>
                  </a:lnTo>
                  <a:lnTo>
                    <a:pt x="369" y="149"/>
                  </a:lnTo>
                  <a:lnTo>
                    <a:pt x="348" y="150"/>
                  </a:lnTo>
                  <a:lnTo>
                    <a:pt x="323" y="158"/>
                  </a:lnTo>
                  <a:lnTo>
                    <a:pt x="293" y="142"/>
                  </a:lnTo>
                  <a:lnTo>
                    <a:pt x="284" y="163"/>
                  </a:lnTo>
                  <a:lnTo>
                    <a:pt x="262" y="171"/>
                  </a:lnTo>
                  <a:lnTo>
                    <a:pt x="237" y="176"/>
                  </a:lnTo>
                  <a:lnTo>
                    <a:pt x="220" y="167"/>
                  </a:lnTo>
                  <a:lnTo>
                    <a:pt x="209" y="166"/>
                  </a:lnTo>
                  <a:lnTo>
                    <a:pt x="191" y="167"/>
                  </a:lnTo>
                  <a:lnTo>
                    <a:pt x="160" y="168"/>
                  </a:lnTo>
                  <a:lnTo>
                    <a:pt x="147" y="163"/>
                  </a:lnTo>
                  <a:lnTo>
                    <a:pt x="117" y="168"/>
                  </a:lnTo>
                  <a:lnTo>
                    <a:pt x="113" y="180"/>
                  </a:lnTo>
                  <a:lnTo>
                    <a:pt x="73" y="184"/>
                  </a:lnTo>
                  <a:lnTo>
                    <a:pt x="56" y="168"/>
                  </a:lnTo>
                  <a:lnTo>
                    <a:pt x="65" y="150"/>
                  </a:lnTo>
                  <a:lnTo>
                    <a:pt x="78" y="138"/>
                  </a:lnTo>
                  <a:lnTo>
                    <a:pt x="78" y="124"/>
                  </a:lnTo>
                  <a:lnTo>
                    <a:pt x="26" y="107"/>
                  </a:lnTo>
                  <a:lnTo>
                    <a:pt x="26" y="103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346"/>
            <p:cNvSpPr>
              <a:spLocks/>
            </p:cNvSpPr>
            <p:nvPr/>
          </p:nvSpPr>
          <p:spPr bwMode="auto">
            <a:xfrm>
              <a:off x="2894" y="2871"/>
              <a:ext cx="347" cy="401"/>
            </a:xfrm>
            <a:custGeom>
              <a:avLst/>
              <a:gdLst>
                <a:gd name="T0" fmla="*/ 233 w 642"/>
                <a:gd name="T1" fmla="*/ 52 h 834"/>
                <a:gd name="T2" fmla="*/ 297 w 642"/>
                <a:gd name="T3" fmla="*/ 134 h 834"/>
                <a:gd name="T4" fmla="*/ 374 w 642"/>
                <a:gd name="T5" fmla="*/ 176 h 834"/>
                <a:gd name="T6" fmla="*/ 361 w 642"/>
                <a:gd name="T7" fmla="*/ 228 h 834"/>
                <a:gd name="T8" fmla="*/ 405 w 642"/>
                <a:gd name="T9" fmla="*/ 258 h 834"/>
                <a:gd name="T10" fmla="*/ 469 w 642"/>
                <a:gd name="T11" fmla="*/ 271 h 834"/>
                <a:gd name="T12" fmla="*/ 512 w 642"/>
                <a:gd name="T13" fmla="*/ 231 h 834"/>
                <a:gd name="T14" fmla="*/ 525 w 642"/>
                <a:gd name="T15" fmla="*/ 232 h 834"/>
                <a:gd name="T16" fmla="*/ 542 w 642"/>
                <a:gd name="T17" fmla="*/ 253 h 834"/>
                <a:gd name="T18" fmla="*/ 559 w 642"/>
                <a:gd name="T19" fmla="*/ 309 h 834"/>
                <a:gd name="T20" fmla="*/ 547 w 642"/>
                <a:gd name="T21" fmla="*/ 352 h 834"/>
                <a:gd name="T22" fmla="*/ 581 w 642"/>
                <a:gd name="T23" fmla="*/ 468 h 834"/>
                <a:gd name="T24" fmla="*/ 632 w 642"/>
                <a:gd name="T25" fmla="*/ 537 h 834"/>
                <a:gd name="T26" fmla="*/ 598 w 642"/>
                <a:gd name="T27" fmla="*/ 567 h 834"/>
                <a:gd name="T28" fmla="*/ 589 w 642"/>
                <a:gd name="T29" fmla="*/ 632 h 834"/>
                <a:gd name="T30" fmla="*/ 589 w 642"/>
                <a:gd name="T31" fmla="*/ 678 h 834"/>
                <a:gd name="T32" fmla="*/ 503 w 642"/>
                <a:gd name="T33" fmla="*/ 696 h 834"/>
                <a:gd name="T34" fmla="*/ 443 w 642"/>
                <a:gd name="T35" fmla="*/ 721 h 834"/>
                <a:gd name="T36" fmla="*/ 391 w 642"/>
                <a:gd name="T37" fmla="*/ 747 h 834"/>
                <a:gd name="T38" fmla="*/ 374 w 642"/>
                <a:gd name="T39" fmla="*/ 804 h 834"/>
                <a:gd name="T40" fmla="*/ 344 w 642"/>
                <a:gd name="T41" fmla="*/ 769 h 834"/>
                <a:gd name="T42" fmla="*/ 249 w 642"/>
                <a:gd name="T43" fmla="*/ 688 h 834"/>
                <a:gd name="T44" fmla="*/ 219 w 642"/>
                <a:gd name="T45" fmla="*/ 713 h 834"/>
                <a:gd name="T46" fmla="*/ 159 w 642"/>
                <a:gd name="T47" fmla="*/ 751 h 834"/>
                <a:gd name="T48" fmla="*/ 175 w 642"/>
                <a:gd name="T49" fmla="*/ 831 h 834"/>
                <a:gd name="T50" fmla="*/ 129 w 642"/>
                <a:gd name="T51" fmla="*/ 799 h 834"/>
                <a:gd name="T52" fmla="*/ 73 w 642"/>
                <a:gd name="T53" fmla="*/ 761 h 834"/>
                <a:gd name="T54" fmla="*/ 30 w 642"/>
                <a:gd name="T55" fmla="*/ 709 h 834"/>
                <a:gd name="T56" fmla="*/ 26 w 642"/>
                <a:gd name="T57" fmla="*/ 662 h 834"/>
                <a:gd name="T58" fmla="*/ 43 w 642"/>
                <a:gd name="T59" fmla="*/ 580 h 834"/>
                <a:gd name="T60" fmla="*/ 86 w 642"/>
                <a:gd name="T61" fmla="*/ 580 h 834"/>
                <a:gd name="T62" fmla="*/ 77 w 642"/>
                <a:gd name="T63" fmla="*/ 541 h 834"/>
                <a:gd name="T64" fmla="*/ 107 w 642"/>
                <a:gd name="T65" fmla="*/ 528 h 834"/>
                <a:gd name="T66" fmla="*/ 146 w 642"/>
                <a:gd name="T67" fmla="*/ 477 h 834"/>
                <a:gd name="T68" fmla="*/ 150 w 642"/>
                <a:gd name="T69" fmla="*/ 429 h 834"/>
                <a:gd name="T70" fmla="*/ 99 w 642"/>
                <a:gd name="T71" fmla="*/ 378 h 834"/>
                <a:gd name="T72" fmla="*/ 71 w 642"/>
                <a:gd name="T73" fmla="*/ 340 h 834"/>
                <a:gd name="T74" fmla="*/ 95 w 642"/>
                <a:gd name="T75" fmla="*/ 253 h 834"/>
                <a:gd name="T76" fmla="*/ 50 w 642"/>
                <a:gd name="T77" fmla="*/ 218 h 834"/>
                <a:gd name="T78" fmla="*/ 43 w 642"/>
                <a:gd name="T79" fmla="*/ 180 h 834"/>
                <a:gd name="T80" fmla="*/ 17 w 642"/>
                <a:gd name="T81" fmla="*/ 133 h 834"/>
                <a:gd name="T82" fmla="*/ 0 w 642"/>
                <a:gd name="T83" fmla="*/ 78 h 834"/>
                <a:gd name="T84" fmla="*/ 56 w 642"/>
                <a:gd name="T85" fmla="*/ 52 h 834"/>
                <a:gd name="T86" fmla="*/ 91 w 642"/>
                <a:gd name="T87" fmla="*/ 13 h 834"/>
                <a:gd name="T88" fmla="*/ 180 w 642"/>
                <a:gd name="T89" fmla="*/ 5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2" h="834">
                  <a:moveTo>
                    <a:pt x="180" y="9"/>
                  </a:moveTo>
                  <a:lnTo>
                    <a:pt x="198" y="34"/>
                  </a:lnTo>
                  <a:lnTo>
                    <a:pt x="233" y="52"/>
                  </a:lnTo>
                  <a:lnTo>
                    <a:pt x="263" y="73"/>
                  </a:lnTo>
                  <a:lnTo>
                    <a:pt x="271" y="112"/>
                  </a:lnTo>
                  <a:lnTo>
                    <a:pt x="297" y="134"/>
                  </a:lnTo>
                  <a:lnTo>
                    <a:pt x="332" y="151"/>
                  </a:lnTo>
                  <a:lnTo>
                    <a:pt x="370" y="159"/>
                  </a:lnTo>
                  <a:lnTo>
                    <a:pt x="374" y="176"/>
                  </a:lnTo>
                  <a:lnTo>
                    <a:pt x="366" y="202"/>
                  </a:lnTo>
                  <a:lnTo>
                    <a:pt x="387" y="210"/>
                  </a:lnTo>
                  <a:lnTo>
                    <a:pt x="361" y="228"/>
                  </a:lnTo>
                  <a:lnTo>
                    <a:pt x="366" y="240"/>
                  </a:lnTo>
                  <a:lnTo>
                    <a:pt x="401" y="240"/>
                  </a:lnTo>
                  <a:lnTo>
                    <a:pt x="405" y="258"/>
                  </a:lnTo>
                  <a:lnTo>
                    <a:pt x="432" y="254"/>
                  </a:lnTo>
                  <a:lnTo>
                    <a:pt x="460" y="249"/>
                  </a:lnTo>
                  <a:lnTo>
                    <a:pt x="469" y="271"/>
                  </a:lnTo>
                  <a:lnTo>
                    <a:pt x="486" y="279"/>
                  </a:lnTo>
                  <a:lnTo>
                    <a:pt x="494" y="245"/>
                  </a:lnTo>
                  <a:lnTo>
                    <a:pt x="512" y="231"/>
                  </a:lnTo>
                  <a:lnTo>
                    <a:pt x="532" y="231"/>
                  </a:lnTo>
                  <a:lnTo>
                    <a:pt x="537" y="231"/>
                  </a:lnTo>
                  <a:lnTo>
                    <a:pt x="525" y="232"/>
                  </a:lnTo>
                  <a:lnTo>
                    <a:pt x="572" y="245"/>
                  </a:lnTo>
                  <a:lnTo>
                    <a:pt x="563" y="258"/>
                  </a:lnTo>
                  <a:lnTo>
                    <a:pt x="542" y="253"/>
                  </a:lnTo>
                  <a:lnTo>
                    <a:pt x="525" y="267"/>
                  </a:lnTo>
                  <a:lnTo>
                    <a:pt x="529" y="293"/>
                  </a:lnTo>
                  <a:lnTo>
                    <a:pt x="559" y="309"/>
                  </a:lnTo>
                  <a:lnTo>
                    <a:pt x="559" y="305"/>
                  </a:lnTo>
                  <a:lnTo>
                    <a:pt x="559" y="340"/>
                  </a:lnTo>
                  <a:lnTo>
                    <a:pt x="547" y="352"/>
                  </a:lnTo>
                  <a:lnTo>
                    <a:pt x="533" y="356"/>
                  </a:lnTo>
                  <a:lnTo>
                    <a:pt x="538" y="400"/>
                  </a:lnTo>
                  <a:lnTo>
                    <a:pt x="581" y="468"/>
                  </a:lnTo>
                  <a:lnTo>
                    <a:pt x="640" y="494"/>
                  </a:lnTo>
                  <a:lnTo>
                    <a:pt x="642" y="520"/>
                  </a:lnTo>
                  <a:lnTo>
                    <a:pt x="632" y="537"/>
                  </a:lnTo>
                  <a:lnTo>
                    <a:pt x="615" y="559"/>
                  </a:lnTo>
                  <a:lnTo>
                    <a:pt x="616" y="566"/>
                  </a:lnTo>
                  <a:lnTo>
                    <a:pt x="598" y="567"/>
                  </a:lnTo>
                  <a:lnTo>
                    <a:pt x="581" y="580"/>
                  </a:lnTo>
                  <a:lnTo>
                    <a:pt x="585" y="601"/>
                  </a:lnTo>
                  <a:lnTo>
                    <a:pt x="589" y="632"/>
                  </a:lnTo>
                  <a:lnTo>
                    <a:pt x="607" y="636"/>
                  </a:lnTo>
                  <a:lnTo>
                    <a:pt x="607" y="653"/>
                  </a:lnTo>
                  <a:lnTo>
                    <a:pt x="589" y="678"/>
                  </a:lnTo>
                  <a:lnTo>
                    <a:pt x="555" y="678"/>
                  </a:lnTo>
                  <a:lnTo>
                    <a:pt x="542" y="692"/>
                  </a:lnTo>
                  <a:lnTo>
                    <a:pt x="503" y="696"/>
                  </a:lnTo>
                  <a:lnTo>
                    <a:pt x="490" y="713"/>
                  </a:lnTo>
                  <a:lnTo>
                    <a:pt x="460" y="709"/>
                  </a:lnTo>
                  <a:lnTo>
                    <a:pt x="443" y="721"/>
                  </a:lnTo>
                  <a:lnTo>
                    <a:pt x="439" y="739"/>
                  </a:lnTo>
                  <a:lnTo>
                    <a:pt x="413" y="735"/>
                  </a:lnTo>
                  <a:lnTo>
                    <a:pt x="391" y="747"/>
                  </a:lnTo>
                  <a:lnTo>
                    <a:pt x="374" y="761"/>
                  </a:lnTo>
                  <a:lnTo>
                    <a:pt x="377" y="781"/>
                  </a:lnTo>
                  <a:lnTo>
                    <a:pt x="374" y="804"/>
                  </a:lnTo>
                  <a:lnTo>
                    <a:pt x="344" y="812"/>
                  </a:lnTo>
                  <a:lnTo>
                    <a:pt x="343" y="791"/>
                  </a:lnTo>
                  <a:lnTo>
                    <a:pt x="344" y="769"/>
                  </a:lnTo>
                  <a:lnTo>
                    <a:pt x="318" y="735"/>
                  </a:lnTo>
                  <a:lnTo>
                    <a:pt x="275" y="717"/>
                  </a:lnTo>
                  <a:lnTo>
                    <a:pt x="249" y="688"/>
                  </a:lnTo>
                  <a:lnTo>
                    <a:pt x="241" y="700"/>
                  </a:lnTo>
                  <a:lnTo>
                    <a:pt x="228" y="700"/>
                  </a:lnTo>
                  <a:lnTo>
                    <a:pt x="219" y="713"/>
                  </a:lnTo>
                  <a:lnTo>
                    <a:pt x="202" y="674"/>
                  </a:lnTo>
                  <a:lnTo>
                    <a:pt x="180" y="709"/>
                  </a:lnTo>
                  <a:lnTo>
                    <a:pt x="159" y="751"/>
                  </a:lnTo>
                  <a:lnTo>
                    <a:pt x="160" y="778"/>
                  </a:lnTo>
                  <a:lnTo>
                    <a:pt x="168" y="790"/>
                  </a:lnTo>
                  <a:lnTo>
                    <a:pt x="175" y="831"/>
                  </a:lnTo>
                  <a:lnTo>
                    <a:pt x="172" y="834"/>
                  </a:lnTo>
                  <a:lnTo>
                    <a:pt x="134" y="816"/>
                  </a:lnTo>
                  <a:lnTo>
                    <a:pt x="129" y="799"/>
                  </a:lnTo>
                  <a:lnTo>
                    <a:pt x="112" y="790"/>
                  </a:lnTo>
                  <a:lnTo>
                    <a:pt x="107" y="773"/>
                  </a:lnTo>
                  <a:lnTo>
                    <a:pt x="73" y="761"/>
                  </a:lnTo>
                  <a:lnTo>
                    <a:pt x="34" y="739"/>
                  </a:lnTo>
                  <a:lnTo>
                    <a:pt x="26" y="709"/>
                  </a:lnTo>
                  <a:lnTo>
                    <a:pt x="30" y="709"/>
                  </a:lnTo>
                  <a:lnTo>
                    <a:pt x="43" y="709"/>
                  </a:lnTo>
                  <a:lnTo>
                    <a:pt x="43" y="696"/>
                  </a:lnTo>
                  <a:lnTo>
                    <a:pt x="26" y="662"/>
                  </a:lnTo>
                  <a:lnTo>
                    <a:pt x="22" y="627"/>
                  </a:lnTo>
                  <a:lnTo>
                    <a:pt x="43" y="627"/>
                  </a:lnTo>
                  <a:lnTo>
                    <a:pt x="43" y="580"/>
                  </a:lnTo>
                  <a:lnTo>
                    <a:pt x="61" y="563"/>
                  </a:lnTo>
                  <a:lnTo>
                    <a:pt x="81" y="559"/>
                  </a:lnTo>
                  <a:lnTo>
                    <a:pt x="86" y="580"/>
                  </a:lnTo>
                  <a:lnTo>
                    <a:pt x="91" y="575"/>
                  </a:lnTo>
                  <a:lnTo>
                    <a:pt x="95" y="546"/>
                  </a:lnTo>
                  <a:lnTo>
                    <a:pt x="77" y="541"/>
                  </a:lnTo>
                  <a:lnTo>
                    <a:pt x="69" y="532"/>
                  </a:lnTo>
                  <a:lnTo>
                    <a:pt x="81" y="524"/>
                  </a:lnTo>
                  <a:lnTo>
                    <a:pt x="107" y="528"/>
                  </a:lnTo>
                  <a:lnTo>
                    <a:pt x="116" y="512"/>
                  </a:lnTo>
                  <a:lnTo>
                    <a:pt x="150" y="512"/>
                  </a:lnTo>
                  <a:lnTo>
                    <a:pt x="146" y="477"/>
                  </a:lnTo>
                  <a:lnTo>
                    <a:pt x="120" y="455"/>
                  </a:lnTo>
                  <a:lnTo>
                    <a:pt x="103" y="439"/>
                  </a:lnTo>
                  <a:lnTo>
                    <a:pt x="150" y="429"/>
                  </a:lnTo>
                  <a:lnTo>
                    <a:pt x="142" y="413"/>
                  </a:lnTo>
                  <a:lnTo>
                    <a:pt x="112" y="395"/>
                  </a:lnTo>
                  <a:lnTo>
                    <a:pt x="99" y="378"/>
                  </a:lnTo>
                  <a:lnTo>
                    <a:pt x="77" y="382"/>
                  </a:lnTo>
                  <a:lnTo>
                    <a:pt x="71" y="356"/>
                  </a:lnTo>
                  <a:lnTo>
                    <a:pt x="71" y="340"/>
                  </a:lnTo>
                  <a:lnTo>
                    <a:pt x="73" y="326"/>
                  </a:lnTo>
                  <a:lnTo>
                    <a:pt x="99" y="287"/>
                  </a:lnTo>
                  <a:lnTo>
                    <a:pt x="95" y="253"/>
                  </a:lnTo>
                  <a:lnTo>
                    <a:pt x="56" y="258"/>
                  </a:lnTo>
                  <a:lnTo>
                    <a:pt x="53" y="232"/>
                  </a:lnTo>
                  <a:lnTo>
                    <a:pt x="50" y="218"/>
                  </a:lnTo>
                  <a:lnTo>
                    <a:pt x="51" y="206"/>
                  </a:lnTo>
                  <a:lnTo>
                    <a:pt x="91" y="198"/>
                  </a:lnTo>
                  <a:lnTo>
                    <a:pt x="43" y="180"/>
                  </a:lnTo>
                  <a:lnTo>
                    <a:pt x="30" y="163"/>
                  </a:lnTo>
                  <a:lnTo>
                    <a:pt x="39" y="141"/>
                  </a:lnTo>
                  <a:lnTo>
                    <a:pt x="17" y="133"/>
                  </a:lnTo>
                  <a:lnTo>
                    <a:pt x="26" y="111"/>
                  </a:lnTo>
                  <a:lnTo>
                    <a:pt x="13" y="94"/>
                  </a:lnTo>
                  <a:lnTo>
                    <a:pt x="0" y="78"/>
                  </a:lnTo>
                  <a:lnTo>
                    <a:pt x="8" y="68"/>
                  </a:lnTo>
                  <a:lnTo>
                    <a:pt x="30" y="52"/>
                  </a:lnTo>
                  <a:lnTo>
                    <a:pt x="56" y="52"/>
                  </a:lnTo>
                  <a:lnTo>
                    <a:pt x="65" y="38"/>
                  </a:lnTo>
                  <a:lnTo>
                    <a:pt x="77" y="34"/>
                  </a:lnTo>
                  <a:lnTo>
                    <a:pt x="91" y="13"/>
                  </a:lnTo>
                  <a:lnTo>
                    <a:pt x="136" y="8"/>
                  </a:lnTo>
                  <a:lnTo>
                    <a:pt x="160" y="8"/>
                  </a:lnTo>
                  <a:lnTo>
                    <a:pt x="180" y="5"/>
                  </a:lnTo>
                  <a:lnTo>
                    <a:pt x="189" y="0"/>
                  </a:lnTo>
                  <a:lnTo>
                    <a:pt x="180" y="9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347"/>
            <p:cNvSpPr>
              <a:spLocks/>
            </p:cNvSpPr>
            <p:nvPr/>
          </p:nvSpPr>
          <p:spPr bwMode="auto">
            <a:xfrm>
              <a:off x="2680" y="2979"/>
              <a:ext cx="295" cy="232"/>
            </a:xfrm>
            <a:custGeom>
              <a:avLst/>
              <a:gdLst>
                <a:gd name="T0" fmla="*/ 330 w 545"/>
                <a:gd name="T1" fmla="*/ 442 h 485"/>
                <a:gd name="T2" fmla="*/ 373 w 545"/>
                <a:gd name="T3" fmla="*/ 468 h 485"/>
                <a:gd name="T4" fmla="*/ 425 w 545"/>
                <a:gd name="T5" fmla="*/ 485 h 485"/>
                <a:gd name="T6" fmla="*/ 438 w 545"/>
                <a:gd name="T7" fmla="*/ 472 h 485"/>
                <a:gd name="T8" fmla="*/ 417 w 545"/>
                <a:gd name="T9" fmla="*/ 403 h 485"/>
                <a:gd name="T10" fmla="*/ 438 w 545"/>
                <a:gd name="T11" fmla="*/ 356 h 485"/>
                <a:gd name="T12" fmla="*/ 476 w 545"/>
                <a:gd name="T13" fmla="*/ 335 h 485"/>
                <a:gd name="T14" fmla="*/ 486 w 545"/>
                <a:gd name="T15" fmla="*/ 351 h 485"/>
                <a:gd name="T16" fmla="*/ 472 w 545"/>
                <a:gd name="T17" fmla="*/ 317 h 485"/>
                <a:gd name="T18" fmla="*/ 476 w 545"/>
                <a:gd name="T19" fmla="*/ 300 h 485"/>
                <a:gd name="T20" fmla="*/ 511 w 545"/>
                <a:gd name="T21" fmla="*/ 288 h 485"/>
                <a:gd name="T22" fmla="*/ 541 w 545"/>
                <a:gd name="T23" fmla="*/ 253 h 485"/>
                <a:gd name="T24" fmla="*/ 498 w 545"/>
                <a:gd name="T25" fmla="*/ 215 h 485"/>
                <a:gd name="T26" fmla="*/ 537 w 545"/>
                <a:gd name="T27" fmla="*/ 189 h 485"/>
                <a:gd name="T28" fmla="*/ 494 w 545"/>
                <a:gd name="T29" fmla="*/ 154 h 485"/>
                <a:gd name="T30" fmla="*/ 466 w 545"/>
                <a:gd name="T31" fmla="*/ 132 h 485"/>
                <a:gd name="T32" fmla="*/ 468 w 545"/>
                <a:gd name="T33" fmla="*/ 102 h 485"/>
                <a:gd name="T34" fmla="*/ 490 w 545"/>
                <a:gd name="T35" fmla="*/ 29 h 485"/>
                <a:gd name="T36" fmla="*/ 446 w 545"/>
                <a:gd name="T37" fmla="*/ 47 h 485"/>
                <a:gd name="T38" fmla="*/ 403 w 545"/>
                <a:gd name="T39" fmla="*/ 21 h 485"/>
                <a:gd name="T40" fmla="*/ 369 w 545"/>
                <a:gd name="T41" fmla="*/ 21 h 485"/>
                <a:gd name="T42" fmla="*/ 339 w 545"/>
                <a:gd name="T43" fmla="*/ 8 h 485"/>
                <a:gd name="T44" fmla="*/ 304 w 545"/>
                <a:gd name="T45" fmla="*/ 4 h 485"/>
                <a:gd name="T46" fmla="*/ 261 w 545"/>
                <a:gd name="T47" fmla="*/ 16 h 485"/>
                <a:gd name="T48" fmla="*/ 222 w 545"/>
                <a:gd name="T49" fmla="*/ 19 h 485"/>
                <a:gd name="T50" fmla="*/ 180 w 545"/>
                <a:gd name="T51" fmla="*/ 21 h 485"/>
                <a:gd name="T52" fmla="*/ 146 w 545"/>
                <a:gd name="T53" fmla="*/ 4 h 485"/>
                <a:gd name="T54" fmla="*/ 102 w 545"/>
                <a:gd name="T55" fmla="*/ 12 h 485"/>
                <a:gd name="T56" fmla="*/ 77 w 545"/>
                <a:gd name="T57" fmla="*/ 59 h 485"/>
                <a:gd name="T58" fmla="*/ 25 w 545"/>
                <a:gd name="T59" fmla="*/ 21 h 485"/>
                <a:gd name="T60" fmla="*/ 8 w 545"/>
                <a:gd name="T61" fmla="*/ 106 h 485"/>
                <a:gd name="T62" fmla="*/ 59 w 545"/>
                <a:gd name="T63" fmla="*/ 158 h 485"/>
                <a:gd name="T64" fmla="*/ 128 w 545"/>
                <a:gd name="T65" fmla="*/ 252 h 485"/>
                <a:gd name="T66" fmla="*/ 197 w 545"/>
                <a:gd name="T67" fmla="*/ 317 h 485"/>
                <a:gd name="T68" fmla="*/ 240 w 545"/>
                <a:gd name="T69" fmla="*/ 369 h 485"/>
                <a:gd name="T70" fmla="*/ 305 w 545"/>
                <a:gd name="T71" fmla="*/ 420 h 485"/>
                <a:gd name="T72" fmla="*/ 296 w 545"/>
                <a:gd name="T73" fmla="*/ 43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485">
                  <a:moveTo>
                    <a:pt x="296" y="438"/>
                  </a:moveTo>
                  <a:lnTo>
                    <a:pt x="330" y="442"/>
                  </a:lnTo>
                  <a:lnTo>
                    <a:pt x="343" y="468"/>
                  </a:lnTo>
                  <a:lnTo>
                    <a:pt x="373" y="468"/>
                  </a:lnTo>
                  <a:lnTo>
                    <a:pt x="387" y="485"/>
                  </a:lnTo>
                  <a:lnTo>
                    <a:pt x="425" y="485"/>
                  </a:lnTo>
                  <a:lnTo>
                    <a:pt x="438" y="485"/>
                  </a:lnTo>
                  <a:lnTo>
                    <a:pt x="438" y="472"/>
                  </a:lnTo>
                  <a:lnTo>
                    <a:pt x="421" y="438"/>
                  </a:lnTo>
                  <a:lnTo>
                    <a:pt x="417" y="403"/>
                  </a:lnTo>
                  <a:lnTo>
                    <a:pt x="438" y="403"/>
                  </a:lnTo>
                  <a:lnTo>
                    <a:pt x="438" y="356"/>
                  </a:lnTo>
                  <a:lnTo>
                    <a:pt x="456" y="339"/>
                  </a:lnTo>
                  <a:lnTo>
                    <a:pt x="476" y="335"/>
                  </a:lnTo>
                  <a:lnTo>
                    <a:pt x="481" y="356"/>
                  </a:lnTo>
                  <a:lnTo>
                    <a:pt x="486" y="351"/>
                  </a:lnTo>
                  <a:lnTo>
                    <a:pt x="490" y="322"/>
                  </a:lnTo>
                  <a:lnTo>
                    <a:pt x="472" y="317"/>
                  </a:lnTo>
                  <a:lnTo>
                    <a:pt x="464" y="308"/>
                  </a:lnTo>
                  <a:lnTo>
                    <a:pt x="476" y="300"/>
                  </a:lnTo>
                  <a:lnTo>
                    <a:pt x="502" y="304"/>
                  </a:lnTo>
                  <a:lnTo>
                    <a:pt x="511" y="288"/>
                  </a:lnTo>
                  <a:lnTo>
                    <a:pt x="545" y="288"/>
                  </a:lnTo>
                  <a:lnTo>
                    <a:pt x="541" y="253"/>
                  </a:lnTo>
                  <a:lnTo>
                    <a:pt x="515" y="231"/>
                  </a:lnTo>
                  <a:lnTo>
                    <a:pt x="498" y="215"/>
                  </a:lnTo>
                  <a:lnTo>
                    <a:pt x="545" y="205"/>
                  </a:lnTo>
                  <a:lnTo>
                    <a:pt x="537" y="189"/>
                  </a:lnTo>
                  <a:lnTo>
                    <a:pt x="507" y="171"/>
                  </a:lnTo>
                  <a:lnTo>
                    <a:pt x="494" y="154"/>
                  </a:lnTo>
                  <a:lnTo>
                    <a:pt x="472" y="158"/>
                  </a:lnTo>
                  <a:lnTo>
                    <a:pt x="466" y="132"/>
                  </a:lnTo>
                  <a:lnTo>
                    <a:pt x="466" y="116"/>
                  </a:lnTo>
                  <a:lnTo>
                    <a:pt x="468" y="102"/>
                  </a:lnTo>
                  <a:lnTo>
                    <a:pt x="494" y="63"/>
                  </a:lnTo>
                  <a:lnTo>
                    <a:pt x="490" y="29"/>
                  </a:lnTo>
                  <a:lnTo>
                    <a:pt x="451" y="34"/>
                  </a:lnTo>
                  <a:lnTo>
                    <a:pt x="446" y="47"/>
                  </a:lnTo>
                  <a:lnTo>
                    <a:pt x="417" y="51"/>
                  </a:lnTo>
                  <a:lnTo>
                    <a:pt x="403" y="21"/>
                  </a:lnTo>
                  <a:lnTo>
                    <a:pt x="387" y="8"/>
                  </a:lnTo>
                  <a:lnTo>
                    <a:pt x="369" y="21"/>
                  </a:lnTo>
                  <a:lnTo>
                    <a:pt x="352" y="8"/>
                  </a:lnTo>
                  <a:lnTo>
                    <a:pt x="339" y="8"/>
                  </a:lnTo>
                  <a:lnTo>
                    <a:pt x="326" y="25"/>
                  </a:lnTo>
                  <a:lnTo>
                    <a:pt x="304" y="4"/>
                  </a:lnTo>
                  <a:lnTo>
                    <a:pt x="279" y="29"/>
                  </a:lnTo>
                  <a:lnTo>
                    <a:pt x="261" y="16"/>
                  </a:lnTo>
                  <a:lnTo>
                    <a:pt x="246" y="15"/>
                  </a:lnTo>
                  <a:lnTo>
                    <a:pt x="222" y="19"/>
                  </a:lnTo>
                  <a:lnTo>
                    <a:pt x="199" y="22"/>
                  </a:lnTo>
                  <a:lnTo>
                    <a:pt x="180" y="21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46" y="16"/>
                  </a:lnTo>
                  <a:lnTo>
                    <a:pt x="102" y="12"/>
                  </a:lnTo>
                  <a:lnTo>
                    <a:pt x="90" y="35"/>
                  </a:lnTo>
                  <a:lnTo>
                    <a:pt x="77" y="59"/>
                  </a:lnTo>
                  <a:lnTo>
                    <a:pt x="52" y="42"/>
                  </a:lnTo>
                  <a:lnTo>
                    <a:pt x="25" y="21"/>
                  </a:lnTo>
                  <a:lnTo>
                    <a:pt x="0" y="38"/>
                  </a:lnTo>
                  <a:lnTo>
                    <a:pt x="8" y="106"/>
                  </a:lnTo>
                  <a:lnTo>
                    <a:pt x="38" y="124"/>
                  </a:lnTo>
                  <a:lnTo>
                    <a:pt x="59" y="158"/>
                  </a:lnTo>
                  <a:lnTo>
                    <a:pt x="81" y="218"/>
                  </a:lnTo>
                  <a:lnTo>
                    <a:pt x="128" y="252"/>
                  </a:lnTo>
                  <a:lnTo>
                    <a:pt x="158" y="296"/>
                  </a:lnTo>
                  <a:lnTo>
                    <a:pt x="197" y="317"/>
                  </a:lnTo>
                  <a:lnTo>
                    <a:pt x="231" y="335"/>
                  </a:lnTo>
                  <a:lnTo>
                    <a:pt x="240" y="369"/>
                  </a:lnTo>
                  <a:lnTo>
                    <a:pt x="275" y="392"/>
                  </a:lnTo>
                  <a:lnTo>
                    <a:pt x="305" y="420"/>
                  </a:lnTo>
                  <a:lnTo>
                    <a:pt x="300" y="434"/>
                  </a:lnTo>
                  <a:lnTo>
                    <a:pt x="296" y="43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348"/>
            <p:cNvSpPr>
              <a:spLocks/>
            </p:cNvSpPr>
            <p:nvPr/>
          </p:nvSpPr>
          <p:spPr bwMode="auto">
            <a:xfrm>
              <a:off x="3075" y="3197"/>
              <a:ext cx="198" cy="149"/>
            </a:xfrm>
            <a:custGeom>
              <a:avLst/>
              <a:gdLst>
                <a:gd name="T0" fmla="*/ 8 w 365"/>
                <a:gd name="T1" fmla="*/ 130 h 310"/>
                <a:gd name="T2" fmla="*/ 0 w 365"/>
                <a:gd name="T3" fmla="*/ 151 h 310"/>
                <a:gd name="T4" fmla="*/ 8 w 365"/>
                <a:gd name="T5" fmla="*/ 173 h 310"/>
                <a:gd name="T6" fmla="*/ 12 w 365"/>
                <a:gd name="T7" fmla="*/ 181 h 310"/>
                <a:gd name="T8" fmla="*/ 0 w 365"/>
                <a:gd name="T9" fmla="*/ 190 h 310"/>
                <a:gd name="T10" fmla="*/ 4 w 365"/>
                <a:gd name="T11" fmla="*/ 207 h 310"/>
                <a:gd name="T12" fmla="*/ 17 w 365"/>
                <a:gd name="T13" fmla="*/ 215 h 310"/>
                <a:gd name="T14" fmla="*/ 8 w 365"/>
                <a:gd name="T15" fmla="*/ 250 h 310"/>
                <a:gd name="T16" fmla="*/ 30 w 365"/>
                <a:gd name="T17" fmla="*/ 258 h 310"/>
                <a:gd name="T18" fmla="*/ 34 w 365"/>
                <a:gd name="T19" fmla="*/ 276 h 310"/>
                <a:gd name="T20" fmla="*/ 47 w 365"/>
                <a:gd name="T21" fmla="*/ 280 h 310"/>
                <a:gd name="T22" fmla="*/ 65 w 365"/>
                <a:gd name="T23" fmla="*/ 310 h 310"/>
                <a:gd name="T24" fmla="*/ 94 w 365"/>
                <a:gd name="T25" fmla="*/ 298 h 310"/>
                <a:gd name="T26" fmla="*/ 99 w 365"/>
                <a:gd name="T27" fmla="*/ 310 h 310"/>
                <a:gd name="T28" fmla="*/ 133 w 365"/>
                <a:gd name="T29" fmla="*/ 306 h 310"/>
                <a:gd name="T30" fmla="*/ 158 w 365"/>
                <a:gd name="T31" fmla="*/ 302 h 310"/>
                <a:gd name="T32" fmla="*/ 163 w 365"/>
                <a:gd name="T33" fmla="*/ 292 h 310"/>
                <a:gd name="T34" fmla="*/ 193 w 365"/>
                <a:gd name="T35" fmla="*/ 298 h 310"/>
                <a:gd name="T36" fmla="*/ 193 w 365"/>
                <a:gd name="T37" fmla="*/ 284 h 310"/>
                <a:gd name="T38" fmla="*/ 215 w 365"/>
                <a:gd name="T39" fmla="*/ 284 h 310"/>
                <a:gd name="T40" fmla="*/ 219 w 365"/>
                <a:gd name="T41" fmla="*/ 267 h 310"/>
                <a:gd name="T42" fmla="*/ 231 w 365"/>
                <a:gd name="T43" fmla="*/ 237 h 310"/>
                <a:gd name="T44" fmla="*/ 253 w 365"/>
                <a:gd name="T45" fmla="*/ 233 h 310"/>
                <a:gd name="T46" fmla="*/ 270 w 365"/>
                <a:gd name="T47" fmla="*/ 219 h 310"/>
                <a:gd name="T48" fmla="*/ 296 w 365"/>
                <a:gd name="T49" fmla="*/ 225 h 310"/>
                <a:gd name="T50" fmla="*/ 339 w 365"/>
                <a:gd name="T51" fmla="*/ 211 h 310"/>
                <a:gd name="T52" fmla="*/ 348 w 365"/>
                <a:gd name="T53" fmla="*/ 177 h 310"/>
                <a:gd name="T54" fmla="*/ 365 w 365"/>
                <a:gd name="T55" fmla="*/ 168 h 310"/>
                <a:gd name="T56" fmla="*/ 362 w 365"/>
                <a:gd name="T57" fmla="*/ 156 h 310"/>
                <a:gd name="T58" fmla="*/ 362 w 365"/>
                <a:gd name="T59" fmla="*/ 135 h 310"/>
                <a:gd name="T60" fmla="*/ 362 w 365"/>
                <a:gd name="T61" fmla="*/ 115 h 310"/>
                <a:gd name="T62" fmla="*/ 361 w 365"/>
                <a:gd name="T63" fmla="*/ 100 h 310"/>
                <a:gd name="T64" fmla="*/ 322 w 365"/>
                <a:gd name="T65" fmla="*/ 44 h 310"/>
                <a:gd name="T66" fmla="*/ 279 w 365"/>
                <a:gd name="T67" fmla="*/ 31 h 310"/>
                <a:gd name="T68" fmla="*/ 253 w 365"/>
                <a:gd name="T69" fmla="*/ 0 h 310"/>
                <a:gd name="T70" fmla="*/ 219 w 365"/>
                <a:gd name="T71" fmla="*/ 0 h 310"/>
                <a:gd name="T72" fmla="*/ 206 w 365"/>
                <a:gd name="T73" fmla="*/ 14 h 310"/>
                <a:gd name="T74" fmla="*/ 167 w 365"/>
                <a:gd name="T75" fmla="*/ 18 h 310"/>
                <a:gd name="T76" fmla="*/ 154 w 365"/>
                <a:gd name="T77" fmla="*/ 35 h 310"/>
                <a:gd name="T78" fmla="*/ 124 w 365"/>
                <a:gd name="T79" fmla="*/ 31 h 310"/>
                <a:gd name="T80" fmla="*/ 107 w 365"/>
                <a:gd name="T81" fmla="*/ 43 h 310"/>
                <a:gd name="T82" fmla="*/ 103 w 365"/>
                <a:gd name="T83" fmla="*/ 61 h 310"/>
                <a:gd name="T84" fmla="*/ 77 w 365"/>
                <a:gd name="T85" fmla="*/ 57 h 310"/>
                <a:gd name="T86" fmla="*/ 55 w 365"/>
                <a:gd name="T87" fmla="*/ 69 h 310"/>
                <a:gd name="T88" fmla="*/ 38 w 365"/>
                <a:gd name="T89" fmla="*/ 83 h 310"/>
                <a:gd name="T90" fmla="*/ 41 w 365"/>
                <a:gd name="T91" fmla="*/ 103 h 310"/>
                <a:gd name="T92" fmla="*/ 38 w 365"/>
                <a:gd name="T93" fmla="*/ 126 h 310"/>
                <a:gd name="T94" fmla="*/ 8 w 365"/>
                <a:gd name="T95" fmla="*/ 134 h 310"/>
                <a:gd name="T96" fmla="*/ 8 w 365"/>
                <a:gd name="T97" fmla="*/ 13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5" h="310">
                  <a:moveTo>
                    <a:pt x="8" y="130"/>
                  </a:moveTo>
                  <a:lnTo>
                    <a:pt x="0" y="151"/>
                  </a:lnTo>
                  <a:lnTo>
                    <a:pt x="8" y="173"/>
                  </a:lnTo>
                  <a:lnTo>
                    <a:pt x="12" y="181"/>
                  </a:lnTo>
                  <a:lnTo>
                    <a:pt x="0" y="190"/>
                  </a:lnTo>
                  <a:lnTo>
                    <a:pt x="4" y="207"/>
                  </a:lnTo>
                  <a:lnTo>
                    <a:pt x="17" y="215"/>
                  </a:lnTo>
                  <a:lnTo>
                    <a:pt x="8" y="250"/>
                  </a:lnTo>
                  <a:lnTo>
                    <a:pt x="30" y="258"/>
                  </a:lnTo>
                  <a:lnTo>
                    <a:pt x="34" y="276"/>
                  </a:lnTo>
                  <a:lnTo>
                    <a:pt x="47" y="280"/>
                  </a:lnTo>
                  <a:lnTo>
                    <a:pt x="65" y="310"/>
                  </a:lnTo>
                  <a:lnTo>
                    <a:pt x="94" y="298"/>
                  </a:lnTo>
                  <a:lnTo>
                    <a:pt x="99" y="310"/>
                  </a:lnTo>
                  <a:lnTo>
                    <a:pt x="133" y="306"/>
                  </a:lnTo>
                  <a:lnTo>
                    <a:pt x="158" y="302"/>
                  </a:lnTo>
                  <a:lnTo>
                    <a:pt x="163" y="292"/>
                  </a:lnTo>
                  <a:lnTo>
                    <a:pt x="193" y="298"/>
                  </a:lnTo>
                  <a:lnTo>
                    <a:pt x="193" y="284"/>
                  </a:lnTo>
                  <a:lnTo>
                    <a:pt x="215" y="284"/>
                  </a:lnTo>
                  <a:lnTo>
                    <a:pt x="219" y="267"/>
                  </a:lnTo>
                  <a:lnTo>
                    <a:pt x="231" y="237"/>
                  </a:lnTo>
                  <a:lnTo>
                    <a:pt x="253" y="233"/>
                  </a:lnTo>
                  <a:lnTo>
                    <a:pt x="270" y="219"/>
                  </a:lnTo>
                  <a:lnTo>
                    <a:pt x="296" y="225"/>
                  </a:lnTo>
                  <a:lnTo>
                    <a:pt x="339" y="211"/>
                  </a:lnTo>
                  <a:lnTo>
                    <a:pt x="348" y="177"/>
                  </a:lnTo>
                  <a:lnTo>
                    <a:pt x="365" y="168"/>
                  </a:lnTo>
                  <a:lnTo>
                    <a:pt x="362" y="156"/>
                  </a:lnTo>
                  <a:lnTo>
                    <a:pt x="362" y="135"/>
                  </a:lnTo>
                  <a:lnTo>
                    <a:pt x="362" y="115"/>
                  </a:lnTo>
                  <a:lnTo>
                    <a:pt x="361" y="100"/>
                  </a:lnTo>
                  <a:lnTo>
                    <a:pt x="322" y="44"/>
                  </a:lnTo>
                  <a:lnTo>
                    <a:pt x="279" y="31"/>
                  </a:lnTo>
                  <a:lnTo>
                    <a:pt x="253" y="0"/>
                  </a:lnTo>
                  <a:lnTo>
                    <a:pt x="219" y="0"/>
                  </a:lnTo>
                  <a:lnTo>
                    <a:pt x="206" y="14"/>
                  </a:lnTo>
                  <a:lnTo>
                    <a:pt x="167" y="18"/>
                  </a:lnTo>
                  <a:lnTo>
                    <a:pt x="154" y="35"/>
                  </a:lnTo>
                  <a:lnTo>
                    <a:pt x="124" y="31"/>
                  </a:lnTo>
                  <a:lnTo>
                    <a:pt x="107" y="43"/>
                  </a:lnTo>
                  <a:lnTo>
                    <a:pt x="103" y="61"/>
                  </a:lnTo>
                  <a:lnTo>
                    <a:pt x="77" y="57"/>
                  </a:lnTo>
                  <a:lnTo>
                    <a:pt x="55" y="69"/>
                  </a:lnTo>
                  <a:lnTo>
                    <a:pt x="38" y="83"/>
                  </a:lnTo>
                  <a:lnTo>
                    <a:pt x="41" y="103"/>
                  </a:lnTo>
                  <a:lnTo>
                    <a:pt x="38" y="126"/>
                  </a:lnTo>
                  <a:lnTo>
                    <a:pt x="8" y="134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349"/>
            <p:cNvSpPr>
              <a:spLocks/>
            </p:cNvSpPr>
            <p:nvPr/>
          </p:nvSpPr>
          <p:spPr bwMode="auto">
            <a:xfrm>
              <a:off x="2980" y="3195"/>
              <a:ext cx="158" cy="273"/>
            </a:xfrm>
            <a:custGeom>
              <a:avLst/>
              <a:gdLst>
                <a:gd name="T0" fmla="*/ 48 w 293"/>
                <a:gd name="T1" fmla="*/ 164 h 568"/>
                <a:gd name="T2" fmla="*/ 56 w 293"/>
                <a:gd name="T3" fmla="*/ 189 h 568"/>
                <a:gd name="T4" fmla="*/ 43 w 293"/>
                <a:gd name="T5" fmla="*/ 223 h 568"/>
                <a:gd name="T6" fmla="*/ 26 w 293"/>
                <a:gd name="T7" fmla="*/ 245 h 568"/>
                <a:gd name="T8" fmla="*/ 48 w 293"/>
                <a:gd name="T9" fmla="*/ 306 h 568"/>
                <a:gd name="T10" fmla="*/ 48 w 293"/>
                <a:gd name="T11" fmla="*/ 349 h 568"/>
                <a:gd name="T12" fmla="*/ 39 w 293"/>
                <a:gd name="T13" fmla="*/ 396 h 568"/>
                <a:gd name="T14" fmla="*/ 64 w 293"/>
                <a:gd name="T15" fmla="*/ 430 h 568"/>
                <a:gd name="T16" fmla="*/ 90 w 293"/>
                <a:gd name="T17" fmla="*/ 478 h 568"/>
                <a:gd name="T18" fmla="*/ 142 w 293"/>
                <a:gd name="T19" fmla="*/ 511 h 568"/>
                <a:gd name="T20" fmla="*/ 168 w 293"/>
                <a:gd name="T21" fmla="*/ 568 h 568"/>
                <a:gd name="T22" fmla="*/ 207 w 293"/>
                <a:gd name="T23" fmla="*/ 537 h 568"/>
                <a:gd name="T24" fmla="*/ 220 w 293"/>
                <a:gd name="T25" fmla="*/ 517 h 568"/>
                <a:gd name="T26" fmla="*/ 215 w 293"/>
                <a:gd name="T27" fmla="*/ 482 h 568"/>
                <a:gd name="T28" fmla="*/ 254 w 293"/>
                <a:gd name="T29" fmla="*/ 434 h 568"/>
                <a:gd name="T30" fmla="*/ 293 w 293"/>
                <a:gd name="T31" fmla="*/ 369 h 568"/>
                <a:gd name="T32" fmla="*/ 280 w 293"/>
                <a:gd name="T33" fmla="*/ 340 h 568"/>
                <a:gd name="T34" fmla="*/ 276 w 293"/>
                <a:gd name="T35" fmla="*/ 314 h 568"/>
                <a:gd name="T36" fmla="*/ 242 w 293"/>
                <a:gd name="T37" fmla="*/ 314 h 568"/>
                <a:gd name="T38" fmla="*/ 211 w 293"/>
                <a:gd name="T39" fmla="*/ 280 h 568"/>
                <a:gd name="T40" fmla="*/ 185 w 293"/>
                <a:gd name="T41" fmla="*/ 254 h 568"/>
                <a:gd name="T42" fmla="*/ 181 w 293"/>
                <a:gd name="T43" fmla="*/ 211 h 568"/>
                <a:gd name="T44" fmla="*/ 189 w 293"/>
                <a:gd name="T45" fmla="*/ 185 h 568"/>
                <a:gd name="T46" fmla="*/ 177 w 293"/>
                <a:gd name="T47" fmla="*/ 155 h 568"/>
                <a:gd name="T48" fmla="*/ 185 w 293"/>
                <a:gd name="T49" fmla="*/ 138 h 568"/>
                <a:gd name="T50" fmla="*/ 185 w 293"/>
                <a:gd name="T51" fmla="*/ 95 h 568"/>
                <a:gd name="T52" fmla="*/ 116 w 293"/>
                <a:gd name="T53" fmla="*/ 43 h 568"/>
                <a:gd name="T54" fmla="*/ 82 w 293"/>
                <a:gd name="T55" fmla="*/ 26 h 568"/>
                <a:gd name="T56" fmla="*/ 60 w 293"/>
                <a:gd name="T57" fmla="*/ 39 h 568"/>
                <a:gd name="T58" fmla="*/ 21 w 293"/>
                <a:gd name="T59" fmla="*/ 35 h 568"/>
                <a:gd name="T60" fmla="*/ 1 w 293"/>
                <a:gd name="T61" fmla="*/ 104 h 568"/>
                <a:gd name="T62" fmla="*/ 16 w 293"/>
                <a:gd name="T63" fmla="*/ 157 h 568"/>
                <a:gd name="T64" fmla="*/ 13 w 293"/>
                <a:gd name="T65" fmla="*/ 14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568">
                  <a:moveTo>
                    <a:pt x="13" y="146"/>
                  </a:moveTo>
                  <a:lnTo>
                    <a:pt x="48" y="164"/>
                  </a:lnTo>
                  <a:lnTo>
                    <a:pt x="60" y="168"/>
                  </a:lnTo>
                  <a:lnTo>
                    <a:pt x="56" y="189"/>
                  </a:lnTo>
                  <a:lnTo>
                    <a:pt x="43" y="189"/>
                  </a:lnTo>
                  <a:lnTo>
                    <a:pt x="43" y="223"/>
                  </a:lnTo>
                  <a:lnTo>
                    <a:pt x="35" y="233"/>
                  </a:lnTo>
                  <a:lnTo>
                    <a:pt x="26" y="245"/>
                  </a:lnTo>
                  <a:lnTo>
                    <a:pt x="43" y="267"/>
                  </a:lnTo>
                  <a:lnTo>
                    <a:pt x="48" y="306"/>
                  </a:lnTo>
                  <a:lnTo>
                    <a:pt x="60" y="327"/>
                  </a:lnTo>
                  <a:lnTo>
                    <a:pt x="48" y="349"/>
                  </a:lnTo>
                  <a:lnTo>
                    <a:pt x="42" y="371"/>
                  </a:lnTo>
                  <a:lnTo>
                    <a:pt x="39" y="396"/>
                  </a:lnTo>
                  <a:lnTo>
                    <a:pt x="56" y="413"/>
                  </a:lnTo>
                  <a:lnTo>
                    <a:pt x="64" y="430"/>
                  </a:lnTo>
                  <a:lnTo>
                    <a:pt x="60" y="448"/>
                  </a:lnTo>
                  <a:lnTo>
                    <a:pt x="90" y="478"/>
                  </a:lnTo>
                  <a:lnTo>
                    <a:pt x="138" y="499"/>
                  </a:lnTo>
                  <a:lnTo>
                    <a:pt x="142" y="511"/>
                  </a:lnTo>
                  <a:lnTo>
                    <a:pt x="159" y="521"/>
                  </a:lnTo>
                  <a:lnTo>
                    <a:pt x="168" y="568"/>
                  </a:lnTo>
                  <a:lnTo>
                    <a:pt x="207" y="563"/>
                  </a:lnTo>
                  <a:lnTo>
                    <a:pt x="207" y="537"/>
                  </a:lnTo>
                  <a:lnTo>
                    <a:pt x="215" y="537"/>
                  </a:lnTo>
                  <a:lnTo>
                    <a:pt x="220" y="517"/>
                  </a:lnTo>
                  <a:lnTo>
                    <a:pt x="211" y="503"/>
                  </a:lnTo>
                  <a:lnTo>
                    <a:pt x="215" y="482"/>
                  </a:lnTo>
                  <a:lnTo>
                    <a:pt x="250" y="477"/>
                  </a:lnTo>
                  <a:lnTo>
                    <a:pt x="254" y="434"/>
                  </a:lnTo>
                  <a:lnTo>
                    <a:pt x="262" y="400"/>
                  </a:lnTo>
                  <a:lnTo>
                    <a:pt x="293" y="369"/>
                  </a:lnTo>
                  <a:lnTo>
                    <a:pt x="293" y="353"/>
                  </a:lnTo>
                  <a:lnTo>
                    <a:pt x="280" y="340"/>
                  </a:lnTo>
                  <a:lnTo>
                    <a:pt x="276" y="310"/>
                  </a:lnTo>
                  <a:lnTo>
                    <a:pt x="276" y="314"/>
                  </a:lnTo>
                  <a:lnTo>
                    <a:pt x="271" y="302"/>
                  </a:lnTo>
                  <a:lnTo>
                    <a:pt x="242" y="314"/>
                  </a:lnTo>
                  <a:lnTo>
                    <a:pt x="224" y="284"/>
                  </a:lnTo>
                  <a:lnTo>
                    <a:pt x="211" y="280"/>
                  </a:lnTo>
                  <a:lnTo>
                    <a:pt x="207" y="262"/>
                  </a:lnTo>
                  <a:lnTo>
                    <a:pt x="185" y="254"/>
                  </a:lnTo>
                  <a:lnTo>
                    <a:pt x="194" y="219"/>
                  </a:lnTo>
                  <a:lnTo>
                    <a:pt x="181" y="211"/>
                  </a:lnTo>
                  <a:lnTo>
                    <a:pt x="177" y="194"/>
                  </a:lnTo>
                  <a:lnTo>
                    <a:pt x="189" y="185"/>
                  </a:lnTo>
                  <a:lnTo>
                    <a:pt x="185" y="177"/>
                  </a:lnTo>
                  <a:lnTo>
                    <a:pt x="177" y="155"/>
                  </a:lnTo>
                  <a:lnTo>
                    <a:pt x="185" y="134"/>
                  </a:lnTo>
                  <a:lnTo>
                    <a:pt x="185" y="138"/>
                  </a:lnTo>
                  <a:lnTo>
                    <a:pt x="184" y="117"/>
                  </a:lnTo>
                  <a:lnTo>
                    <a:pt x="185" y="95"/>
                  </a:lnTo>
                  <a:lnTo>
                    <a:pt x="159" y="61"/>
                  </a:lnTo>
                  <a:lnTo>
                    <a:pt x="116" y="43"/>
                  </a:lnTo>
                  <a:lnTo>
                    <a:pt x="90" y="14"/>
                  </a:lnTo>
                  <a:lnTo>
                    <a:pt x="82" y="26"/>
                  </a:lnTo>
                  <a:lnTo>
                    <a:pt x="69" y="26"/>
                  </a:lnTo>
                  <a:lnTo>
                    <a:pt x="60" y="39"/>
                  </a:lnTo>
                  <a:lnTo>
                    <a:pt x="43" y="0"/>
                  </a:lnTo>
                  <a:lnTo>
                    <a:pt x="21" y="35"/>
                  </a:lnTo>
                  <a:lnTo>
                    <a:pt x="0" y="77"/>
                  </a:lnTo>
                  <a:lnTo>
                    <a:pt x="1" y="104"/>
                  </a:lnTo>
                  <a:lnTo>
                    <a:pt x="9" y="116"/>
                  </a:lnTo>
                  <a:lnTo>
                    <a:pt x="16" y="157"/>
                  </a:lnTo>
                  <a:lnTo>
                    <a:pt x="13" y="160"/>
                  </a:lnTo>
                  <a:lnTo>
                    <a:pt x="13" y="14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350"/>
            <p:cNvSpPr>
              <a:spLocks/>
            </p:cNvSpPr>
            <p:nvPr/>
          </p:nvSpPr>
          <p:spPr bwMode="auto">
            <a:xfrm>
              <a:off x="3087" y="3197"/>
              <a:ext cx="466" cy="539"/>
            </a:xfrm>
            <a:custGeom>
              <a:avLst/>
              <a:gdLst>
                <a:gd name="T0" fmla="*/ 64 w 860"/>
                <a:gd name="T1" fmla="*/ 645 h 1123"/>
                <a:gd name="T2" fmla="*/ 159 w 860"/>
                <a:gd name="T3" fmla="*/ 663 h 1123"/>
                <a:gd name="T4" fmla="*/ 78 w 860"/>
                <a:gd name="T5" fmla="*/ 727 h 1123"/>
                <a:gd name="T6" fmla="*/ 133 w 860"/>
                <a:gd name="T7" fmla="*/ 718 h 1123"/>
                <a:gd name="T8" fmla="*/ 206 w 860"/>
                <a:gd name="T9" fmla="*/ 766 h 1123"/>
                <a:gd name="T10" fmla="*/ 318 w 860"/>
                <a:gd name="T11" fmla="*/ 762 h 1123"/>
                <a:gd name="T12" fmla="*/ 409 w 860"/>
                <a:gd name="T13" fmla="*/ 748 h 1123"/>
                <a:gd name="T14" fmla="*/ 486 w 860"/>
                <a:gd name="T15" fmla="*/ 795 h 1123"/>
                <a:gd name="T16" fmla="*/ 409 w 860"/>
                <a:gd name="T17" fmla="*/ 805 h 1123"/>
                <a:gd name="T18" fmla="*/ 224 w 860"/>
                <a:gd name="T19" fmla="*/ 809 h 1123"/>
                <a:gd name="T20" fmla="*/ 206 w 860"/>
                <a:gd name="T21" fmla="*/ 890 h 1123"/>
                <a:gd name="T22" fmla="*/ 289 w 860"/>
                <a:gd name="T23" fmla="*/ 1024 h 1123"/>
                <a:gd name="T24" fmla="*/ 352 w 860"/>
                <a:gd name="T25" fmla="*/ 1083 h 1123"/>
                <a:gd name="T26" fmla="*/ 426 w 860"/>
                <a:gd name="T27" fmla="*/ 1079 h 1123"/>
                <a:gd name="T28" fmla="*/ 439 w 860"/>
                <a:gd name="T29" fmla="*/ 1062 h 1123"/>
                <a:gd name="T30" fmla="*/ 542 w 860"/>
                <a:gd name="T31" fmla="*/ 1109 h 1123"/>
                <a:gd name="T32" fmla="*/ 504 w 860"/>
                <a:gd name="T33" fmla="*/ 1002 h 1123"/>
                <a:gd name="T34" fmla="*/ 504 w 860"/>
                <a:gd name="T35" fmla="*/ 908 h 1123"/>
                <a:gd name="T36" fmla="*/ 559 w 860"/>
                <a:gd name="T37" fmla="*/ 886 h 1123"/>
                <a:gd name="T38" fmla="*/ 524 w 860"/>
                <a:gd name="T39" fmla="*/ 864 h 1123"/>
                <a:gd name="T40" fmla="*/ 473 w 860"/>
                <a:gd name="T41" fmla="*/ 817 h 1123"/>
                <a:gd name="T42" fmla="*/ 530 w 860"/>
                <a:gd name="T43" fmla="*/ 800 h 1123"/>
                <a:gd name="T44" fmla="*/ 633 w 860"/>
                <a:gd name="T45" fmla="*/ 847 h 1123"/>
                <a:gd name="T46" fmla="*/ 568 w 860"/>
                <a:gd name="T47" fmla="*/ 722 h 1123"/>
                <a:gd name="T48" fmla="*/ 676 w 860"/>
                <a:gd name="T49" fmla="*/ 774 h 1123"/>
                <a:gd name="T50" fmla="*/ 633 w 860"/>
                <a:gd name="T51" fmla="*/ 705 h 1123"/>
                <a:gd name="T52" fmla="*/ 477 w 860"/>
                <a:gd name="T53" fmla="*/ 598 h 1123"/>
                <a:gd name="T54" fmla="*/ 413 w 860"/>
                <a:gd name="T55" fmla="*/ 576 h 1123"/>
                <a:gd name="T56" fmla="*/ 469 w 860"/>
                <a:gd name="T57" fmla="*/ 586 h 1123"/>
                <a:gd name="T58" fmla="*/ 362 w 860"/>
                <a:gd name="T59" fmla="*/ 460 h 1123"/>
                <a:gd name="T60" fmla="*/ 374 w 860"/>
                <a:gd name="T61" fmla="*/ 314 h 1123"/>
                <a:gd name="T62" fmla="*/ 417 w 860"/>
                <a:gd name="T63" fmla="*/ 375 h 1123"/>
                <a:gd name="T64" fmla="*/ 482 w 860"/>
                <a:gd name="T65" fmla="*/ 405 h 1123"/>
                <a:gd name="T66" fmla="*/ 504 w 860"/>
                <a:gd name="T67" fmla="*/ 400 h 1123"/>
                <a:gd name="T68" fmla="*/ 499 w 860"/>
                <a:gd name="T69" fmla="*/ 357 h 1123"/>
                <a:gd name="T70" fmla="*/ 559 w 860"/>
                <a:gd name="T71" fmla="*/ 349 h 1123"/>
                <a:gd name="T72" fmla="*/ 559 w 860"/>
                <a:gd name="T73" fmla="*/ 323 h 1123"/>
                <a:gd name="T74" fmla="*/ 495 w 860"/>
                <a:gd name="T75" fmla="*/ 254 h 1123"/>
                <a:gd name="T76" fmla="*/ 593 w 860"/>
                <a:gd name="T77" fmla="*/ 211 h 1123"/>
                <a:gd name="T78" fmla="*/ 715 w 860"/>
                <a:gd name="T79" fmla="*/ 187 h 1123"/>
                <a:gd name="T80" fmla="*/ 826 w 860"/>
                <a:gd name="T81" fmla="*/ 168 h 1123"/>
                <a:gd name="T82" fmla="*/ 860 w 860"/>
                <a:gd name="T83" fmla="*/ 57 h 1123"/>
                <a:gd name="T84" fmla="*/ 775 w 860"/>
                <a:gd name="T85" fmla="*/ 5 h 1123"/>
                <a:gd name="T86" fmla="*/ 736 w 860"/>
                <a:gd name="T87" fmla="*/ 104 h 1123"/>
                <a:gd name="T88" fmla="*/ 650 w 860"/>
                <a:gd name="T89" fmla="*/ 108 h 1123"/>
                <a:gd name="T90" fmla="*/ 512 w 860"/>
                <a:gd name="T91" fmla="*/ 95 h 1123"/>
                <a:gd name="T92" fmla="*/ 396 w 860"/>
                <a:gd name="T93" fmla="*/ 151 h 1123"/>
                <a:gd name="T94" fmla="*/ 275 w 860"/>
                <a:gd name="T95" fmla="*/ 225 h 1123"/>
                <a:gd name="T96" fmla="*/ 194 w 860"/>
                <a:gd name="T97" fmla="*/ 284 h 1123"/>
                <a:gd name="T98" fmla="*/ 112 w 860"/>
                <a:gd name="T99" fmla="*/ 306 h 1123"/>
                <a:gd name="T100" fmla="*/ 95 w 860"/>
                <a:gd name="T101" fmla="*/ 365 h 1123"/>
                <a:gd name="T102" fmla="*/ 13 w 860"/>
                <a:gd name="T103" fmla="*/ 499 h 1123"/>
                <a:gd name="T104" fmla="*/ 0 w 860"/>
                <a:gd name="T105" fmla="*/ 564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0" h="1123">
                  <a:moveTo>
                    <a:pt x="0" y="564"/>
                  </a:moveTo>
                  <a:lnTo>
                    <a:pt x="4" y="594"/>
                  </a:lnTo>
                  <a:lnTo>
                    <a:pt x="13" y="620"/>
                  </a:lnTo>
                  <a:lnTo>
                    <a:pt x="48" y="632"/>
                  </a:lnTo>
                  <a:lnTo>
                    <a:pt x="64" y="645"/>
                  </a:lnTo>
                  <a:lnTo>
                    <a:pt x="86" y="663"/>
                  </a:lnTo>
                  <a:lnTo>
                    <a:pt x="99" y="684"/>
                  </a:lnTo>
                  <a:lnTo>
                    <a:pt x="103" y="659"/>
                  </a:lnTo>
                  <a:lnTo>
                    <a:pt x="137" y="663"/>
                  </a:lnTo>
                  <a:lnTo>
                    <a:pt x="159" y="663"/>
                  </a:lnTo>
                  <a:lnTo>
                    <a:pt x="159" y="693"/>
                  </a:lnTo>
                  <a:lnTo>
                    <a:pt x="137" y="675"/>
                  </a:lnTo>
                  <a:lnTo>
                    <a:pt x="112" y="688"/>
                  </a:lnTo>
                  <a:lnTo>
                    <a:pt x="95" y="701"/>
                  </a:lnTo>
                  <a:lnTo>
                    <a:pt x="78" y="727"/>
                  </a:lnTo>
                  <a:lnTo>
                    <a:pt x="73" y="744"/>
                  </a:lnTo>
                  <a:lnTo>
                    <a:pt x="99" y="744"/>
                  </a:lnTo>
                  <a:lnTo>
                    <a:pt x="103" y="732"/>
                  </a:lnTo>
                  <a:lnTo>
                    <a:pt x="112" y="714"/>
                  </a:lnTo>
                  <a:lnTo>
                    <a:pt x="133" y="718"/>
                  </a:lnTo>
                  <a:lnTo>
                    <a:pt x="151" y="736"/>
                  </a:lnTo>
                  <a:lnTo>
                    <a:pt x="151" y="762"/>
                  </a:lnTo>
                  <a:lnTo>
                    <a:pt x="164" y="766"/>
                  </a:lnTo>
                  <a:lnTo>
                    <a:pt x="180" y="791"/>
                  </a:lnTo>
                  <a:lnTo>
                    <a:pt x="206" y="766"/>
                  </a:lnTo>
                  <a:lnTo>
                    <a:pt x="228" y="787"/>
                  </a:lnTo>
                  <a:lnTo>
                    <a:pt x="258" y="774"/>
                  </a:lnTo>
                  <a:lnTo>
                    <a:pt x="280" y="762"/>
                  </a:lnTo>
                  <a:lnTo>
                    <a:pt x="305" y="752"/>
                  </a:lnTo>
                  <a:lnTo>
                    <a:pt x="318" y="762"/>
                  </a:lnTo>
                  <a:lnTo>
                    <a:pt x="358" y="752"/>
                  </a:lnTo>
                  <a:lnTo>
                    <a:pt x="362" y="744"/>
                  </a:lnTo>
                  <a:lnTo>
                    <a:pt x="383" y="740"/>
                  </a:lnTo>
                  <a:lnTo>
                    <a:pt x="387" y="762"/>
                  </a:lnTo>
                  <a:lnTo>
                    <a:pt x="409" y="748"/>
                  </a:lnTo>
                  <a:lnTo>
                    <a:pt x="421" y="762"/>
                  </a:lnTo>
                  <a:lnTo>
                    <a:pt x="447" y="762"/>
                  </a:lnTo>
                  <a:lnTo>
                    <a:pt x="482" y="752"/>
                  </a:lnTo>
                  <a:lnTo>
                    <a:pt x="499" y="770"/>
                  </a:lnTo>
                  <a:lnTo>
                    <a:pt x="486" y="795"/>
                  </a:lnTo>
                  <a:lnTo>
                    <a:pt x="469" y="787"/>
                  </a:lnTo>
                  <a:lnTo>
                    <a:pt x="451" y="795"/>
                  </a:lnTo>
                  <a:lnTo>
                    <a:pt x="456" y="825"/>
                  </a:lnTo>
                  <a:lnTo>
                    <a:pt x="435" y="825"/>
                  </a:lnTo>
                  <a:lnTo>
                    <a:pt x="409" y="805"/>
                  </a:lnTo>
                  <a:lnTo>
                    <a:pt x="348" y="787"/>
                  </a:lnTo>
                  <a:lnTo>
                    <a:pt x="310" y="774"/>
                  </a:lnTo>
                  <a:lnTo>
                    <a:pt x="279" y="783"/>
                  </a:lnTo>
                  <a:lnTo>
                    <a:pt x="267" y="809"/>
                  </a:lnTo>
                  <a:lnTo>
                    <a:pt x="224" y="809"/>
                  </a:lnTo>
                  <a:lnTo>
                    <a:pt x="210" y="835"/>
                  </a:lnTo>
                  <a:lnTo>
                    <a:pt x="210" y="864"/>
                  </a:lnTo>
                  <a:lnTo>
                    <a:pt x="180" y="878"/>
                  </a:lnTo>
                  <a:lnTo>
                    <a:pt x="180" y="894"/>
                  </a:lnTo>
                  <a:lnTo>
                    <a:pt x="206" y="890"/>
                  </a:lnTo>
                  <a:lnTo>
                    <a:pt x="232" y="920"/>
                  </a:lnTo>
                  <a:lnTo>
                    <a:pt x="279" y="951"/>
                  </a:lnTo>
                  <a:lnTo>
                    <a:pt x="293" y="976"/>
                  </a:lnTo>
                  <a:lnTo>
                    <a:pt x="283" y="997"/>
                  </a:lnTo>
                  <a:lnTo>
                    <a:pt x="289" y="1024"/>
                  </a:lnTo>
                  <a:lnTo>
                    <a:pt x="310" y="1040"/>
                  </a:lnTo>
                  <a:lnTo>
                    <a:pt x="305" y="1062"/>
                  </a:lnTo>
                  <a:lnTo>
                    <a:pt x="331" y="1066"/>
                  </a:lnTo>
                  <a:lnTo>
                    <a:pt x="336" y="1083"/>
                  </a:lnTo>
                  <a:lnTo>
                    <a:pt x="352" y="1083"/>
                  </a:lnTo>
                  <a:lnTo>
                    <a:pt x="352" y="1024"/>
                  </a:lnTo>
                  <a:lnTo>
                    <a:pt x="378" y="1015"/>
                  </a:lnTo>
                  <a:lnTo>
                    <a:pt x="374" y="1040"/>
                  </a:lnTo>
                  <a:lnTo>
                    <a:pt x="396" y="1040"/>
                  </a:lnTo>
                  <a:lnTo>
                    <a:pt x="426" y="1079"/>
                  </a:lnTo>
                  <a:lnTo>
                    <a:pt x="417" y="1105"/>
                  </a:lnTo>
                  <a:lnTo>
                    <a:pt x="451" y="1123"/>
                  </a:lnTo>
                  <a:lnTo>
                    <a:pt x="453" y="1113"/>
                  </a:lnTo>
                  <a:lnTo>
                    <a:pt x="448" y="1095"/>
                  </a:lnTo>
                  <a:lnTo>
                    <a:pt x="439" y="1062"/>
                  </a:lnTo>
                  <a:lnTo>
                    <a:pt x="451" y="1044"/>
                  </a:lnTo>
                  <a:lnTo>
                    <a:pt x="473" y="1040"/>
                  </a:lnTo>
                  <a:lnTo>
                    <a:pt x="477" y="1062"/>
                  </a:lnTo>
                  <a:lnTo>
                    <a:pt x="508" y="1079"/>
                  </a:lnTo>
                  <a:lnTo>
                    <a:pt x="542" y="1109"/>
                  </a:lnTo>
                  <a:lnTo>
                    <a:pt x="555" y="1088"/>
                  </a:lnTo>
                  <a:lnTo>
                    <a:pt x="539" y="1074"/>
                  </a:lnTo>
                  <a:lnTo>
                    <a:pt x="520" y="1058"/>
                  </a:lnTo>
                  <a:lnTo>
                    <a:pt x="524" y="1032"/>
                  </a:lnTo>
                  <a:lnTo>
                    <a:pt x="504" y="1002"/>
                  </a:lnTo>
                  <a:lnTo>
                    <a:pt x="473" y="959"/>
                  </a:lnTo>
                  <a:lnTo>
                    <a:pt x="456" y="924"/>
                  </a:lnTo>
                  <a:lnTo>
                    <a:pt x="447" y="898"/>
                  </a:lnTo>
                  <a:lnTo>
                    <a:pt x="486" y="898"/>
                  </a:lnTo>
                  <a:lnTo>
                    <a:pt x="504" y="908"/>
                  </a:lnTo>
                  <a:lnTo>
                    <a:pt x="499" y="933"/>
                  </a:lnTo>
                  <a:lnTo>
                    <a:pt x="530" y="938"/>
                  </a:lnTo>
                  <a:lnTo>
                    <a:pt x="538" y="916"/>
                  </a:lnTo>
                  <a:lnTo>
                    <a:pt x="568" y="898"/>
                  </a:lnTo>
                  <a:lnTo>
                    <a:pt x="559" y="886"/>
                  </a:lnTo>
                  <a:lnTo>
                    <a:pt x="538" y="890"/>
                  </a:lnTo>
                  <a:lnTo>
                    <a:pt x="542" y="878"/>
                  </a:lnTo>
                  <a:lnTo>
                    <a:pt x="555" y="873"/>
                  </a:lnTo>
                  <a:lnTo>
                    <a:pt x="546" y="860"/>
                  </a:lnTo>
                  <a:lnTo>
                    <a:pt x="524" y="864"/>
                  </a:lnTo>
                  <a:lnTo>
                    <a:pt x="524" y="903"/>
                  </a:lnTo>
                  <a:lnTo>
                    <a:pt x="520" y="878"/>
                  </a:lnTo>
                  <a:lnTo>
                    <a:pt x="504" y="873"/>
                  </a:lnTo>
                  <a:lnTo>
                    <a:pt x="495" y="839"/>
                  </a:lnTo>
                  <a:lnTo>
                    <a:pt x="473" y="817"/>
                  </a:lnTo>
                  <a:lnTo>
                    <a:pt x="490" y="821"/>
                  </a:lnTo>
                  <a:lnTo>
                    <a:pt x="495" y="805"/>
                  </a:lnTo>
                  <a:lnTo>
                    <a:pt x="499" y="817"/>
                  </a:lnTo>
                  <a:lnTo>
                    <a:pt x="499" y="805"/>
                  </a:lnTo>
                  <a:lnTo>
                    <a:pt x="530" y="800"/>
                  </a:lnTo>
                  <a:lnTo>
                    <a:pt x="542" y="825"/>
                  </a:lnTo>
                  <a:lnTo>
                    <a:pt x="546" y="791"/>
                  </a:lnTo>
                  <a:lnTo>
                    <a:pt x="572" y="800"/>
                  </a:lnTo>
                  <a:lnTo>
                    <a:pt x="603" y="821"/>
                  </a:lnTo>
                  <a:lnTo>
                    <a:pt x="633" y="847"/>
                  </a:lnTo>
                  <a:lnTo>
                    <a:pt x="637" y="791"/>
                  </a:lnTo>
                  <a:lnTo>
                    <a:pt x="615" y="787"/>
                  </a:lnTo>
                  <a:lnTo>
                    <a:pt x="615" y="766"/>
                  </a:lnTo>
                  <a:lnTo>
                    <a:pt x="615" y="736"/>
                  </a:lnTo>
                  <a:lnTo>
                    <a:pt x="568" y="722"/>
                  </a:lnTo>
                  <a:lnTo>
                    <a:pt x="564" y="697"/>
                  </a:lnTo>
                  <a:lnTo>
                    <a:pt x="603" y="701"/>
                  </a:lnTo>
                  <a:lnTo>
                    <a:pt x="633" y="732"/>
                  </a:lnTo>
                  <a:lnTo>
                    <a:pt x="654" y="748"/>
                  </a:lnTo>
                  <a:lnTo>
                    <a:pt x="676" y="774"/>
                  </a:lnTo>
                  <a:lnTo>
                    <a:pt x="706" y="757"/>
                  </a:lnTo>
                  <a:lnTo>
                    <a:pt x="706" y="740"/>
                  </a:lnTo>
                  <a:lnTo>
                    <a:pt x="676" y="727"/>
                  </a:lnTo>
                  <a:lnTo>
                    <a:pt x="641" y="727"/>
                  </a:lnTo>
                  <a:lnTo>
                    <a:pt x="633" y="705"/>
                  </a:lnTo>
                  <a:lnTo>
                    <a:pt x="637" y="663"/>
                  </a:lnTo>
                  <a:lnTo>
                    <a:pt x="598" y="654"/>
                  </a:lnTo>
                  <a:lnTo>
                    <a:pt x="551" y="645"/>
                  </a:lnTo>
                  <a:lnTo>
                    <a:pt x="508" y="624"/>
                  </a:lnTo>
                  <a:lnTo>
                    <a:pt x="477" y="598"/>
                  </a:lnTo>
                  <a:lnTo>
                    <a:pt x="457" y="618"/>
                  </a:lnTo>
                  <a:lnTo>
                    <a:pt x="435" y="637"/>
                  </a:lnTo>
                  <a:lnTo>
                    <a:pt x="431" y="615"/>
                  </a:lnTo>
                  <a:lnTo>
                    <a:pt x="426" y="594"/>
                  </a:lnTo>
                  <a:lnTo>
                    <a:pt x="413" y="576"/>
                  </a:lnTo>
                  <a:lnTo>
                    <a:pt x="413" y="551"/>
                  </a:lnTo>
                  <a:lnTo>
                    <a:pt x="435" y="559"/>
                  </a:lnTo>
                  <a:lnTo>
                    <a:pt x="451" y="576"/>
                  </a:lnTo>
                  <a:lnTo>
                    <a:pt x="447" y="598"/>
                  </a:lnTo>
                  <a:lnTo>
                    <a:pt x="469" y="586"/>
                  </a:lnTo>
                  <a:lnTo>
                    <a:pt x="482" y="568"/>
                  </a:lnTo>
                  <a:lnTo>
                    <a:pt x="465" y="545"/>
                  </a:lnTo>
                  <a:lnTo>
                    <a:pt x="439" y="525"/>
                  </a:lnTo>
                  <a:lnTo>
                    <a:pt x="400" y="503"/>
                  </a:lnTo>
                  <a:lnTo>
                    <a:pt x="362" y="460"/>
                  </a:lnTo>
                  <a:lnTo>
                    <a:pt x="327" y="409"/>
                  </a:lnTo>
                  <a:lnTo>
                    <a:pt x="327" y="365"/>
                  </a:lnTo>
                  <a:lnTo>
                    <a:pt x="327" y="340"/>
                  </a:lnTo>
                  <a:lnTo>
                    <a:pt x="352" y="314"/>
                  </a:lnTo>
                  <a:lnTo>
                    <a:pt x="374" y="314"/>
                  </a:lnTo>
                  <a:lnTo>
                    <a:pt x="374" y="327"/>
                  </a:lnTo>
                  <a:lnTo>
                    <a:pt x="366" y="332"/>
                  </a:lnTo>
                  <a:lnTo>
                    <a:pt x="358" y="345"/>
                  </a:lnTo>
                  <a:lnTo>
                    <a:pt x="387" y="353"/>
                  </a:lnTo>
                  <a:lnTo>
                    <a:pt x="417" y="375"/>
                  </a:lnTo>
                  <a:lnTo>
                    <a:pt x="431" y="383"/>
                  </a:lnTo>
                  <a:lnTo>
                    <a:pt x="443" y="405"/>
                  </a:lnTo>
                  <a:lnTo>
                    <a:pt x="461" y="422"/>
                  </a:lnTo>
                  <a:lnTo>
                    <a:pt x="504" y="422"/>
                  </a:lnTo>
                  <a:lnTo>
                    <a:pt x="482" y="405"/>
                  </a:lnTo>
                  <a:lnTo>
                    <a:pt x="451" y="392"/>
                  </a:lnTo>
                  <a:lnTo>
                    <a:pt x="443" y="365"/>
                  </a:lnTo>
                  <a:lnTo>
                    <a:pt x="486" y="371"/>
                  </a:lnTo>
                  <a:lnTo>
                    <a:pt x="499" y="379"/>
                  </a:lnTo>
                  <a:lnTo>
                    <a:pt x="504" y="400"/>
                  </a:lnTo>
                  <a:lnTo>
                    <a:pt x="524" y="400"/>
                  </a:lnTo>
                  <a:lnTo>
                    <a:pt x="542" y="413"/>
                  </a:lnTo>
                  <a:lnTo>
                    <a:pt x="551" y="392"/>
                  </a:lnTo>
                  <a:lnTo>
                    <a:pt x="534" y="365"/>
                  </a:lnTo>
                  <a:lnTo>
                    <a:pt x="499" y="357"/>
                  </a:lnTo>
                  <a:lnTo>
                    <a:pt x="490" y="345"/>
                  </a:lnTo>
                  <a:lnTo>
                    <a:pt x="504" y="332"/>
                  </a:lnTo>
                  <a:lnTo>
                    <a:pt x="524" y="327"/>
                  </a:lnTo>
                  <a:lnTo>
                    <a:pt x="534" y="340"/>
                  </a:lnTo>
                  <a:lnTo>
                    <a:pt x="559" y="349"/>
                  </a:lnTo>
                  <a:lnTo>
                    <a:pt x="581" y="375"/>
                  </a:lnTo>
                  <a:lnTo>
                    <a:pt x="593" y="365"/>
                  </a:lnTo>
                  <a:lnTo>
                    <a:pt x="585" y="340"/>
                  </a:lnTo>
                  <a:lnTo>
                    <a:pt x="559" y="336"/>
                  </a:lnTo>
                  <a:lnTo>
                    <a:pt x="559" y="323"/>
                  </a:lnTo>
                  <a:lnTo>
                    <a:pt x="504" y="310"/>
                  </a:lnTo>
                  <a:lnTo>
                    <a:pt x="495" y="288"/>
                  </a:lnTo>
                  <a:lnTo>
                    <a:pt x="461" y="280"/>
                  </a:lnTo>
                  <a:lnTo>
                    <a:pt x="461" y="267"/>
                  </a:lnTo>
                  <a:lnTo>
                    <a:pt x="495" y="254"/>
                  </a:lnTo>
                  <a:lnTo>
                    <a:pt x="517" y="256"/>
                  </a:lnTo>
                  <a:lnTo>
                    <a:pt x="538" y="258"/>
                  </a:lnTo>
                  <a:lnTo>
                    <a:pt x="551" y="237"/>
                  </a:lnTo>
                  <a:lnTo>
                    <a:pt x="572" y="203"/>
                  </a:lnTo>
                  <a:lnTo>
                    <a:pt x="593" y="211"/>
                  </a:lnTo>
                  <a:lnTo>
                    <a:pt x="624" y="203"/>
                  </a:lnTo>
                  <a:lnTo>
                    <a:pt x="650" y="177"/>
                  </a:lnTo>
                  <a:lnTo>
                    <a:pt x="667" y="178"/>
                  </a:lnTo>
                  <a:lnTo>
                    <a:pt x="688" y="185"/>
                  </a:lnTo>
                  <a:lnTo>
                    <a:pt x="715" y="187"/>
                  </a:lnTo>
                  <a:lnTo>
                    <a:pt x="745" y="190"/>
                  </a:lnTo>
                  <a:lnTo>
                    <a:pt x="770" y="187"/>
                  </a:lnTo>
                  <a:lnTo>
                    <a:pt x="796" y="185"/>
                  </a:lnTo>
                  <a:lnTo>
                    <a:pt x="809" y="199"/>
                  </a:lnTo>
                  <a:lnTo>
                    <a:pt x="826" y="168"/>
                  </a:lnTo>
                  <a:lnTo>
                    <a:pt x="839" y="146"/>
                  </a:lnTo>
                  <a:lnTo>
                    <a:pt x="834" y="126"/>
                  </a:lnTo>
                  <a:lnTo>
                    <a:pt x="826" y="100"/>
                  </a:lnTo>
                  <a:lnTo>
                    <a:pt x="834" y="83"/>
                  </a:lnTo>
                  <a:lnTo>
                    <a:pt x="860" y="57"/>
                  </a:lnTo>
                  <a:lnTo>
                    <a:pt x="860" y="39"/>
                  </a:lnTo>
                  <a:lnTo>
                    <a:pt x="848" y="10"/>
                  </a:lnTo>
                  <a:lnTo>
                    <a:pt x="805" y="0"/>
                  </a:lnTo>
                  <a:lnTo>
                    <a:pt x="805" y="5"/>
                  </a:lnTo>
                  <a:lnTo>
                    <a:pt x="775" y="5"/>
                  </a:lnTo>
                  <a:lnTo>
                    <a:pt x="775" y="22"/>
                  </a:lnTo>
                  <a:lnTo>
                    <a:pt x="796" y="48"/>
                  </a:lnTo>
                  <a:lnTo>
                    <a:pt x="787" y="83"/>
                  </a:lnTo>
                  <a:lnTo>
                    <a:pt x="753" y="87"/>
                  </a:lnTo>
                  <a:lnTo>
                    <a:pt x="736" y="104"/>
                  </a:lnTo>
                  <a:lnTo>
                    <a:pt x="714" y="100"/>
                  </a:lnTo>
                  <a:lnTo>
                    <a:pt x="706" y="108"/>
                  </a:lnTo>
                  <a:lnTo>
                    <a:pt x="684" y="121"/>
                  </a:lnTo>
                  <a:lnTo>
                    <a:pt x="662" y="121"/>
                  </a:lnTo>
                  <a:lnTo>
                    <a:pt x="650" y="108"/>
                  </a:lnTo>
                  <a:lnTo>
                    <a:pt x="603" y="108"/>
                  </a:lnTo>
                  <a:lnTo>
                    <a:pt x="568" y="104"/>
                  </a:lnTo>
                  <a:lnTo>
                    <a:pt x="555" y="87"/>
                  </a:lnTo>
                  <a:lnTo>
                    <a:pt x="542" y="100"/>
                  </a:lnTo>
                  <a:lnTo>
                    <a:pt x="512" y="95"/>
                  </a:lnTo>
                  <a:lnTo>
                    <a:pt x="495" y="108"/>
                  </a:lnTo>
                  <a:lnTo>
                    <a:pt x="499" y="121"/>
                  </a:lnTo>
                  <a:lnTo>
                    <a:pt x="473" y="126"/>
                  </a:lnTo>
                  <a:lnTo>
                    <a:pt x="451" y="142"/>
                  </a:lnTo>
                  <a:lnTo>
                    <a:pt x="396" y="151"/>
                  </a:lnTo>
                  <a:lnTo>
                    <a:pt x="366" y="177"/>
                  </a:lnTo>
                  <a:lnTo>
                    <a:pt x="344" y="168"/>
                  </a:lnTo>
                  <a:lnTo>
                    <a:pt x="327" y="177"/>
                  </a:lnTo>
                  <a:lnTo>
                    <a:pt x="318" y="211"/>
                  </a:lnTo>
                  <a:lnTo>
                    <a:pt x="275" y="225"/>
                  </a:lnTo>
                  <a:lnTo>
                    <a:pt x="249" y="219"/>
                  </a:lnTo>
                  <a:lnTo>
                    <a:pt x="232" y="233"/>
                  </a:lnTo>
                  <a:lnTo>
                    <a:pt x="210" y="237"/>
                  </a:lnTo>
                  <a:lnTo>
                    <a:pt x="198" y="267"/>
                  </a:lnTo>
                  <a:lnTo>
                    <a:pt x="194" y="284"/>
                  </a:lnTo>
                  <a:lnTo>
                    <a:pt x="172" y="284"/>
                  </a:lnTo>
                  <a:lnTo>
                    <a:pt x="172" y="298"/>
                  </a:lnTo>
                  <a:lnTo>
                    <a:pt x="142" y="292"/>
                  </a:lnTo>
                  <a:lnTo>
                    <a:pt x="137" y="302"/>
                  </a:lnTo>
                  <a:lnTo>
                    <a:pt x="112" y="306"/>
                  </a:lnTo>
                  <a:lnTo>
                    <a:pt x="78" y="310"/>
                  </a:lnTo>
                  <a:lnTo>
                    <a:pt x="78" y="306"/>
                  </a:lnTo>
                  <a:lnTo>
                    <a:pt x="82" y="336"/>
                  </a:lnTo>
                  <a:lnTo>
                    <a:pt x="95" y="349"/>
                  </a:lnTo>
                  <a:lnTo>
                    <a:pt x="95" y="365"/>
                  </a:lnTo>
                  <a:lnTo>
                    <a:pt x="64" y="396"/>
                  </a:lnTo>
                  <a:lnTo>
                    <a:pt x="56" y="430"/>
                  </a:lnTo>
                  <a:lnTo>
                    <a:pt x="52" y="473"/>
                  </a:lnTo>
                  <a:lnTo>
                    <a:pt x="17" y="478"/>
                  </a:lnTo>
                  <a:lnTo>
                    <a:pt x="13" y="499"/>
                  </a:lnTo>
                  <a:lnTo>
                    <a:pt x="22" y="513"/>
                  </a:lnTo>
                  <a:lnTo>
                    <a:pt x="17" y="533"/>
                  </a:lnTo>
                  <a:lnTo>
                    <a:pt x="9" y="533"/>
                  </a:lnTo>
                  <a:lnTo>
                    <a:pt x="9" y="559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51"/>
            <p:cNvSpPr>
              <a:spLocks/>
            </p:cNvSpPr>
            <p:nvPr/>
          </p:nvSpPr>
          <p:spPr bwMode="auto">
            <a:xfrm>
              <a:off x="3038" y="3457"/>
              <a:ext cx="43" cy="38"/>
            </a:xfrm>
            <a:custGeom>
              <a:avLst/>
              <a:gdLst>
                <a:gd name="T0" fmla="*/ 39 w 77"/>
                <a:gd name="T1" fmla="*/ 0 h 78"/>
                <a:gd name="T2" fmla="*/ 21 w 77"/>
                <a:gd name="T3" fmla="*/ 5 h 78"/>
                <a:gd name="T4" fmla="*/ 0 w 77"/>
                <a:gd name="T5" fmla="*/ 5 h 78"/>
                <a:gd name="T6" fmla="*/ 21 w 77"/>
                <a:gd name="T7" fmla="*/ 34 h 78"/>
                <a:gd name="T8" fmla="*/ 43 w 77"/>
                <a:gd name="T9" fmla="*/ 69 h 78"/>
                <a:gd name="T10" fmla="*/ 77 w 77"/>
                <a:gd name="T11" fmla="*/ 78 h 78"/>
                <a:gd name="T12" fmla="*/ 69 w 77"/>
                <a:gd name="T13" fmla="*/ 60 h 78"/>
                <a:gd name="T14" fmla="*/ 51 w 77"/>
                <a:gd name="T15" fmla="*/ 52 h 78"/>
                <a:gd name="T16" fmla="*/ 39 w 77"/>
                <a:gd name="T17" fmla="*/ 30 h 78"/>
                <a:gd name="T18" fmla="*/ 39 w 77"/>
                <a:gd name="T19" fmla="*/ 22 h 78"/>
                <a:gd name="T20" fmla="*/ 47 w 77"/>
                <a:gd name="T21" fmla="*/ 9 h 78"/>
                <a:gd name="T22" fmla="*/ 39 w 77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8">
                  <a:moveTo>
                    <a:pt x="39" y="0"/>
                  </a:moveTo>
                  <a:lnTo>
                    <a:pt x="21" y="5"/>
                  </a:lnTo>
                  <a:lnTo>
                    <a:pt x="0" y="5"/>
                  </a:lnTo>
                  <a:lnTo>
                    <a:pt x="21" y="34"/>
                  </a:lnTo>
                  <a:lnTo>
                    <a:pt x="43" y="69"/>
                  </a:lnTo>
                  <a:lnTo>
                    <a:pt x="77" y="78"/>
                  </a:lnTo>
                  <a:lnTo>
                    <a:pt x="69" y="60"/>
                  </a:lnTo>
                  <a:lnTo>
                    <a:pt x="51" y="52"/>
                  </a:lnTo>
                  <a:lnTo>
                    <a:pt x="39" y="30"/>
                  </a:lnTo>
                  <a:lnTo>
                    <a:pt x="39" y="22"/>
                  </a:lnTo>
                  <a:lnTo>
                    <a:pt x="47" y="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52"/>
            <p:cNvSpPr>
              <a:spLocks/>
            </p:cNvSpPr>
            <p:nvPr/>
          </p:nvSpPr>
          <p:spPr bwMode="auto">
            <a:xfrm>
              <a:off x="3115" y="3573"/>
              <a:ext cx="47" cy="35"/>
            </a:xfrm>
            <a:custGeom>
              <a:avLst/>
              <a:gdLst>
                <a:gd name="T0" fmla="*/ 69 w 85"/>
                <a:gd name="T1" fmla="*/ 22 h 73"/>
                <a:gd name="T2" fmla="*/ 73 w 85"/>
                <a:gd name="T3" fmla="*/ 17 h 73"/>
                <a:gd name="T4" fmla="*/ 55 w 85"/>
                <a:gd name="T5" fmla="*/ 0 h 73"/>
                <a:gd name="T6" fmla="*/ 30 w 85"/>
                <a:gd name="T7" fmla="*/ 4 h 73"/>
                <a:gd name="T8" fmla="*/ 30 w 85"/>
                <a:gd name="T9" fmla="*/ 17 h 73"/>
                <a:gd name="T10" fmla="*/ 17 w 85"/>
                <a:gd name="T11" fmla="*/ 26 h 73"/>
                <a:gd name="T12" fmla="*/ 0 w 85"/>
                <a:gd name="T13" fmla="*/ 17 h 73"/>
                <a:gd name="T14" fmla="*/ 12 w 85"/>
                <a:gd name="T15" fmla="*/ 52 h 73"/>
                <a:gd name="T16" fmla="*/ 34 w 85"/>
                <a:gd name="T17" fmla="*/ 52 h 73"/>
                <a:gd name="T18" fmla="*/ 39 w 85"/>
                <a:gd name="T19" fmla="*/ 73 h 73"/>
                <a:gd name="T20" fmla="*/ 81 w 85"/>
                <a:gd name="T21" fmla="*/ 73 h 73"/>
                <a:gd name="T22" fmla="*/ 85 w 85"/>
                <a:gd name="T23" fmla="*/ 52 h 73"/>
                <a:gd name="T24" fmla="*/ 65 w 85"/>
                <a:gd name="T25" fmla="*/ 34 h 73"/>
                <a:gd name="T26" fmla="*/ 43 w 85"/>
                <a:gd name="T27" fmla="*/ 17 h 73"/>
                <a:gd name="T28" fmla="*/ 69 w 85"/>
                <a:gd name="T29" fmla="*/ 26 h 73"/>
                <a:gd name="T30" fmla="*/ 81 w 85"/>
                <a:gd name="T31" fmla="*/ 17 h 73"/>
                <a:gd name="T32" fmla="*/ 69 w 85"/>
                <a:gd name="T33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73">
                  <a:moveTo>
                    <a:pt x="69" y="22"/>
                  </a:moveTo>
                  <a:lnTo>
                    <a:pt x="73" y="17"/>
                  </a:lnTo>
                  <a:lnTo>
                    <a:pt x="55" y="0"/>
                  </a:lnTo>
                  <a:lnTo>
                    <a:pt x="30" y="4"/>
                  </a:lnTo>
                  <a:lnTo>
                    <a:pt x="30" y="17"/>
                  </a:lnTo>
                  <a:lnTo>
                    <a:pt x="17" y="26"/>
                  </a:lnTo>
                  <a:lnTo>
                    <a:pt x="0" y="17"/>
                  </a:lnTo>
                  <a:lnTo>
                    <a:pt x="12" y="52"/>
                  </a:lnTo>
                  <a:lnTo>
                    <a:pt x="34" y="52"/>
                  </a:lnTo>
                  <a:lnTo>
                    <a:pt x="39" y="73"/>
                  </a:lnTo>
                  <a:lnTo>
                    <a:pt x="81" y="73"/>
                  </a:lnTo>
                  <a:lnTo>
                    <a:pt x="85" y="52"/>
                  </a:lnTo>
                  <a:lnTo>
                    <a:pt x="65" y="34"/>
                  </a:lnTo>
                  <a:lnTo>
                    <a:pt x="43" y="17"/>
                  </a:lnTo>
                  <a:lnTo>
                    <a:pt x="69" y="26"/>
                  </a:lnTo>
                  <a:lnTo>
                    <a:pt x="81" y="17"/>
                  </a:lnTo>
                  <a:lnTo>
                    <a:pt x="69" y="22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53"/>
            <p:cNvSpPr>
              <a:spLocks/>
            </p:cNvSpPr>
            <p:nvPr/>
          </p:nvSpPr>
          <p:spPr bwMode="auto">
            <a:xfrm>
              <a:off x="3146" y="3623"/>
              <a:ext cx="34" cy="24"/>
            </a:xfrm>
            <a:custGeom>
              <a:avLst/>
              <a:gdLst>
                <a:gd name="T0" fmla="*/ 52 w 65"/>
                <a:gd name="T1" fmla="*/ 22 h 51"/>
                <a:gd name="T2" fmla="*/ 57 w 65"/>
                <a:gd name="T3" fmla="*/ 17 h 51"/>
                <a:gd name="T4" fmla="*/ 26 w 65"/>
                <a:gd name="T5" fmla="*/ 4 h 51"/>
                <a:gd name="T6" fmla="*/ 14 w 65"/>
                <a:gd name="T7" fmla="*/ 0 h 51"/>
                <a:gd name="T8" fmla="*/ 0 w 65"/>
                <a:gd name="T9" fmla="*/ 12 h 51"/>
                <a:gd name="T10" fmla="*/ 35 w 65"/>
                <a:gd name="T11" fmla="*/ 51 h 51"/>
                <a:gd name="T12" fmla="*/ 52 w 65"/>
                <a:gd name="T13" fmla="*/ 38 h 51"/>
                <a:gd name="T14" fmla="*/ 39 w 65"/>
                <a:gd name="T15" fmla="*/ 26 h 51"/>
                <a:gd name="T16" fmla="*/ 65 w 65"/>
                <a:gd name="T17" fmla="*/ 26 h 51"/>
                <a:gd name="T18" fmla="*/ 52 w 65"/>
                <a:gd name="T19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51">
                  <a:moveTo>
                    <a:pt x="52" y="22"/>
                  </a:moveTo>
                  <a:lnTo>
                    <a:pt x="57" y="17"/>
                  </a:lnTo>
                  <a:lnTo>
                    <a:pt x="26" y="4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35" y="51"/>
                  </a:lnTo>
                  <a:lnTo>
                    <a:pt x="52" y="38"/>
                  </a:lnTo>
                  <a:lnTo>
                    <a:pt x="39" y="26"/>
                  </a:lnTo>
                  <a:lnTo>
                    <a:pt x="65" y="26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54"/>
            <p:cNvSpPr>
              <a:spLocks/>
            </p:cNvSpPr>
            <p:nvPr/>
          </p:nvSpPr>
          <p:spPr bwMode="auto">
            <a:xfrm>
              <a:off x="3366" y="3734"/>
              <a:ext cx="17" cy="18"/>
            </a:xfrm>
            <a:custGeom>
              <a:avLst/>
              <a:gdLst>
                <a:gd name="T0" fmla="*/ 0 w 30"/>
                <a:gd name="T1" fmla="*/ 6 h 40"/>
                <a:gd name="T2" fmla="*/ 0 w 30"/>
                <a:gd name="T3" fmla="*/ 0 h 40"/>
                <a:gd name="T4" fmla="*/ 30 w 30"/>
                <a:gd name="T5" fmla="*/ 18 h 40"/>
                <a:gd name="T6" fmla="*/ 22 w 30"/>
                <a:gd name="T7" fmla="*/ 40 h 40"/>
                <a:gd name="T8" fmla="*/ 8 w 30"/>
                <a:gd name="T9" fmla="*/ 40 h 40"/>
                <a:gd name="T10" fmla="*/ 4 w 30"/>
                <a:gd name="T11" fmla="*/ 22 h 40"/>
                <a:gd name="T12" fmla="*/ 0 w 30"/>
                <a:gd name="T1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0" y="6"/>
                  </a:moveTo>
                  <a:lnTo>
                    <a:pt x="0" y="0"/>
                  </a:lnTo>
                  <a:lnTo>
                    <a:pt x="30" y="18"/>
                  </a:lnTo>
                  <a:lnTo>
                    <a:pt x="22" y="40"/>
                  </a:lnTo>
                  <a:lnTo>
                    <a:pt x="8" y="40"/>
                  </a:lnTo>
                  <a:lnTo>
                    <a:pt x="4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355"/>
            <p:cNvSpPr>
              <a:spLocks/>
            </p:cNvSpPr>
            <p:nvPr/>
          </p:nvSpPr>
          <p:spPr bwMode="auto">
            <a:xfrm>
              <a:off x="3406" y="3311"/>
              <a:ext cx="26" cy="18"/>
            </a:xfrm>
            <a:custGeom>
              <a:avLst/>
              <a:gdLst>
                <a:gd name="T0" fmla="*/ 35 w 48"/>
                <a:gd name="T1" fmla="*/ 0 h 39"/>
                <a:gd name="T2" fmla="*/ 14 w 48"/>
                <a:gd name="T3" fmla="*/ 0 h 39"/>
                <a:gd name="T4" fmla="*/ 0 w 48"/>
                <a:gd name="T5" fmla="*/ 9 h 39"/>
                <a:gd name="T6" fmla="*/ 14 w 48"/>
                <a:gd name="T7" fmla="*/ 21 h 39"/>
                <a:gd name="T8" fmla="*/ 30 w 48"/>
                <a:gd name="T9" fmla="*/ 39 h 39"/>
                <a:gd name="T10" fmla="*/ 48 w 48"/>
                <a:gd name="T11" fmla="*/ 35 h 39"/>
                <a:gd name="T12" fmla="*/ 35 w 48"/>
                <a:gd name="T13" fmla="*/ 21 h 39"/>
                <a:gd name="T14" fmla="*/ 44 w 48"/>
                <a:gd name="T15" fmla="*/ 17 h 39"/>
                <a:gd name="T16" fmla="*/ 35 w 4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9">
                  <a:moveTo>
                    <a:pt x="35" y="0"/>
                  </a:moveTo>
                  <a:lnTo>
                    <a:pt x="14" y="0"/>
                  </a:lnTo>
                  <a:lnTo>
                    <a:pt x="0" y="9"/>
                  </a:lnTo>
                  <a:lnTo>
                    <a:pt x="14" y="21"/>
                  </a:lnTo>
                  <a:lnTo>
                    <a:pt x="30" y="39"/>
                  </a:lnTo>
                  <a:lnTo>
                    <a:pt x="48" y="35"/>
                  </a:lnTo>
                  <a:lnTo>
                    <a:pt x="35" y="21"/>
                  </a:lnTo>
                  <a:lnTo>
                    <a:pt x="44" y="1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356"/>
            <p:cNvSpPr>
              <a:spLocks/>
            </p:cNvSpPr>
            <p:nvPr/>
          </p:nvSpPr>
          <p:spPr bwMode="auto">
            <a:xfrm>
              <a:off x="3467" y="3373"/>
              <a:ext cx="23" cy="16"/>
            </a:xfrm>
            <a:custGeom>
              <a:avLst/>
              <a:gdLst>
                <a:gd name="T0" fmla="*/ 43 w 43"/>
                <a:gd name="T1" fmla="*/ 6 h 35"/>
                <a:gd name="T2" fmla="*/ 8 w 43"/>
                <a:gd name="T3" fmla="*/ 0 h 35"/>
                <a:gd name="T4" fmla="*/ 0 w 43"/>
                <a:gd name="T5" fmla="*/ 22 h 35"/>
                <a:gd name="T6" fmla="*/ 21 w 43"/>
                <a:gd name="T7" fmla="*/ 35 h 35"/>
                <a:gd name="T8" fmla="*/ 25 w 43"/>
                <a:gd name="T9" fmla="*/ 22 h 35"/>
                <a:gd name="T10" fmla="*/ 43 w 43"/>
                <a:gd name="T11" fmla="*/ 31 h 35"/>
                <a:gd name="T12" fmla="*/ 43 w 43"/>
                <a:gd name="T13" fmla="*/ 14 h 35"/>
                <a:gd name="T14" fmla="*/ 43 w 43"/>
                <a:gd name="T1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5">
                  <a:moveTo>
                    <a:pt x="43" y="6"/>
                  </a:moveTo>
                  <a:lnTo>
                    <a:pt x="8" y="0"/>
                  </a:lnTo>
                  <a:lnTo>
                    <a:pt x="0" y="22"/>
                  </a:lnTo>
                  <a:lnTo>
                    <a:pt x="21" y="35"/>
                  </a:lnTo>
                  <a:lnTo>
                    <a:pt x="25" y="22"/>
                  </a:lnTo>
                  <a:lnTo>
                    <a:pt x="43" y="31"/>
                  </a:lnTo>
                  <a:lnTo>
                    <a:pt x="43" y="14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357"/>
            <p:cNvSpPr>
              <a:spLocks/>
            </p:cNvSpPr>
            <p:nvPr/>
          </p:nvSpPr>
          <p:spPr bwMode="auto">
            <a:xfrm>
              <a:off x="2015" y="2835"/>
              <a:ext cx="930" cy="948"/>
            </a:xfrm>
            <a:custGeom>
              <a:avLst/>
              <a:gdLst>
                <a:gd name="T0" fmla="*/ 835 w 1718"/>
                <a:gd name="T1" fmla="*/ 262 h 1971"/>
                <a:gd name="T2" fmla="*/ 773 w 1718"/>
                <a:gd name="T3" fmla="*/ 348 h 1971"/>
                <a:gd name="T4" fmla="*/ 754 w 1718"/>
                <a:gd name="T5" fmla="*/ 416 h 1971"/>
                <a:gd name="T6" fmla="*/ 806 w 1718"/>
                <a:gd name="T7" fmla="*/ 554 h 1971"/>
                <a:gd name="T8" fmla="*/ 960 w 1718"/>
                <a:gd name="T9" fmla="*/ 641 h 1971"/>
                <a:gd name="T10" fmla="*/ 1171 w 1718"/>
                <a:gd name="T11" fmla="*/ 948 h 1971"/>
                <a:gd name="T12" fmla="*/ 1335 w 1718"/>
                <a:gd name="T13" fmla="*/ 948 h 1971"/>
                <a:gd name="T14" fmla="*/ 1382 w 1718"/>
                <a:gd name="T15" fmla="*/ 1072 h 1971"/>
                <a:gd name="T16" fmla="*/ 1642 w 1718"/>
                <a:gd name="T17" fmla="*/ 1173 h 1971"/>
                <a:gd name="T18" fmla="*/ 1690 w 1718"/>
                <a:gd name="T19" fmla="*/ 1311 h 1971"/>
                <a:gd name="T20" fmla="*/ 1583 w 1718"/>
                <a:gd name="T21" fmla="*/ 1221 h 1971"/>
                <a:gd name="T22" fmla="*/ 1469 w 1718"/>
                <a:gd name="T23" fmla="*/ 1223 h 1971"/>
                <a:gd name="T24" fmla="*/ 1426 w 1718"/>
                <a:gd name="T25" fmla="*/ 1369 h 1971"/>
                <a:gd name="T26" fmla="*/ 1535 w 1718"/>
                <a:gd name="T27" fmla="*/ 1470 h 1971"/>
                <a:gd name="T28" fmla="*/ 1469 w 1718"/>
                <a:gd name="T29" fmla="*/ 1603 h 1971"/>
                <a:gd name="T30" fmla="*/ 1339 w 1718"/>
                <a:gd name="T31" fmla="*/ 1718 h 1971"/>
                <a:gd name="T32" fmla="*/ 1255 w 1718"/>
                <a:gd name="T33" fmla="*/ 1783 h 1971"/>
                <a:gd name="T34" fmla="*/ 1291 w 1718"/>
                <a:gd name="T35" fmla="*/ 1901 h 1971"/>
                <a:gd name="T36" fmla="*/ 1200 w 1718"/>
                <a:gd name="T37" fmla="*/ 1958 h 1971"/>
                <a:gd name="T38" fmla="*/ 1042 w 1718"/>
                <a:gd name="T39" fmla="*/ 1882 h 1971"/>
                <a:gd name="T40" fmla="*/ 830 w 1718"/>
                <a:gd name="T41" fmla="*/ 1781 h 1971"/>
                <a:gd name="T42" fmla="*/ 878 w 1718"/>
                <a:gd name="T43" fmla="*/ 1695 h 1971"/>
                <a:gd name="T44" fmla="*/ 965 w 1718"/>
                <a:gd name="T45" fmla="*/ 1699 h 1971"/>
                <a:gd name="T46" fmla="*/ 1123 w 1718"/>
                <a:gd name="T47" fmla="*/ 1719 h 1971"/>
                <a:gd name="T48" fmla="*/ 1234 w 1718"/>
                <a:gd name="T49" fmla="*/ 1681 h 1971"/>
                <a:gd name="T50" fmla="*/ 1349 w 1718"/>
                <a:gd name="T51" fmla="*/ 1627 h 1971"/>
                <a:gd name="T52" fmla="*/ 1391 w 1718"/>
                <a:gd name="T53" fmla="*/ 1532 h 1971"/>
                <a:gd name="T54" fmla="*/ 1301 w 1718"/>
                <a:gd name="T55" fmla="*/ 1311 h 1971"/>
                <a:gd name="T56" fmla="*/ 1195 w 1718"/>
                <a:gd name="T57" fmla="*/ 1288 h 1971"/>
                <a:gd name="T58" fmla="*/ 1109 w 1718"/>
                <a:gd name="T59" fmla="*/ 1230 h 1971"/>
                <a:gd name="T60" fmla="*/ 1034 w 1718"/>
                <a:gd name="T61" fmla="*/ 1139 h 1971"/>
                <a:gd name="T62" fmla="*/ 917 w 1718"/>
                <a:gd name="T63" fmla="*/ 1110 h 1971"/>
                <a:gd name="T64" fmla="*/ 744 w 1718"/>
                <a:gd name="T65" fmla="*/ 966 h 1971"/>
                <a:gd name="T66" fmla="*/ 629 w 1718"/>
                <a:gd name="T67" fmla="*/ 861 h 1971"/>
                <a:gd name="T68" fmla="*/ 500 w 1718"/>
                <a:gd name="T69" fmla="*/ 669 h 1971"/>
                <a:gd name="T70" fmla="*/ 428 w 1718"/>
                <a:gd name="T71" fmla="*/ 560 h 1971"/>
                <a:gd name="T72" fmla="*/ 245 w 1718"/>
                <a:gd name="T73" fmla="*/ 531 h 1971"/>
                <a:gd name="T74" fmla="*/ 101 w 1718"/>
                <a:gd name="T75" fmla="*/ 621 h 1971"/>
                <a:gd name="T76" fmla="*/ 77 w 1718"/>
                <a:gd name="T77" fmla="*/ 554 h 1971"/>
                <a:gd name="T78" fmla="*/ 44 w 1718"/>
                <a:gd name="T79" fmla="*/ 420 h 1971"/>
                <a:gd name="T80" fmla="*/ 39 w 1718"/>
                <a:gd name="T81" fmla="*/ 363 h 1971"/>
                <a:gd name="T82" fmla="*/ 39 w 1718"/>
                <a:gd name="T83" fmla="*/ 272 h 1971"/>
                <a:gd name="T84" fmla="*/ 87 w 1718"/>
                <a:gd name="T85" fmla="*/ 224 h 1971"/>
                <a:gd name="T86" fmla="*/ 188 w 1718"/>
                <a:gd name="T87" fmla="*/ 205 h 1971"/>
                <a:gd name="T88" fmla="*/ 230 w 1718"/>
                <a:gd name="T89" fmla="*/ 118 h 1971"/>
                <a:gd name="T90" fmla="*/ 298 w 1718"/>
                <a:gd name="T91" fmla="*/ 185 h 1971"/>
                <a:gd name="T92" fmla="*/ 322 w 1718"/>
                <a:gd name="T93" fmla="*/ 195 h 1971"/>
                <a:gd name="T94" fmla="*/ 384 w 1718"/>
                <a:gd name="T95" fmla="*/ 133 h 1971"/>
                <a:gd name="T96" fmla="*/ 446 w 1718"/>
                <a:gd name="T97" fmla="*/ 157 h 1971"/>
                <a:gd name="T98" fmla="*/ 461 w 1718"/>
                <a:gd name="T99" fmla="*/ 89 h 1971"/>
                <a:gd name="T100" fmla="*/ 504 w 1718"/>
                <a:gd name="T101" fmla="*/ 61 h 1971"/>
                <a:gd name="T102" fmla="*/ 556 w 1718"/>
                <a:gd name="T103" fmla="*/ 60 h 1971"/>
                <a:gd name="T104" fmla="*/ 689 w 1718"/>
                <a:gd name="T105" fmla="*/ 13 h 1971"/>
                <a:gd name="T106" fmla="*/ 856 w 1718"/>
                <a:gd name="T107" fmla="*/ 86 h 1971"/>
                <a:gd name="T108" fmla="*/ 896 w 1718"/>
                <a:gd name="T109" fmla="*/ 151 h 1971"/>
                <a:gd name="T110" fmla="*/ 961 w 1718"/>
                <a:gd name="T111" fmla="*/ 236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8" h="1971">
                  <a:moveTo>
                    <a:pt x="946" y="243"/>
                  </a:moveTo>
                  <a:lnTo>
                    <a:pt x="912" y="238"/>
                  </a:lnTo>
                  <a:lnTo>
                    <a:pt x="869" y="238"/>
                  </a:lnTo>
                  <a:lnTo>
                    <a:pt x="869" y="267"/>
                  </a:lnTo>
                  <a:lnTo>
                    <a:pt x="835" y="262"/>
                  </a:lnTo>
                  <a:lnTo>
                    <a:pt x="806" y="286"/>
                  </a:lnTo>
                  <a:lnTo>
                    <a:pt x="764" y="281"/>
                  </a:lnTo>
                  <a:lnTo>
                    <a:pt x="749" y="324"/>
                  </a:lnTo>
                  <a:lnTo>
                    <a:pt x="744" y="339"/>
                  </a:lnTo>
                  <a:lnTo>
                    <a:pt x="773" y="348"/>
                  </a:lnTo>
                  <a:lnTo>
                    <a:pt x="773" y="372"/>
                  </a:lnTo>
                  <a:lnTo>
                    <a:pt x="792" y="372"/>
                  </a:lnTo>
                  <a:lnTo>
                    <a:pt x="797" y="396"/>
                  </a:lnTo>
                  <a:lnTo>
                    <a:pt x="782" y="420"/>
                  </a:lnTo>
                  <a:lnTo>
                    <a:pt x="754" y="416"/>
                  </a:lnTo>
                  <a:lnTo>
                    <a:pt x="748" y="440"/>
                  </a:lnTo>
                  <a:lnTo>
                    <a:pt x="748" y="457"/>
                  </a:lnTo>
                  <a:lnTo>
                    <a:pt x="752" y="478"/>
                  </a:lnTo>
                  <a:lnTo>
                    <a:pt x="782" y="545"/>
                  </a:lnTo>
                  <a:lnTo>
                    <a:pt x="806" y="554"/>
                  </a:lnTo>
                  <a:lnTo>
                    <a:pt x="811" y="578"/>
                  </a:lnTo>
                  <a:lnTo>
                    <a:pt x="854" y="588"/>
                  </a:lnTo>
                  <a:lnTo>
                    <a:pt x="888" y="612"/>
                  </a:lnTo>
                  <a:lnTo>
                    <a:pt x="907" y="641"/>
                  </a:lnTo>
                  <a:lnTo>
                    <a:pt x="960" y="641"/>
                  </a:lnTo>
                  <a:lnTo>
                    <a:pt x="969" y="686"/>
                  </a:lnTo>
                  <a:lnTo>
                    <a:pt x="994" y="737"/>
                  </a:lnTo>
                  <a:lnTo>
                    <a:pt x="1032" y="842"/>
                  </a:lnTo>
                  <a:lnTo>
                    <a:pt x="1099" y="900"/>
                  </a:lnTo>
                  <a:lnTo>
                    <a:pt x="1171" y="948"/>
                  </a:lnTo>
                  <a:lnTo>
                    <a:pt x="1204" y="954"/>
                  </a:lnTo>
                  <a:lnTo>
                    <a:pt x="1238" y="957"/>
                  </a:lnTo>
                  <a:lnTo>
                    <a:pt x="1277" y="942"/>
                  </a:lnTo>
                  <a:lnTo>
                    <a:pt x="1315" y="928"/>
                  </a:lnTo>
                  <a:lnTo>
                    <a:pt x="1335" y="948"/>
                  </a:lnTo>
                  <a:lnTo>
                    <a:pt x="1343" y="976"/>
                  </a:lnTo>
                  <a:lnTo>
                    <a:pt x="1326" y="989"/>
                  </a:lnTo>
                  <a:lnTo>
                    <a:pt x="1306" y="1005"/>
                  </a:lnTo>
                  <a:lnTo>
                    <a:pt x="1319" y="1029"/>
                  </a:lnTo>
                  <a:lnTo>
                    <a:pt x="1382" y="1072"/>
                  </a:lnTo>
                  <a:lnTo>
                    <a:pt x="1487" y="1081"/>
                  </a:lnTo>
                  <a:lnTo>
                    <a:pt x="1519" y="1112"/>
                  </a:lnTo>
                  <a:lnTo>
                    <a:pt x="1557" y="1128"/>
                  </a:lnTo>
                  <a:lnTo>
                    <a:pt x="1622" y="1149"/>
                  </a:lnTo>
                  <a:lnTo>
                    <a:pt x="1642" y="1173"/>
                  </a:lnTo>
                  <a:lnTo>
                    <a:pt x="1675" y="1192"/>
                  </a:lnTo>
                  <a:lnTo>
                    <a:pt x="1699" y="1215"/>
                  </a:lnTo>
                  <a:lnTo>
                    <a:pt x="1718" y="1245"/>
                  </a:lnTo>
                  <a:lnTo>
                    <a:pt x="1709" y="1278"/>
                  </a:lnTo>
                  <a:lnTo>
                    <a:pt x="1690" y="1311"/>
                  </a:lnTo>
                  <a:lnTo>
                    <a:pt x="1675" y="1300"/>
                  </a:lnTo>
                  <a:lnTo>
                    <a:pt x="1660" y="1273"/>
                  </a:lnTo>
                  <a:lnTo>
                    <a:pt x="1627" y="1225"/>
                  </a:lnTo>
                  <a:lnTo>
                    <a:pt x="1609" y="1221"/>
                  </a:lnTo>
                  <a:lnTo>
                    <a:pt x="1583" y="1221"/>
                  </a:lnTo>
                  <a:lnTo>
                    <a:pt x="1557" y="1222"/>
                  </a:lnTo>
                  <a:lnTo>
                    <a:pt x="1535" y="1221"/>
                  </a:lnTo>
                  <a:lnTo>
                    <a:pt x="1512" y="1206"/>
                  </a:lnTo>
                  <a:lnTo>
                    <a:pt x="1487" y="1197"/>
                  </a:lnTo>
                  <a:lnTo>
                    <a:pt x="1469" y="1223"/>
                  </a:lnTo>
                  <a:lnTo>
                    <a:pt x="1454" y="1258"/>
                  </a:lnTo>
                  <a:lnTo>
                    <a:pt x="1432" y="1314"/>
                  </a:lnTo>
                  <a:lnTo>
                    <a:pt x="1424" y="1344"/>
                  </a:lnTo>
                  <a:lnTo>
                    <a:pt x="1423" y="1357"/>
                  </a:lnTo>
                  <a:lnTo>
                    <a:pt x="1426" y="1369"/>
                  </a:lnTo>
                  <a:lnTo>
                    <a:pt x="1452" y="1375"/>
                  </a:lnTo>
                  <a:lnTo>
                    <a:pt x="1483" y="1378"/>
                  </a:lnTo>
                  <a:lnTo>
                    <a:pt x="1526" y="1407"/>
                  </a:lnTo>
                  <a:lnTo>
                    <a:pt x="1526" y="1446"/>
                  </a:lnTo>
                  <a:lnTo>
                    <a:pt x="1535" y="1470"/>
                  </a:lnTo>
                  <a:lnTo>
                    <a:pt x="1517" y="1503"/>
                  </a:lnTo>
                  <a:lnTo>
                    <a:pt x="1498" y="1503"/>
                  </a:lnTo>
                  <a:lnTo>
                    <a:pt x="1454" y="1532"/>
                  </a:lnTo>
                  <a:lnTo>
                    <a:pt x="1461" y="1566"/>
                  </a:lnTo>
                  <a:lnTo>
                    <a:pt x="1469" y="1603"/>
                  </a:lnTo>
                  <a:lnTo>
                    <a:pt x="1439" y="1632"/>
                  </a:lnTo>
                  <a:lnTo>
                    <a:pt x="1406" y="1661"/>
                  </a:lnTo>
                  <a:lnTo>
                    <a:pt x="1402" y="1698"/>
                  </a:lnTo>
                  <a:lnTo>
                    <a:pt x="1374" y="1714"/>
                  </a:lnTo>
                  <a:lnTo>
                    <a:pt x="1339" y="1718"/>
                  </a:lnTo>
                  <a:lnTo>
                    <a:pt x="1319" y="1705"/>
                  </a:lnTo>
                  <a:lnTo>
                    <a:pt x="1310" y="1661"/>
                  </a:lnTo>
                  <a:lnTo>
                    <a:pt x="1288" y="1692"/>
                  </a:lnTo>
                  <a:lnTo>
                    <a:pt x="1267" y="1743"/>
                  </a:lnTo>
                  <a:lnTo>
                    <a:pt x="1255" y="1783"/>
                  </a:lnTo>
                  <a:lnTo>
                    <a:pt x="1250" y="1805"/>
                  </a:lnTo>
                  <a:lnTo>
                    <a:pt x="1247" y="1825"/>
                  </a:lnTo>
                  <a:lnTo>
                    <a:pt x="1271" y="1858"/>
                  </a:lnTo>
                  <a:lnTo>
                    <a:pt x="1284" y="1879"/>
                  </a:lnTo>
                  <a:lnTo>
                    <a:pt x="1291" y="1901"/>
                  </a:lnTo>
                  <a:lnTo>
                    <a:pt x="1253" y="1930"/>
                  </a:lnTo>
                  <a:lnTo>
                    <a:pt x="1271" y="1967"/>
                  </a:lnTo>
                  <a:lnTo>
                    <a:pt x="1261" y="1971"/>
                  </a:lnTo>
                  <a:lnTo>
                    <a:pt x="1240" y="1968"/>
                  </a:lnTo>
                  <a:lnTo>
                    <a:pt x="1200" y="1958"/>
                  </a:lnTo>
                  <a:lnTo>
                    <a:pt x="1166" y="1949"/>
                  </a:lnTo>
                  <a:lnTo>
                    <a:pt x="1140" y="1918"/>
                  </a:lnTo>
                  <a:lnTo>
                    <a:pt x="1109" y="1891"/>
                  </a:lnTo>
                  <a:lnTo>
                    <a:pt x="1075" y="1901"/>
                  </a:lnTo>
                  <a:lnTo>
                    <a:pt x="1042" y="1882"/>
                  </a:lnTo>
                  <a:lnTo>
                    <a:pt x="994" y="1849"/>
                  </a:lnTo>
                  <a:lnTo>
                    <a:pt x="926" y="1814"/>
                  </a:lnTo>
                  <a:lnTo>
                    <a:pt x="898" y="1817"/>
                  </a:lnTo>
                  <a:lnTo>
                    <a:pt x="869" y="1819"/>
                  </a:lnTo>
                  <a:lnTo>
                    <a:pt x="830" y="1781"/>
                  </a:lnTo>
                  <a:lnTo>
                    <a:pt x="830" y="1769"/>
                  </a:lnTo>
                  <a:lnTo>
                    <a:pt x="831" y="1752"/>
                  </a:lnTo>
                  <a:lnTo>
                    <a:pt x="840" y="1723"/>
                  </a:lnTo>
                  <a:lnTo>
                    <a:pt x="856" y="1706"/>
                  </a:lnTo>
                  <a:lnTo>
                    <a:pt x="878" y="1695"/>
                  </a:lnTo>
                  <a:lnTo>
                    <a:pt x="893" y="1714"/>
                  </a:lnTo>
                  <a:lnTo>
                    <a:pt x="912" y="1729"/>
                  </a:lnTo>
                  <a:lnTo>
                    <a:pt x="907" y="1705"/>
                  </a:lnTo>
                  <a:lnTo>
                    <a:pt x="931" y="1690"/>
                  </a:lnTo>
                  <a:lnTo>
                    <a:pt x="965" y="1699"/>
                  </a:lnTo>
                  <a:lnTo>
                    <a:pt x="998" y="1705"/>
                  </a:lnTo>
                  <a:lnTo>
                    <a:pt x="1037" y="1729"/>
                  </a:lnTo>
                  <a:lnTo>
                    <a:pt x="1056" y="1714"/>
                  </a:lnTo>
                  <a:lnTo>
                    <a:pt x="1080" y="1714"/>
                  </a:lnTo>
                  <a:lnTo>
                    <a:pt x="1123" y="1719"/>
                  </a:lnTo>
                  <a:lnTo>
                    <a:pt x="1128" y="1709"/>
                  </a:lnTo>
                  <a:lnTo>
                    <a:pt x="1162" y="1695"/>
                  </a:lnTo>
                  <a:lnTo>
                    <a:pt x="1176" y="1675"/>
                  </a:lnTo>
                  <a:lnTo>
                    <a:pt x="1210" y="1671"/>
                  </a:lnTo>
                  <a:lnTo>
                    <a:pt x="1234" y="1681"/>
                  </a:lnTo>
                  <a:lnTo>
                    <a:pt x="1253" y="1657"/>
                  </a:lnTo>
                  <a:lnTo>
                    <a:pt x="1271" y="1651"/>
                  </a:lnTo>
                  <a:lnTo>
                    <a:pt x="1295" y="1637"/>
                  </a:lnTo>
                  <a:lnTo>
                    <a:pt x="1325" y="1647"/>
                  </a:lnTo>
                  <a:lnTo>
                    <a:pt x="1349" y="1627"/>
                  </a:lnTo>
                  <a:lnTo>
                    <a:pt x="1343" y="1594"/>
                  </a:lnTo>
                  <a:lnTo>
                    <a:pt x="1339" y="1561"/>
                  </a:lnTo>
                  <a:lnTo>
                    <a:pt x="1358" y="1546"/>
                  </a:lnTo>
                  <a:lnTo>
                    <a:pt x="1387" y="1561"/>
                  </a:lnTo>
                  <a:lnTo>
                    <a:pt x="1391" y="1532"/>
                  </a:lnTo>
                  <a:lnTo>
                    <a:pt x="1358" y="1479"/>
                  </a:lnTo>
                  <a:lnTo>
                    <a:pt x="1363" y="1441"/>
                  </a:lnTo>
                  <a:lnTo>
                    <a:pt x="1334" y="1398"/>
                  </a:lnTo>
                  <a:lnTo>
                    <a:pt x="1310" y="1341"/>
                  </a:lnTo>
                  <a:lnTo>
                    <a:pt x="1301" y="1311"/>
                  </a:lnTo>
                  <a:lnTo>
                    <a:pt x="1301" y="1278"/>
                  </a:lnTo>
                  <a:lnTo>
                    <a:pt x="1282" y="1282"/>
                  </a:lnTo>
                  <a:lnTo>
                    <a:pt x="1282" y="1306"/>
                  </a:lnTo>
                  <a:lnTo>
                    <a:pt x="1247" y="1311"/>
                  </a:lnTo>
                  <a:lnTo>
                    <a:pt x="1195" y="1288"/>
                  </a:lnTo>
                  <a:lnTo>
                    <a:pt x="1186" y="1264"/>
                  </a:lnTo>
                  <a:lnTo>
                    <a:pt x="1186" y="1221"/>
                  </a:lnTo>
                  <a:lnTo>
                    <a:pt x="1163" y="1207"/>
                  </a:lnTo>
                  <a:lnTo>
                    <a:pt x="1138" y="1197"/>
                  </a:lnTo>
                  <a:lnTo>
                    <a:pt x="1109" y="1230"/>
                  </a:lnTo>
                  <a:lnTo>
                    <a:pt x="1094" y="1216"/>
                  </a:lnTo>
                  <a:lnTo>
                    <a:pt x="1104" y="1187"/>
                  </a:lnTo>
                  <a:lnTo>
                    <a:pt x="1075" y="1182"/>
                  </a:lnTo>
                  <a:lnTo>
                    <a:pt x="1046" y="1177"/>
                  </a:lnTo>
                  <a:lnTo>
                    <a:pt x="1034" y="1139"/>
                  </a:lnTo>
                  <a:lnTo>
                    <a:pt x="1018" y="1101"/>
                  </a:lnTo>
                  <a:lnTo>
                    <a:pt x="979" y="1089"/>
                  </a:lnTo>
                  <a:lnTo>
                    <a:pt x="955" y="1088"/>
                  </a:lnTo>
                  <a:lnTo>
                    <a:pt x="936" y="1091"/>
                  </a:lnTo>
                  <a:lnTo>
                    <a:pt x="917" y="1110"/>
                  </a:lnTo>
                  <a:lnTo>
                    <a:pt x="894" y="1094"/>
                  </a:lnTo>
                  <a:lnTo>
                    <a:pt x="869" y="1072"/>
                  </a:lnTo>
                  <a:lnTo>
                    <a:pt x="841" y="1057"/>
                  </a:lnTo>
                  <a:lnTo>
                    <a:pt x="773" y="1019"/>
                  </a:lnTo>
                  <a:lnTo>
                    <a:pt x="744" y="966"/>
                  </a:lnTo>
                  <a:lnTo>
                    <a:pt x="716" y="952"/>
                  </a:lnTo>
                  <a:lnTo>
                    <a:pt x="677" y="904"/>
                  </a:lnTo>
                  <a:lnTo>
                    <a:pt x="637" y="896"/>
                  </a:lnTo>
                  <a:lnTo>
                    <a:pt x="605" y="885"/>
                  </a:lnTo>
                  <a:lnTo>
                    <a:pt x="629" y="861"/>
                  </a:lnTo>
                  <a:lnTo>
                    <a:pt x="590" y="842"/>
                  </a:lnTo>
                  <a:lnTo>
                    <a:pt x="557" y="809"/>
                  </a:lnTo>
                  <a:lnTo>
                    <a:pt x="533" y="780"/>
                  </a:lnTo>
                  <a:lnTo>
                    <a:pt x="528" y="722"/>
                  </a:lnTo>
                  <a:lnTo>
                    <a:pt x="500" y="669"/>
                  </a:lnTo>
                  <a:lnTo>
                    <a:pt x="499" y="643"/>
                  </a:lnTo>
                  <a:lnTo>
                    <a:pt x="499" y="628"/>
                  </a:lnTo>
                  <a:lnTo>
                    <a:pt x="494" y="617"/>
                  </a:lnTo>
                  <a:lnTo>
                    <a:pt x="442" y="578"/>
                  </a:lnTo>
                  <a:lnTo>
                    <a:pt x="428" y="560"/>
                  </a:lnTo>
                  <a:lnTo>
                    <a:pt x="356" y="521"/>
                  </a:lnTo>
                  <a:lnTo>
                    <a:pt x="313" y="510"/>
                  </a:lnTo>
                  <a:lnTo>
                    <a:pt x="289" y="505"/>
                  </a:lnTo>
                  <a:lnTo>
                    <a:pt x="269" y="506"/>
                  </a:lnTo>
                  <a:lnTo>
                    <a:pt x="245" y="531"/>
                  </a:lnTo>
                  <a:lnTo>
                    <a:pt x="221" y="564"/>
                  </a:lnTo>
                  <a:lnTo>
                    <a:pt x="168" y="617"/>
                  </a:lnTo>
                  <a:lnTo>
                    <a:pt x="132" y="625"/>
                  </a:lnTo>
                  <a:lnTo>
                    <a:pt x="114" y="626"/>
                  </a:lnTo>
                  <a:lnTo>
                    <a:pt x="101" y="621"/>
                  </a:lnTo>
                  <a:lnTo>
                    <a:pt x="119" y="597"/>
                  </a:lnTo>
                  <a:lnTo>
                    <a:pt x="140" y="569"/>
                  </a:lnTo>
                  <a:lnTo>
                    <a:pt x="125" y="554"/>
                  </a:lnTo>
                  <a:lnTo>
                    <a:pt x="102" y="553"/>
                  </a:lnTo>
                  <a:lnTo>
                    <a:pt x="77" y="554"/>
                  </a:lnTo>
                  <a:lnTo>
                    <a:pt x="34" y="530"/>
                  </a:lnTo>
                  <a:lnTo>
                    <a:pt x="27" y="507"/>
                  </a:lnTo>
                  <a:lnTo>
                    <a:pt x="24" y="482"/>
                  </a:lnTo>
                  <a:lnTo>
                    <a:pt x="48" y="440"/>
                  </a:lnTo>
                  <a:lnTo>
                    <a:pt x="44" y="420"/>
                  </a:lnTo>
                  <a:lnTo>
                    <a:pt x="10" y="410"/>
                  </a:lnTo>
                  <a:lnTo>
                    <a:pt x="10" y="386"/>
                  </a:lnTo>
                  <a:lnTo>
                    <a:pt x="0" y="358"/>
                  </a:lnTo>
                  <a:lnTo>
                    <a:pt x="20" y="358"/>
                  </a:lnTo>
                  <a:lnTo>
                    <a:pt x="39" y="363"/>
                  </a:lnTo>
                  <a:lnTo>
                    <a:pt x="63" y="344"/>
                  </a:lnTo>
                  <a:lnTo>
                    <a:pt x="72" y="329"/>
                  </a:lnTo>
                  <a:lnTo>
                    <a:pt x="63" y="305"/>
                  </a:lnTo>
                  <a:lnTo>
                    <a:pt x="44" y="291"/>
                  </a:lnTo>
                  <a:lnTo>
                    <a:pt x="39" y="272"/>
                  </a:lnTo>
                  <a:lnTo>
                    <a:pt x="29" y="253"/>
                  </a:lnTo>
                  <a:lnTo>
                    <a:pt x="34" y="229"/>
                  </a:lnTo>
                  <a:lnTo>
                    <a:pt x="53" y="219"/>
                  </a:lnTo>
                  <a:lnTo>
                    <a:pt x="58" y="219"/>
                  </a:lnTo>
                  <a:lnTo>
                    <a:pt x="87" y="224"/>
                  </a:lnTo>
                  <a:lnTo>
                    <a:pt x="116" y="214"/>
                  </a:lnTo>
                  <a:lnTo>
                    <a:pt x="135" y="205"/>
                  </a:lnTo>
                  <a:lnTo>
                    <a:pt x="149" y="219"/>
                  </a:lnTo>
                  <a:lnTo>
                    <a:pt x="168" y="219"/>
                  </a:lnTo>
                  <a:lnTo>
                    <a:pt x="188" y="205"/>
                  </a:lnTo>
                  <a:lnTo>
                    <a:pt x="192" y="185"/>
                  </a:lnTo>
                  <a:lnTo>
                    <a:pt x="206" y="171"/>
                  </a:lnTo>
                  <a:lnTo>
                    <a:pt x="202" y="147"/>
                  </a:lnTo>
                  <a:lnTo>
                    <a:pt x="221" y="137"/>
                  </a:lnTo>
                  <a:lnTo>
                    <a:pt x="230" y="118"/>
                  </a:lnTo>
                  <a:lnTo>
                    <a:pt x="250" y="118"/>
                  </a:lnTo>
                  <a:lnTo>
                    <a:pt x="245" y="142"/>
                  </a:lnTo>
                  <a:lnTo>
                    <a:pt x="245" y="171"/>
                  </a:lnTo>
                  <a:lnTo>
                    <a:pt x="269" y="185"/>
                  </a:lnTo>
                  <a:lnTo>
                    <a:pt x="298" y="185"/>
                  </a:lnTo>
                  <a:lnTo>
                    <a:pt x="298" y="205"/>
                  </a:lnTo>
                  <a:lnTo>
                    <a:pt x="308" y="238"/>
                  </a:lnTo>
                  <a:lnTo>
                    <a:pt x="326" y="243"/>
                  </a:lnTo>
                  <a:lnTo>
                    <a:pt x="326" y="219"/>
                  </a:lnTo>
                  <a:lnTo>
                    <a:pt x="322" y="195"/>
                  </a:lnTo>
                  <a:lnTo>
                    <a:pt x="341" y="171"/>
                  </a:lnTo>
                  <a:lnTo>
                    <a:pt x="356" y="147"/>
                  </a:lnTo>
                  <a:lnTo>
                    <a:pt x="356" y="118"/>
                  </a:lnTo>
                  <a:lnTo>
                    <a:pt x="384" y="113"/>
                  </a:lnTo>
                  <a:lnTo>
                    <a:pt x="384" y="133"/>
                  </a:lnTo>
                  <a:lnTo>
                    <a:pt x="394" y="152"/>
                  </a:lnTo>
                  <a:lnTo>
                    <a:pt x="413" y="147"/>
                  </a:lnTo>
                  <a:lnTo>
                    <a:pt x="413" y="133"/>
                  </a:lnTo>
                  <a:lnTo>
                    <a:pt x="442" y="133"/>
                  </a:lnTo>
                  <a:lnTo>
                    <a:pt x="446" y="157"/>
                  </a:lnTo>
                  <a:lnTo>
                    <a:pt x="466" y="161"/>
                  </a:lnTo>
                  <a:lnTo>
                    <a:pt x="485" y="157"/>
                  </a:lnTo>
                  <a:lnTo>
                    <a:pt x="466" y="123"/>
                  </a:lnTo>
                  <a:lnTo>
                    <a:pt x="456" y="109"/>
                  </a:lnTo>
                  <a:lnTo>
                    <a:pt x="461" y="89"/>
                  </a:lnTo>
                  <a:lnTo>
                    <a:pt x="476" y="89"/>
                  </a:lnTo>
                  <a:lnTo>
                    <a:pt x="490" y="109"/>
                  </a:lnTo>
                  <a:lnTo>
                    <a:pt x="509" y="113"/>
                  </a:lnTo>
                  <a:lnTo>
                    <a:pt x="514" y="85"/>
                  </a:lnTo>
                  <a:lnTo>
                    <a:pt x="504" y="61"/>
                  </a:lnTo>
                  <a:lnTo>
                    <a:pt x="514" y="47"/>
                  </a:lnTo>
                  <a:lnTo>
                    <a:pt x="513" y="48"/>
                  </a:lnTo>
                  <a:lnTo>
                    <a:pt x="526" y="43"/>
                  </a:lnTo>
                  <a:lnTo>
                    <a:pt x="539" y="43"/>
                  </a:lnTo>
                  <a:lnTo>
                    <a:pt x="556" y="60"/>
                  </a:lnTo>
                  <a:lnTo>
                    <a:pt x="595" y="56"/>
                  </a:lnTo>
                  <a:lnTo>
                    <a:pt x="599" y="26"/>
                  </a:lnTo>
                  <a:lnTo>
                    <a:pt x="625" y="13"/>
                  </a:lnTo>
                  <a:lnTo>
                    <a:pt x="657" y="12"/>
                  </a:lnTo>
                  <a:lnTo>
                    <a:pt x="689" y="13"/>
                  </a:lnTo>
                  <a:lnTo>
                    <a:pt x="732" y="0"/>
                  </a:lnTo>
                  <a:lnTo>
                    <a:pt x="732" y="30"/>
                  </a:lnTo>
                  <a:lnTo>
                    <a:pt x="746" y="43"/>
                  </a:lnTo>
                  <a:lnTo>
                    <a:pt x="775" y="73"/>
                  </a:lnTo>
                  <a:lnTo>
                    <a:pt x="856" y="86"/>
                  </a:lnTo>
                  <a:lnTo>
                    <a:pt x="943" y="90"/>
                  </a:lnTo>
                  <a:lnTo>
                    <a:pt x="951" y="90"/>
                  </a:lnTo>
                  <a:lnTo>
                    <a:pt x="930" y="107"/>
                  </a:lnTo>
                  <a:lnTo>
                    <a:pt x="904" y="129"/>
                  </a:lnTo>
                  <a:lnTo>
                    <a:pt x="896" y="151"/>
                  </a:lnTo>
                  <a:lnTo>
                    <a:pt x="918" y="151"/>
                  </a:lnTo>
                  <a:lnTo>
                    <a:pt x="930" y="167"/>
                  </a:lnTo>
                  <a:lnTo>
                    <a:pt x="913" y="184"/>
                  </a:lnTo>
                  <a:lnTo>
                    <a:pt x="913" y="214"/>
                  </a:lnTo>
                  <a:lnTo>
                    <a:pt x="961" y="236"/>
                  </a:lnTo>
                  <a:lnTo>
                    <a:pt x="946" y="243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58"/>
            <p:cNvSpPr>
              <a:spLocks/>
            </p:cNvSpPr>
            <p:nvPr/>
          </p:nvSpPr>
          <p:spPr bwMode="auto">
            <a:xfrm>
              <a:off x="3546" y="3412"/>
              <a:ext cx="59" cy="33"/>
            </a:xfrm>
            <a:custGeom>
              <a:avLst/>
              <a:gdLst>
                <a:gd name="T0" fmla="*/ 43 w 107"/>
                <a:gd name="T1" fmla="*/ 0 h 69"/>
                <a:gd name="T2" fmla="*/ 77 w 107"/>
                <a:gd name="T3" fmla="*/ 0 h 69"/>
                <a:gd name="T4" fmla="*/ 95 w 107"/>
                <a:gd name="T5" fmla="*/ 21 h 69"/>
                <a:gd name="T6" fmla="*/ 107 w 107"/>
                <a:gd name="T7" fmla="*/ 43 h 69"/>
                <a:gd name="T8" fmla="*/ 81 w 107"/>
                <a:gd name="T9" fmla="*/ 69 h 69"/>
                <a:gd name="T10" fmla="*/ 61 w 107"/>
                <a:gd name="T11" fmla="*/ 67 h 69"/>
                <a:gd name="T12" fmla="*/ 34 w 107"/>
                <a:gd name="T13" fmla="*/ 51 h 69"/>
                <a:gd name="T14" fmla="*/ 12 w 107"/>
                <a:gd name="T15" fmla="*/ 55 h 69"/>
                <a:gd name="T16" fmla="*/ 0 w 107"/>
                <a:gd name="T17" fmla="*/ 30 h 69"/>
                <a:gd name="T18" fmla="*/ 30 w 107"/>
                <a:gd name="T19" fmla="*/ 17 h 69"/>
                <a:gd name="T20" fmla="*/ 43 w 107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69">
                  <a:moveTo>
                    <a:pt x="43" y="0"/>
                  </a:moveTo>
                  <a:lnTo>
                    <a:pt x="77" y="0"/>
                  </a:lnTo>
                  <a:lnTo>
                    <a:pt x="95" y="21"/>
                  </a:lnTo>
                  <a:lnTo>
                    <a:pt x="107" y="43"/>
                  </a:lnTo>
                  <a:lnTo>
                    <a:pt x="81" y="69"/>
                  </a:lnTo>
                  <a:lnTo>
                    <a:pt x="61" y="67"/>
                  </a:lnTo>
                  <a:lnTo>
                    <a:pt x="34" y="51"/>
                  </a:lnTo>
                  <a:lnTo>
                    <a:pt x="12" y="55"/>
                  </a:lnTo>
                  <a:lnTo>
                    <a:pt x="0" y="30"/>
                  </a:lnTo>
                  <a:lnTo>
                    <a:pt x="30" y="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359"/>
            <p:cNvSpPr>
              <a:spLocks/>
            </p:cNvSpPr>
            <p:nvPr/>
          </p:nvSpPr>
          <p:spPr bwMode="auto">
            <a:xfrm>
              <a:off x="3560" y="3482"/>
              <a:ext cx="33" cy="43"/>
            </a:xfrm>
            <a:custGeom>
              <a:avLst/>
              <a:gdLst>
                <a:gd name="T0" fmla="*/ 0 w 59"/>
                <a:gd name="T1" fmla="*/ 17 h 90"/>
                <a:gd name="T2" fmla="*/ 29 w 59"/>
                <a:gd name="T3" fmla="*/ 0 h 90"/>
                <a:gd name="T4" fmla="*/ 49 w 59"/>
                <a:gd name="T5" fmla="*/ 22 h 90"/>
                <a:gd name="T6" fmla="*/ 59 w 59"/>
                <a:gd name="T7" fmla="*/ 55 h 90"/>
                <a:gd name="T8" fmla="*/ 38 w 59"/>
                <a:gd name="T9" fmla="*/ 90 h 90"/>
                <a:gd name="T10" fmla="*/ 17 w 59"/>
                <a:gd name="T11" fmla="*/ 77 h 90"/>
                <a:gd name="T12" fmla="*/ 29 w 59"/>
                <a:gd name="T13" fmla="*/ 60 h 90"/>
                <a:gd name="T14" fmla="*/ 25 w 59"/>
                <a:gd name="T15" fmla="*/ 34 h 90"/>
                <a:gd name="T16" fmla="*/ 8 w 59"/>
                <a:gd name="T17" fmla="*/ 34 h 90"/>
                <a:gd name="T18" fmla="*/ 0 w 59"/>
                <a:gd name="T19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90">
                  <a:moveTo>
                    <a:pt x="0" y="17"/>
                  </a:moveTo>
                  <a:lnTo>
                    <a:pt x="29" y="0"/>
                  </a:lnTo>
                  <a:lnTo>
                    <a:pt x="49" y="22"/>
                  </a:lnTo>
                  <a:lnTo>
                    <a:pt x="59" y="55"/>
                  </a:lnTo>
                  <a:lnTo>
                    <a:pt x="38" y="90"/>
                  </a:lnTo>
                  <a:lnTo>
                    <a:pt x="17" y="77"/>
                  </a:lnTo>
                  <a:lnTo>
                    <a:pt x="29" y="60"/>
                  </a:lnTo>
                  <a:lnTo>
                    <a:pt x="25" y="34"/>
                  </a:lnTo>
                  <a:lnTo>
                    <a:pt x="8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360"/>
            <p:cNvSpPr>
              <a:spLocks/>
            </p:cNvSpPr>
            <p:nvPr/>
          </p:nvSpPr>
          <p:spPr bwMode="auto">
            <a:xfrm>
              <a:off x="3775" y="3643"/>
              <a:ext cx="34" cy="58"/>
            </a:xfrm>
            <a:custGeom>
              <a:avLst/>
              <a:gdLst>
                <a:gd name="T0" fmla="*/ 56 w 64"/>
                <a:gd name="T1" fmla="*/ 12 h 121"/>
                <a:gd name="T2" fmla="*/ 50 w 64"/>
                <a:gd name="T3" fmla="*/ 0 h 121"/>
                <a:gd name="T4" fmla="*/ 32 w 64"/>
                <a:gd name="T5" fmla="*/ 18 h 121"/>
                <a:gd name="T6" fmla="*/ 1 w 64"/>
                <a:gd name="T7" fmla="*/ 58 h 121"/>
                <a:gd name="T8" fmla="*/ 0 w 64"/>
                <a:gd name="T9" fmla="*/ 69 h 121"/>
                <a:gd name="T10" fmla="*/ 5 w 64"/>
                <a:gd name="T11" fmla="*/ 90 h 121"/>
                <a:gd name="T12" fmla="*/ 24 w 64"/>
                <a:gd name="T13" fmla="*/ 121 h 121"/>
                <a:gd name="T14" fmla="*/ 38 w 64"/>
                <a:gd name="T15" fmla="*/ 86 h 121"/>
                <a:gd name="T16" fmla="*/ 56 w 64"/>
                <a:gd name="T17" fmla="*/ 77 h 121"/>
                <a:gd name="T18" fmla="*/ 49 w 64"/>
                <a:gd name="T19" fmla="*/ 56 h 121"/>
                <a:gd name="T20" fmla="*/ 64 w 64"/>
                <a:gd name="T21" fmla="*/ 30 h 121"/>
                <a:gd name="T22" fmla="*/ 64 w 64"/>
                <a:gd name="T23" fmla="*/ 8 h 121"/>
                <a:gd name="T24" fmla="*/ 56 w 64"/>
                <a:gd name="T25" fmla="*/ 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21">
                  <a:moveTo>
                    <a:pt x="56" y="12"/>
                  </a:moveTo>
                  <a:lnTo>
                    <a:pt x="50" y="0"/>
                  </a:lnTo>
                  <a:lnTo>
                    <a:pt x="32" y="18"/>
                  </a:lnTo>
                  <a:lnTo>
                    <a:pt x="1" y="58"/>
                  </a:lnTo>
                  <a:lnTo>
                    <a:pt x="0" y="69"/>
                  </a:lnTo>
                  <a:lnTo>
                    <a:pt x="5" y="90"/>
                  </a:lnTo>
                  <a:lnTo>
                    <a:pt x="24" y="121"/>
                  </a:lnTo>
                  <a:lnTo>
                    <a:pt x="38" y="86"/>
                  </a:lnTo>
                  <a:lnTo>
                    <a:pt x="56" y="77"/>
                  </a:lnTo>
                  <a:lnTo>
                    <a:pt x="49" y="56"/>
                  </a:lnTo>
                  <a:lnTo>
                    <a:pt x="64" y="30"/>
                  </a:lnTo>
                  <a:lnTo>
                    <a:pt x="64" y="8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61"/>
            <p:cNvSpPr>
              <a:spLocks/>
            </p:cNvSpPr>
            <p:nvPr/>
          </p:nvSpPr>
          <p:spPr bwMode="auto">
            <a:xfrm>
              <a:off x="3434" y="3788"/>
              <a:ext cx="248" cy="54"/>
            </a:xfrm>
            <a:custGeom>
              <a:avLst/>
              <a:gdLst>
                <a:gd name="T0" fmla="*/ 458 w 458"/>
                <a:gd name="T1" fmla="*/ 17 h 113"/>
                <a:gd name="T2" fmla="*/ 436 w 458"/>
                <a:gd name="T3" fmla="*/ 55 h 113"/>
                <a:gd name="T4" fmla="*/ 389 w 458"/>
                <a:gd name="T5" fmla="*/ 55 h 113"/>
                <a:gd name="T6" fmla="*/ 342 w 458"/>
                <a:gd name="T7" fmla="*/ 68 h 113"/>
                <a:gd name="T8" fmla="*/ 329 w 458"/>
                <a:gd name="T9" fmla="*/ 77 h 113"/>
                <a:gd name="T10" fmla="*/ 298 w 458"/>
                <a:gd name="T11" fmla="*/ 81 h 113"/>
                <a:gd name="T12" fmla="*/ 278 w 458"/>
                <a:gd name="T13" fmla="*/ 94 h 113"/>
                <a:gd name="T14" fmla="*/ 248 w 458"/>
                <a:gd name="T15" fmla="*/ 107 h 113"/>
                <a:gd name="T16" fmla="*/ 231 w 458"/>
                <a:gd name="T17" fmla="*/ 113 h 113"/>
                <a:gd name="T18" fmla="*/ 217 w 458"/>
                <a:gd name="T19" fmla="*/ 112 h 113"/>
                <a:gd name="T20" fmla="*/ 209 w 458"/>
                <a:gd name="T21" fmla="*/ 81 h 113"/>
                <a:gd name="T22" fmla="*/ 181 w 458"/>
                <a:gd name="T23" fmla="*/ 76 h 113"/>
                <a:gd name="T24" fmla="*/ 163 w 458"/>
                <a:gd name="T25" fmla="*/ 76 h 113"/>
                <a:gd name="T26" fmla="*/ 148 w 458"/>
                <a:gd name="T27" fmla="*/ 77 h 113"/>
                <a:gd name="T28" fmla="*/ 119 w 458"/>
                <a:gd name="T29" fmla="*/ 79 h 113"/>
                <a:gd name="T30" fmla="*/ 97 w 458"/>
                <a:gd name="T31" fmla="*/ 81 h 113"/>
                <a:gd name="T32" fmla="*/ 41 w 458"/>
                <a:gd name="T33" fmla="*/ 81 h 113"/>
                <a:gd name="T34" fmla="*/ 28 w 458"/>
                <a:gd name="T35" fmla="*/ 86 h 113"/>
                <a:gd name="T36" fmla="*/ 6 w 458"/>
                <a:gd name="T37" fmla="*/ 73 h 113"/>
                <a:gd name="T38" fmla="*/ 1 w 458"/>
                <a:gd name="T39" fmla="*/ 44 h 113"/>
                <a:gd name="T40" fmla="*/ 0 w 458"/>
                <a:gd name="T41" fmla="*/ 29 h 113"/>
                <a:gd name="T42" fmla="*/ 2 w 458"/>
                <a:gd name="T43" fmla="*/ 21 h 113"/>
                <a:gd name="T44" fmla="*/ 23 w 458"/>
                <a:gd name="T45" fmla="*/ 39 h 113"/>
                <a:gd name="T46" fmla="*/ 33 w 458"/>
                <a:gd name="T47" fmla="*/ 13 h 113"/>
                <a:gd name="T48" fmla="*/ 53 w 458"/>
                <a:gd name="T49" fmla="*/ 25 h 113"/>
                <a:gd name="T50" fmla="*/ 92 w 458"/>
                <a:gd name="T51" fmla="*/ 8 h 113"/>
                <a:gd name="T52" fmla="*/ 110 w 458"/>
                <a:gd name="T53" fmla="*/ 21 h 113"/>
                <a:gd name="T54" fmla="*/ 136 w 458"/>
                <a:gd name="T55" fmla="*/ 43 h 113"/>
                <a:gd name="T56" fmla="*/ 159 w 458"/>
                <a:gd name="T57" fmla="*/ 40 h 113"/>
                <a:gd name="T58" fmla="*/ 183 w 458"/>
                <a:gd name="T59" fmla="*/ 34 h 113"/>
                <a:gd name="T60" fmla="*/ 183 w 458"/>
                <a:gd name="T61" fmla="*/ 21 h 113"/>
                <a:gd name="T62" fmla="*/ 213 w 458"/>
                <a:gd name="T63" fmla="*/ 14 h 113"/>
                <a:gd name="T64" fmla="*/ 243 w 458"/>
                <a:gd name="T65" fmla="*/ 8 h 113"/>
                <a:gd name="T66" fmla="*/ 262 w 458"/>
                <a:gd name="T67" fmla="*/ 20 h 113"/>
                <a:gd name="T68" fmla="*/ 282 w 458"/>
                <a:gd name="T69" fmla="*/ 33 h 113"/>
                <a:gd name="T70" fmla="*/ 321 w 458"/>
                <a:gd name="T71" fmla="*/ 14 h 113"/>
                <a:gd name="T72" fmla="*/ 359 w 458"/>
                <a:gd name="T73" fmla="*/ 0 h 113"/>
                <a:gd name="T74" fmla="*/ 363 w 458"/>
                <a:gd name="T75" fmla="*/ 39 h 113"/>
                <a:gd name="T76" fmla="*/ 393 w 458"/>
                <a:gd name="T77" fmla="*/ 25 h 113"/>
                <a:gd name="T78" fmla="*/ 411 w 458"/>
                <a:gd name="T79" fmla="*/ 13 h 113"/>
                <a:gd name="T80" fmla="*/ 450 w 458"/>
                <a:gd name="T81" fmla="*/ 8 h 113"/>
                <a:gd name="T82" fmla="*/ 458 w 458"/>
                <a:gd name="T83" fmla="*/ 1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8" h="113">
                  <a:moveTo>
                    <a:pt x="458" y="17"/>
                  </a:moveTo>
                  <a:lnTo>
                    <a:pt x="436" y="55"/>
                  </a:lnTo>
                  <a:lnTo>
                    <a:pt x="389" y="55"/>
                  </a:lnTo>
                  <a:lnTo>
                    <a:pt x="342" y="68"/>
                  </a:lnTo>
                  <a:lnTo>
                    <a:pt x="329" y="77"/>
                  </a:lnTo>
                  <a:lnTo>
                    <a:pt x="298" y="81"/>
                  </a:lnTo>
                  <a:lnTo>
                    <a:pt x="278" y="94"/>
                  </a:lnTo>
                  <a:lnTo>
                    <a:pt x="248" y="107"/>
                  </a:lnTo>
                  <a:lnTo>
                    <a:pt x="231" y="113"/>
                  </a:lnTo>
                  <a:lnTo>
                    <a:pt x="217" y="112"/>
                  </a:lnTo>
                  <a:lnTo>
                    <a:pt x="209" y="81"/>
                  </a:lnTo>
                  <a:lnTo>
                    <a:pt x="181" y="76"/>
                  </a:lnTo>
                  <a:lnTo>
                    <a:pt x="163" y="76"/>
                  </a:lnTo>
                  <a:lnTo>
                    <a:pt x="148" y="77"/>
                  </a:lnTo>
                  <a:lnTo>
                    <a:pt x="119" y="79"/>
                  </a:lnTo>
                  <a:lnTo>
                    <a:pt x="97" y="81"/>
                  </a:lnTo>
                  <a:lnTo>
                    <a:pt x="41" y="81"/>
                  </a:lnTo>
                  <a:lnTo>
                    <a:pt x="28" y="86"/>
                  </a:lnTo>
                  <a:lnTo>
                    <a:pt x="6" y="73"/>
                  </a:lnTo>
                  <a:lnTo>
                    <a:pt x="1" y="44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23" y="39"/>
                  </a:lnTo>
                  <a:lnTo>
                    <a:pt x="33" y="13"/>
                  </a:lnTo>
                  <a:lnTo>
                    <a:pt x="53" y="25"/>
                  </a:lnTo>
                  <a:lnTo>
                    <a:pt x="92" y="8"/>
                  </a:lnTo>
                  <a:lnTo>
                    <a:pt x="110" y="21"/>
                  </a:lnTo>
                  <a:lnTo>
                    <a:pt x="136" y="43"/>
                  </a:lnTo>
                  <a:lnTo>
                    <a:pt x="159" y="40"/>
                  </a:lnTo>
                  <a:lnTo>
                    <a:pt x="183" y="34"/>
                  </a:lnTo>
                  <a:lnTo>
                    <a:pt x="183" y="21"/>
                  </a:lnTo>
                  <a:lnTo>
                    <a:pt x="213" y="14"/>
                  </a:lnTo>
                  <a:lnTo>
                    <a:pt x="243" y="8"/>
                  </a:lnTo>
                  <a:lnTo>
                    <a:pt x="262" y="20"/>
                  </a:lnTo>
                  <a:lnTo>
                    <a:pt x="282" y="33"/>
                  </a:lnTo>
                  <a:lnTo>
                    <a:pt x="321" y="14"/>
                  </a:lnTo>
                  <a:lnTo>
                    <a:pt x="359" y="0"/>
                  </a:lnTo>
                  <a:lnTo>
                    <a:pt x="363" y="39"/>
                  </a:lnTo>
                  <a:lnTo>
                    <a:pt x="393" y="25"/>
                  </a:lnTo>
                  <a:lnTo>
                    <a:pt x="411" y="13"/>
                  </a:lnTo>
                  <a:lnTo>
                    <a:pt x="450" y="8"/>
                  </a:lnTo>
                  <a:lnTo>
                    <a:pt x="458" y="1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62"/>
            <p:cNvSpPr>
              <a:spLocks/>
            </p:cNvSpPr>
            <p:nvPr/>
          </p:nvSpPr>
          <p:spPr bwMode="auto">
            <a:xfrm>
              <a:off x="2113" y="3372"/>
              <a:ext cx="136" cy="216"/>
            </a:xfrm>
            <a:custGeom>
              <a:avLst/>
              <a:gdLst>
                <a:gd name="T0" fmla="*/ 155 w 252"/>
                <a:gd name="T1" fmla="*/ 0 h 451"/>
                <a:gd name="T2" fmla="*/ 208 w 252"/>
                <a:gd name="T3" fmla="*/ 14 h 451"/>
                <a:gd name="T4" fmla="*/ 213 w 252"/>
                <a:gd name="T5" fmla="*/ 48 h 451"/>
                <a:gd name="T6" fmla="*/ 232 w 252"/>
                <a:gd name="T7" fmla="*/ 67 h 451"/>
                <a:gd name="T8" fmla="*/ 247 w 252"/>
                <a:gd name="T9" fmla="*/ 109 h 451"/>
                <a:gd name="T10" fmla="*/ 252 w 252"/>
                <a:gd name="T11" fmla="*/ 133 h 451"/>
                <a:gd name="T12" fmla="*/ 251 w 252"/>
                <a:gd name="T13" fmla="*/ 154 h 451"/>
                <a:gd name="T14" fmla="*/ 227 w 252"/>
                <a:gd name="T15" fmla="*/ 173 h 451"/>
                <a:gd name="T16" fmla="*/ 213 w 252"/>
                <a:gd name="T17" fmla="*/ 202 h 451"/>
                <a:gd name="T18" fmla="*/ 237 w 252"/>
                <a:gd name="T19" fmla="*/ 239 h 451"/>
                <a:gd name="T20" fmla="*/ 233 w 252"/>
                <a:gd name="T21" fmla="*/ 269 h 451"/>
                <a:gd name="T22" fmla="*/ 223 w 252"/>
                <a:gd name="T23" fmla="*/ 302 h 451"/>
                <a:gd name="T24" fmla="*/ 213 w 252"/>
                <a:gd name="T25" fmla="*/ 359 h 451"/>
                <a:gd name="T26" fmla="*/ 213 w 252"/>
                <a:gd name="T27" fmla="*/ 374 h 451"/>
                <a:gd name="T28" fmla="*/ 212 w 252"/>
                <a:gd name="T29" fmla="*/ 394 h 451"/>
                <a:gd name="T30" fmla="*/ 203 w 252"/>
                <a:gd name="T31" fmla="*/ 422 h 451"/>
                <a:gd name="T32" fmla="*/ 179 w 252"/>
                <a:gd name="T33" fmla="*/ 398 h 451"/>
                <a:gd name="T34" fmla="*/ 131 w 252"/>
                <a:gd name="T35" fmla="*/ 393 h 451"/>
                <a:gd name="T36" fmla="*/ 127 w 252"/>
                <a:gd name="T37" fmla="*/ 422 h 451"/>
                <a:gd name="T38" fmla="*/ 112 w 252"/>
                <a:gd name="T39" fmla="*/ 451 h 451"/>
                <a:gd name="T40" fmla="*/ 73 w 252"/>
                <a:gd name="T41" fmla="*/ 446 h 451"/>
                <a:gd name="T42" fmla="*/ 55 w 252"/>
                <a:gd name="T43" fmla="*/ 422 h 451"/>
                <a:gd name="T44" fmla="*/ 40 w 252"/>
                <a:gd name="T45" fmla="*/ 436 h 451"/>
                <a:gd name="T46" fmla="*/ 21 w 252"/>
                <a:gd name="T47" fmla="*/ 419 h 451"/>
                <a:gd name="T48" fmla="*/ 11 w 252"/>
                <a:gd name="T49" fmla="*/ 398 h 451"/>
                <a:gd name="T50" fmla="*/ 40 w 252"/>
                <a:gd name="T51" fmla="*/ 407 h 451"/>
                <a:gd name="T52" fmla="*/ 40 w 252"/>
                <a:gd name="T53" fmla="*/ 374 h 451"/>
                <a:gd name="T54" fmla="*/ 41 w 252"/>
                <a:gd name="T55" fmla="*/ 351 h 451"/>
                <a:gd name="T56" fmla="*/ 35 w 252"/>
                <a:gd name="T57" fmla="*/ 326 h 451"/>
                <a:gd name="T58" fmla="*/ 53 w 252"/>
                <a:gd name="T59" fmla="*/ 298 h 451"/>
                <a:gd name="T60" fmla="*/ 69 w 252"/>
                <a:gd name="T61" fmla="*/ 268 h 451"/>
                <a:gd name="T62" fmla="*/ 55 w 252"/>
                <a:gd name="T63" fmla="*/ 250 h 451"/>
                <a:gd name="T64" fmla="*/ 35 w 252"/>
                <a:gd name="T65" fmla="*/ 254 h 451"/>
                <a:gd name="T66" fmla="*/ 31 w 252"/>
                <a:gd name="T67" fmla="*/ 226 h 451"/>
                <a:gd name="T68" fmla="*/ 45 w 252"/>
                <a:gd name="T69" fmla="*/ 211 h 451"/>
                <a:gd name="T70" fmla="*/ 55 w 252"/>
                <a:gd name="T71" fmla="*/ 187 h 451"/>
                <a:gd name="T72" fmla="*/ 21 w 252"/>
                <a:gd name="T73" fmla="*/ 130 h 451"/>
                <a:gd name="T74" fmla="*/ 1 w 252"/>
                <a:gd name="T75" fmla="*/ 119 h 451"/>
                <a:gd name="T76" fmla="*/ 0 w 252"/>
                <a:gd name="T77" fmla="*/ 94 h 451"/>
                <a:gd name="T78" fmla="*/ 7 w 252"/>
                <a:gd name="T79" fmla="*/ 67 h 451"/>
                <a:gd name="T80" fmla="*/ 25 w 252"/>
                <a:gd name="T81" fmla="*/ 10 h 451"/>
                <a:gd name="T82" fmla="*/ 27 w 252"/>
                <a:gd name="T83" fmla="*/ 37 h 451"/>
                <a:gd name="T84" fmla="*/ 27 w 252"/>
                <a:gd name="T85" fmla="*/ 58 h 451"/>
                <a:gd name="T86" fmla="*/ 31 w 252"/>
                <a:gd name="T87" fmla="*/ 72 h 451"/>
                <a:gd name="T88" fmla="*/ 64 w 252"/>
                <a:gd name="T89" fmla="*/ 72 h 451"/>
                <a:gd name="T90" fmla="*/ 103 w 252"/>
                <a:gd name="T91" fmla="*/ 53 h 451"/>
                <a:gd name="T92" fmla="*/ 112 w 252"/>
                <a:gd name="T93" fmla="*/ 34 h 451"/>
                <a:gd name="T94" fmla="*/ 136 w 252"/>
                <a:gd name="T95" fmla="*/ 14 h 451"/>
                <a:gd name="T96" fmla="*/ 155 w 252"/>
                <a:gd name="T9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451">
                  <a:moveTo>
                    <a:pt x="155" y="0"/>
                  </a:moveTo>
                  <a:lnTo>
                    <a:pt x="208" y="14"/>
                  </a:lnTo>
                  <a:lnTo>
                    <a:pt x="213" y="48"/>
                  </a:lnTo>
                  <a:lnTo>
                    <a:pt x="232" y="67"/>
                  </a:lnTo>
                  <a:lnTo>
                    <a:pt x="247" y="109"/>
                  </a:lnTo>
                  <a:lnTo>
                    <a:pt x="252" y="133"/>
                  </a:lnTo>
                  <a:lnTo>
                    <a:pt x="251" y="154"/>
                  </a:lnTo>
                  <a:lnTo>
                    <a:pt x="227" y="173"/>
                  </a:lnTo>
                  <a:lnTo>
                    <a:pt x="213" y="202"/>
                  </a:lnTo>
                  <a:lnTo>
                    <a:pt x="237" y="239"/>
                  </a:lnTo>
                  <a:lnTo>
                    <a:pt x="233" y="269"/>
                  </a:lnTo>
                  <a:lnTo>
                    <a:pt x="223" y="302"/>
                  </a:lnTo>
                  <a:lnTo>
                    <a:pt x="213" y="359"/>
                  </a:lnTo>
                  <a:lnTo>
                    <a:pt x="213" y="374"/>
                  </a:lnTo>
                  <a:lnTo>
                    <a:pt x="212" y="394"/>
                  </a:lnTo>
                  <a:lnTo>
                    <a:pt x="203" y="422"/>
                  </a:lnTo>
                  <a:lnTo>
                    <a:pt x="179" y="398"/>
                  </a:lnTo>
                  <a:lnTo>
                    <a:pt x="131" y="393"/>
                  </a:lnTo>
                  <a:lnTo>
                    <a:pt x="127" y="422"/>
                  </a:lnTo>
                  <a:lnTo>
                    <a:pt x="112" y="451"/>
                  </a:lnTo>
                  <a:lnTo>
                    <a:pt x="73" y="446"/>
                  </a:lnTo>
                  <a:lnTo>
                    <a:pt x="55" y="422"/>
                  </a:lnTo>
                  <a:lnTo>
                    <a:pt x="40" y="436"/>
                  </a:lnTo>
                  <a:lnTo>
                    <a:pt x="21" y="419"/>
                  </a:lnTo>
                  <a:lnTo>
                    <a:pt x="11" y="398"/>
                  </a:lnTo>
                  <a:lnTo>
                    <a:pt x="40" y="407"/>
                  </a:lnTo>
                  <a:lnTo>
                    <a:pt x="40" y="374"/>
                  </a:lnTo>
                  <a:lnTo>
                    <a:pt x="41" y="351"/>
                  </a:lnTo>
                  <a:lnTo>
                    <a:pt x="35" y="326"/>
                  </a:lnTo>
                  <a:lnTo>
                    <a:pt x="53" y="298"/>
                  </a:lnTo>
                  <a:lnTo>
                    <a:pt x="69" y="268"/>
                  </a:lnTo>
                  <a:lnTo>
                    <a:pt x="55" y="250"/>
                  </a:lnTo>
                  <a:lnTo>
                    <a:pt x="35" y="254"/>
                  </a:lnTo>
                  <a:lnTo>
                    <a:pt x="31" y="226"/>
                  </a:lnTo>
                  <a:lnTo>
                    <a:pt x="45" y="211"/>
                  </a:lnTo>
                  <a:lnTo>
                    <a:pt x="55" y="187"/>
                  </a:lnTo>
                  <a:lnTo>
                    <a:pt x="21" y="130"/>
                  </a:lnTo>
                  <a:lnTo>
                    <a:pt x="1" y="119"/>
                  </a:lnTo>
                  <a:lnTo>
                    <a:pt x="0" y="94"/>
                  </a:lnTo>
                  <a:lnTo>
                    <a:pt x="7" y="67"/>
                  </a:lnTo>
                  <a:lnTo>
                    <a:pt x="25" y="10"/>
                  </a:lnTo>
                  <a:lnTo>
                    <a:pt x="27" y="37"/>
                  </a:lnTo>
                  <a:lnTo>
                    <a:pt x="27" y="58"/>
                  </a:lnTo>
                  <a:lnTo>
                    <a:pt x="31" y="72"/>
                  </a:lnTo>
                  <a:lnTo>
                    <a:pt x="64" y="72"/>
                  </a:lnTo>
                  <a:lnTo>
                    <a:pt x="103" y="53"/>
                  </a:lnTo>
                  <a:lnTo>
                    <a:pt x="112" y="34"/>
                  </a:lnTo>
                  <a:lnTo>
                    <a:pt x="136" y="1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363"/>
            <p:cNvSpPr>
              <a:spLocks/>
            </p:cNvSpPr>
            <p:nvPr/>
          </p:nvSpPr>
          <p:spPr bwMode="auto">
            <a:xfrm>
              <a:off x="1974" y="2768"/>
              <a:ext cx="319" cy="185"/>
            </a:xfrm>
            <a:custGeom>
              <a:avLst/>
              <a:gdLst>
                <a:gd name="T0" fmla="*/ 134 w 590"/>
                <a:gd name="T1" fmla="*/ 364 h 383"/>
                <a:gd name="T2" fmla="*/ 101 w 590"/>
                <a:gd name="T3" fmla="*/ 316 h 383"/>
                <a:gd name="T4" fmla="*/ 100 w 590"/>
                <a:gd name="T5" fmla="*/ 253 h 383"/>
                <a:gd name="T6" fmla="*/ 38 w 590"/>
                <a:gd name="T7" fmla="*/ 263 h 383"/>
                <a:gd name="T8" fmla="*/ 0 w 590"/>
                <a:gd name="T9" fmla="*/ 306 h 383"/>
                <a:gd name="T10" fmla="*/ 19 w 590"/>
                <a:gd name="T11" fmla="*/ 253 h 383"/>
                <a:gd name="T12" fmla="*/ 24 w 590"/>
                <a:gd name="T13" fmla="*/ 229 h 383"/>
                <a:gd name="T14" fmla="*/ 48 w 590"/>
                <a:gd name="T15" fmla="*/ 201 h 383"/>
                <a:gd name="T16" fmla="*/ 68 w 590"/>
                <a:gd name="T17" fmla="*/ 153 h 383"/>
                <a:gd name="T18" fmla="*/ 100 w 590"/>
                <a:gd name="T19" fmla="*/ 120 h 383"/>
                <a:gd name="T20" fmla="*/ 144 w 590"/>
                <a:gd name="T21" fmla="*/ 85 h 383"/>
                <a:gd name="T22" fmla="*/ 140 w 590"/>
                <a:gd name="T23" fmla="*/ 52 h 383"/>
                <a:gd name="T24" fmla="*/ 168 w 590"/>
                <a:gd name="T25" fmla="*/ 67 h 383"/>
                <a:gd name="T26" fmla="*/ 216 w 590"/>
                <a:gd name="T27" fmla="*/ 33 h 383"/>
                <a:gd name="T28" fmla="*/ 278 w 590"/>
                <a:gd name="T29" fmla="*/ 48 h 383"/>
                <a:gd name="T30" fmla="*/ 321 w 590"/>
                <a:gd name="T31" fmla="*/ 38 h 383"/>
                <a:gd name="T32" fmla="*/ 316 w 590"/>
                <a:gd name="T33" fmla="*/ 19 h 383"/>
                <a:gd name="T34" fmla="*/ 364 w 590"/>
                <a:gd name="T35" fmla="*/ 10 h 383"/>
                <a:gd name="T36" fmla="*/ 408 w 590"/>
                <a:gd name="T37" fmla="*/ 24 h 383"/>
                <a:gd name="T38" fmla="*/ 460 w 590"/>
                <a:gd name="T39" fmla="*/ 48 h 383"/>
                <a:gd name="T40" fmla="*/ 480 w 590"/>
                <a:gd name="T41" fmla="*/ 72 h 383"/>
                <a:gd name="T42" fmla="*/ 456 w 590"/>
                <a:gd name="T43" fmla="*/ 105 h 383"/>
                <a:gd name="T44" fmla="*/ 484 w 590"/>
                <a:gd name="T45" fmla="*/ 144 h 383"/>
                <a:gd name="T46" fmla="*/ 541 w 590"/>
                <a:gd name="T47" fmla="*/ 188 h 383"/>
                <a:gd name="T48" fmla="*/ 563 w 590"/>
                <a:gd name="T49" fmla="*/ 166 h 383"/>
                <a:gd name="T50" fmla="*/ 589 w 590"/>
                <a:gd name="T51" fmla="*/ 174 h 383"/>
                <a:gd name="T52" fmla="*/ 590 w 590"/>
                <a:gd name="T53" fmla="*/ 187 h 383"/>
                <a:gd name="T54" fmla="*/ 590 w 590"/>
                <a:gd name="T55" fmla="*/ 225 h 383"/>
                <a:gd name="T56" fmla="*/ 566 w 590"/>
                <a:gd name="T57" fmla="*/ 249 h 383"/>
                <a:gd name="T58" fmla="*/ 537 w 590"/>
                <a:gd name="T59" fmla="*/ 229 h 383"/>
                <a:gd name="T60" fmla="*/ 542 w 590"/>
                <a:gd name="T61" fmla="*/ 263 h 383"/>
                <a:gd name="T62" fmla="*/ 542 w 590"/>
                <a:gd name="T63" fmla="*/ 301 h 383"/>
                <a:gd name="T64" fmla="*/ 518 w 590"/>
                <a:gd name="T65" fmla="*/ 273 h 383"/>
                <a:gd name="T66" fmla="*/ 489 w 590"/>
                <a:gd name="T67" fmla="*/ 287 h 383"/>
                <a:gd name="T68" fmla="*/ 460 w 590"/>
                <a:gd name="T69" fmla="*/ 273 h 383"/>
                <a:gd name="T70" fmla="*/ 432 w 590"/>
                <a:gd name="T71" fmla="*/ 258 h 383"/>
                <a:gd name="T72" fmla="*/ 417 w 590"/>
                <a:gd name="T73" fmla="*/ 311 h 383"/>
                <a:gd name="T74" fmla="*/ 402 w 590"/>
                <a:gd name="T75" fmla="*/ 359 h 383"/>
                <a:gd name="T76" fmla="*/ 384 w 590"/>
                <a:gd name="T77" fmla="*/ 378 h 383"/>
                <a:gd name="T78" fmla="*/ 374 w 590"/>
                <a:gd name="T79" fmla="*/ 325 h 383"/>
                <a:gd name="T80" fmla="*/ 321 w 590"/>
                <a:gd name="T81" fmla="*/ 311 h 383"/>
                <a:gd name="T82" fmla="*/ 326 w 590"/>
                <a:gd name="T83" fmla="*/ 258 h 383"/>
                <a:gd name="T84" fmla="*/ 297 w 590"/>
                <a:gd name="T85" fmla="*/ 277 h 383"/>
                <a:gd name="T86" fmla="*/ 282 w 590"/>
                <a:gd name="T87" fmla="*/ 311 h 383"/>
                <a:gd name="T88" fmla="*/ 264 w 590"/>
                <a:gd name="T89" fmla="*/ 345 h 383"/>
                <a:gd name="T90" fmla="*/ 225 w 590"/>
                <a:gd name="T91" fmla="*/ 359 h 383"/>
                <a:gd name="T92" fmla="*/ 192 w 590"/>
                <a:gd name="T93" fmla="*/ 354 h 383"/>
                <a:gd name="T94" fmla="*/ 134 w 590"/>
                <a:gd name="T95" fmla="*/ 3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0" h="383">
                  <a:moveTo>
                    <a:pt x="134" y="359"/>
                  </a:moveTo>
                  <a:lnTo>
                    <a:pt x="134" y="364"/>
                  </a:lnTo>
                  <a:lnTo>
                    <a:pt x="125" y="340"/>
                  </a:lnTo>
                  <a:lnTo>
                    <a:pt x="101" y="316"/>
                  </a:lnTo>
                  <a:lnTo>
                    <a:pt x="100" y="287"/>
                  </a:lnTo>
                  <a:lnTo>
                    <a:pt x="100" y="253"/>
                  </a:lnTo>
                  <a:lnTo>
                    <a:pt x="67" y="249"/>
                  </a:lnTo>
                  <a:lnTo>
                    <a:pt x="38" y="263"/>
                  </a:lnTo>
                  <a:lnTo>
                    <a:pt x="28" y="292"/>
                  </a:lnTo>
                  <a:lnTo>
                    <a:pt x="0" y="306"/>
                  </a:lnTo>
                  <a:lnTo>
                    <a:pt x="9" y="282"/>
                  </a:lnTo>
                  <a:lnTo>
                    <a:pt x="19" y="253"/>
                  </a:lnTo>
                  <a:lnTo>
                    <a:pt x="9" y="244"/>
                  </a:lnTo>
                  <a:lnTo>
                    <a:pt x="24" y="229"/>
                  </a:lnTo>
                  <a:lnTo>
                    <a:pt x="19" y="221"/>
                  </a:lnTo>
                  <a:lnTo>
                    <a:pt x="48" y="201"/>
                  </a:lnTo>
                  <a:lnTo>
                    <a:pt x="62" y="181"/>
                  </a:lnTo>
                  <a:lnTo>
                    <a:pt x="68" y="153"/>
                  </a:lnTo>
                  <a:lnTo>
                    <a:pt x="91" y="144"/>
                  </a:lnTo>
                  <a:lnTo>
                    <a:pt x="100" y="120"/>
                  </a:lnTo>
                  <a:lnTo>
                    <a:pt x="129" y="105"/>
                  </a:lnTo>
                  <a:lnTo>
                    <a:pt x="144" y="85"/>
                  </a:lnTo>
                  <a:lnTo>
                    <a:pt x="129" y="81"/>
                  </a:lnTo>
                  <a:lnTo>
                    <a:pt x="140" y="52"/>
                  </a:lnTo>
                  <a:lnTo>
                    <a:pt x="158" y="48"/>
                  </a:lnTo>
                  <a:lnTo>
                    <a:pt x="168" y="67"/>
                  </a:lnTo>
                  <a:lnTo>
                    <a:pt x="192" y="67"/>
                  </a:lnTo>
                  <a:lnTo>
                    <a:pt x="216" y="33"/>
                  </a:lnTo>
                  <a:lnTo>
                    <a:pt x="249" y="43"/>
                  </a:lnTo>
                  <a:lnTo>
                    <a:pt x="278" y="48"/>
                  </a:lnTo>
                  <a:lnTo>
                    <a:pt x="292" y="33"/>
                  </a:lnTo>
                  <a:lnTo>
                    <a:pt x="321" y="38"/>
                  </a:lnTo>
                  <a:lnTo>
                    <a:pt x="330" y="24"/>
                  </a:lnTo>
                  <a:lnTo>
                    <a:pt x="316" y="19"/>
                  </a:lnTo>
                  <a:lnTo>
                    <a:pt x="330" y="0"/>
                  </a:lnTo>
                  <a:lnTo>
                    <a:pt x="364" y="10"/>
                  </a:lnTo>
                  <a:lnTo>
                    <a:pt x="374" y="19"/>
                  </a:lnTo>
                  <a:lnTo>
                    <a:pt x="408" y="24"/>
                  </a:lnTo>
                  <a:lnTo>
                    <a:pt x="446" y="24"/>
                  </a:lnTo>
                  <a:lnTo>
                    <a:pt x="460" y="48"/>
                  </a:lnTo>
                  <a:lnTo>
                    <a:pt x="470" y="52"/>
                  </a:lnTo>
                  <a:lnTo>
                    <a:pt x="480" y="72"/>
                  </a:lnTo>
                  <a:lnTo>
                    <a:pt x="465" y="105"/>
                  </a:lnTo>
                  <a:lnTo>
                    <a:pt x="456" y="105"/>
                  </a:lnTo>
                  <a:lnTo>
                    <a:pt x="456" y="144"/>
                  </a:lnTo>
                  <a:lnTo>
                    <a:pt x="484" y="144"/>
                  </a:lnTo>
                  <a:lnTo>
                    <a:pt x="498" y="153"/>
                  </a:lnTo>
                  <a:lnTo>
                    <a:pt x="541" y="188"/>
                  </a:lnTo>
                  <a:lnTo>
                    <a:pt x="546" y="183"/>
                  </a:lnTo>
                  <a:lnTo>
                    <a:pt x="563" y="166"/>
                  </a:lnTo>
                  <a:lnTo>
                    <a:pt x="581" y="161"/>
                  </a:lnTo>
                  <a:lnTo>
                    <a:pt x="589" y="174"/>
                  </a:lnTo>
                  <a:lnTo>
                    <a:pt x="589" y="188"/>
                  </a:lnTo>
                  <a:lnTo>
                    <a:pt x="590" y="187"/>
                  </a:lnTo>
                  <a:lnTo>
                    <a:pt x="580" y="201"/>
                  </a:lnTo>
                  <a:lnTo>
                    <a:pt x="590" y="225"/>
                  </a:lnTo>
                  <a:lnTo>
                    <a:pt x="585" y="253"/>
                  </a:lnTo>
                  <a:lnTo>
                    <a:pt x="566" y="249"/>
                  </a:lnTo>
                  <a:lnTo>
                    <a:pt x="552" y="229"/>
                  </a:lnTo>
                  <a:lnTo>
                    <a:pt x="537" y="229"/>
                  </a:lnTo>
                  <a:lnTo>
                    <a:pt x="532" y="249"/>
                  </a:lnTo>
                  <a:lnTo>
                    <a:pt x="542" y="263"/>
                  </a:lnTo>
                  <a:lnTo>
                    <a:pt x="561" y="297"/>
                  </a:lnTo>
                  <a:lnTo>
                    <a:pt x="542" y="301"/>
                  </a:lnTo>
                  <a:lnTo>
                    <a:pt x="522" y="297"/>
                  </a:lnTo>
                  <a:lnTo>
                    <a:pt x="518" y="273"/>
                  </a:lnTo>
                  <a:lnTo>
                    <a:pt x="489" y="273"/>
                  </a:lnTo>
                  <a:lnTo>
                    <a:pt x="489" y="287"/>
                  </a:lnTo>
                  <a:lnTo>
                    <a:pt x="470" y="292"/>
                  </a:lnTo>
                  <a:lnTo>
                    <a:pt x="460" y="273"/>
                  </a:lnTo>
                  <a:lnTo>
                    <a:pt x="460" y="253"/>
                  </a:lnTo>
                  <a:lnTo>
                    <a:pt x="432" y="258"/>
                  </a:lnTo>
                  <a:lnTo>
                    <a:pt x="432" y="287"/>
                  </a:lnTo>
                  <a:lnTo>
                    <a:pt x="417" y="311"/>
                  </a:lnTo>
                  <a:lnTo>
                    <a:pt x="398" y="335"/>
                  </a:lnTo>
                  <a:lnTo>
                    <a:pt x="402" y="359"/>
                  </a:lnTo>
                  <a:lnTo>
                    <a:pt x="402" y="383"/>
                  </a:lnTo>
                  <a:lnTo>
                    <a:pt x="384" y="378"/>
                  </a:lnTo>
                  <a:lnTo>
                    <a:pt x="374" y="345"/>
                  </a:lnTo>
                  <a:lnTo>
                    <a:pt x="374" y="325"/>
                  </a:lnTo>
                  <a:lnTo>
                    <a:pt x="345" y="325"/>
                  </a:lnTo>
                  <a:lnTo>
                    <a:pt x="321" y="311"/>
                  </a:lnTo>
                  <a:lnTo>
                    <a:pt x="321" y="282"/>
                  </a:lnTo>
                  <a:lnTo>
                    <a:pt x="326" y="258"/>
                  </a:lnTo>
                  <a:lnTo>
                    <a:pt x="306" y="258"/>
                  </a:lnTo>
                  <a:lnTo>
                    <a:pt x="297" y="277"/>
                  </a:lnTo>
                  <a:lnTo>
                    <a:pt x="278" y="287"/>
                  </a:lnTo>
                  <a:lnTo>
                    <a:pt x="282" y="311"/>
                  </a:lnTo>
                  <a:lnTo>
                    <a:pt x="268" y="325"/>
                  </a:lnTo>
                  <a:lnTo>
                    <a:pt x="264" y="345"/>
                  </a:lnTo>
                  <a:lnTo>
                    <a:pt x="244" y="359"/>
                  </a:lnTo>
                  <a:lnTo>
                    <a:pt x="225" y="359"/>
                  </a:lnTo>
                  <a:lnTo>
                    <a:pt x="211" y="345"/>
                  </a:lnTo>
                  <a:lnTo>
                    <a:pt x="192" y="354"/>
                  </a:lnTo>
                  <a:lnTo>
                    <a:pt x="163" y="364"/>
                  </a:lnTo>
                  <a:lnTo>
                    <a:pt x="134" y="359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64"/>
            <p:cNvSpPr>
              <a:spLocks/>
            </p:cNvSpPr>
            <p:nvPr/>
          </p:nvSpPr>
          <p:spPr bwMode="auto">
            <a:xfrm>
              <a:off x="2148" y="3215"/>
              <a:ext cx="81" cy="137"/>
            </a:xfrm>
            <a:custGeom>
              <a:avLst/>
              <a:gdLst>
                <a:gd name="T0" fmla="*/ 139 w 150"/>
                <a:gd name="T1" fmla="*/ 6 h 287"/>
                <a:gd name="T2" fmla="*/ 136 w 150"/>
                <a:gd name="T3" fmla="*/ 31 h 287"/>
                <a:gd name="T4" fmla="*/ 129 w 150"/>
                <a:gd name="T5" fmla="*/ 57 h 287"/>
                <a:gd name="T6" fmla="*/ 139 w 150"/>
                <a:gd name="T7" fmla="*/ 67 h 287"/>
                <a:gd name="T8" fmla="*/ 148 w 150"/>
                <a:gd name="T9" fmla="*/ 108 h 287"/>
                <a:gd name="T10" fmla="*/ 150 w 150"/>
                <a:gd name="T11" fmla="*/ 132 h 287"/>
                <a:gd name="T12" fmla="*/ 149 w 150"/>
                <a:gd name="T13" fmla="*/ 153 h 287"/>
                <a:gd name="T14" fmla="*/ 125 w 150"/>
                <a:gd name="T15" fmla="*/ 187 h 287"/>
                <a:gd name="T16" fmla="*/ 123 w 150"/>
                <a:gd name="T17" fmla="*/ 217 h 287"/>
                <a:gd name="T18" fmla="*/ 123 w 150"/>
                <a:gd name="T19" fmla="*/ 235 h 287"/>
                <a:gd name="T20" fmla="*/ 120 w 150"/>
                <a:gd name="T21" fmla="*/ 249 h 287"/>
                <a:gd name="T22" fmla="*/ 101 w 150"/>
                <a:gd name="T23" fmla="*/ 278 h 287"/>
                <a:gd name="T24" fmla="*/ 81 w 150"/>
                <a:gd name="T25" fmla="*/ 287 h 287"/>
                <a:gd name="T26" fmla="*/ 53 w 150"/>
                <a:gd name="T27" fmla="*/ 277 h 287"/>
                <a:gd name="T28" fmla="*/ 29 w 150"/>
                <a:gd name="T29" fmla="*/ 264 h 287"/>
                <a:gd name="T30" fmla="*/ 43 w 150"/>
                <a:gd name="T31" fmla="*/ 240 h 287"/>
                <a:gd name="T32" fmla="*/ 19 w 150"/>
                <a:gd name="T33" fmla="*/ 225 h 287"/>
                <a:gd name="T34" fmla="*/ 33 w 150"/>
                <a:gd name="T35" fmla="*/ 207 h 287"/>
                <a:gd name="T36" fmla="*/ 15 w 150"/>
                <a:gd name="T37" fmla="*/ 183 h 287"/>
                <a:gd name="T38" fmla="*/ 15 w 150"/>
                <a:gd name="T39" fmla="*/ 168 h 287"/>
                <a:gd name="T40" fmla="*/ 33 w 150"/>
                <a:gd name="T41" fmla="*/ 163 h 287"/>
                <a:gd name="T42" fmla="*/ 9 w 150"/>
                <a:gd name="T43" fmla="*/ 153 h 287"/>
                <a:gd name="T44" fmla="*/ 0 w 150"/>
                <a:gd name="T45" fmla="*/ 129 h 287"/>
                <a:gd name="T46" fmla="*/ 19 w 150"/>
                <a:gd name="T47" fmla="*/ 111 h 287"/>
                <a:gd name="T48" fmla="*/ 5 w 150"/>
                <a:gd name="T49" fmla="*/ 101 h 287"/>
                <a:gd name="T50" fmla="*/ 19 w 150"/>
                <a:gd name="T51" fmla="*/ 91 h 287"/>
                <a:gd name="T52" fmla="*/ 15 w 150"/>
                <a:gd name="T53" fmla="*/ 67 h 287"/>
                <a:gd name="T54" fmla="*/ 53 w 150"/>
                <a:gd name="T55" fmla="*/ 53 h 287"/>
                <a:gd name="T56" fmla="*/ 81 w 150"/>
                <a:gd name="T57" fmla="*/ 33 h 287"/>
                <a:gd name="T58" fmla="*/ 100 w 150"/>
                <a:gd name="T59" fmla="*/ 44 h 287"/>
                <a:gd name="T60" fmla="*/ 120 w 150"/>
                <a:gd name="T61" fmla="*/ 9 h 287"/>
                <a:gd name="T62" fmla="*/ 125 w 150"/>
                <a:gd name="T63" fmla="*/ 0 h 287"/>
                <a:gd name="T64" fmla="*/ 139 w 150"/>
                <a:gd name="T65" fmla="*/ 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0" h="287">
                  <a:moveTo>
                    <a:pt x="139" y="6"/>
                  </a:moveTo>
                  <a:lnTo>
                    <a:pt x="136" y="31"/>
                  </a:lnTo>
                  <a:lnTo>
                    <a:pt x="129" y="57"/>
                  </a:lnTo>
                  <a:lnTo>
                    <a:pt x="139" y="67"/>
                  </a:lnTo>
                  <a:lnTo>
                    <a:pt x="148" y="108"/>
                  </a:lnTo>
                  <a:lnTo>
                    <a:pt x="150" y="132"/>
                  </a:lnTo>
                  <a:lnTo>
                    <a:pt x="149" y="153"/>
                  </a:lnTo>
                  <a:lnTo>
                    <a:pt x="125" y="187"/>
                  </a:lnTo>
                  <a:lnTo>
                    <a:pt x="123" y="217"/>
                  </a:lnTo>
                  <a:lnTo>
                    <a:pt x="123" y="235"/>
                  </a:lnTo>
                  <a:lnTo>
                    <a:pt x="120" y="249"/>
                  </a:lnTo>
                  <a:lnTo>
                    <a:pt x="101" y="278"/>
                  </a:lnTo>
                  <a:lnTo>
                    <a:pt x="81" y="287"/>
                  </a:lnTo>
                  <a:lnTo>
                    <a:pt x="53" y="277"/>
                  </a:lnTo>
                  <a:lnTo>
                    <a:pt x="29" y="264"/>
                  </a:lnTo>
                  <a:lnTo>
                    <a:pt x="43" y="240"/>
                  </a:lnTo>
                  <a:lnTo>
                    <a:pt x="19" y="225"/>
                  </a:lnTo>
                  <a:lnTo>
                    <a:pt x="33" y="207"/>
                  </a:lnTo>
                  <a:lnTo>
                    <a:pt x="15" y="183"/>
                  </a:lnTo>
                  <a:lnTo>
                    <a:pt x="15" y="168"/>
                  </a:lnTo>
                  <a:lnTo>
                    <a:pt x="33" y="163"/>
                  </a:lnTo>
                  <a:lnTo>
                    <a:pt x="9" y="153"/>
                  </a:lnTo>
                  <a:lnTo>
                    <a:pt x="0" y="129"/>
                  </a:lnTo>
                  <a:lnTo>
                    <a:pt x="19" y="111"/>
                  </a:lnTo>
                  <a:lnTo>
                    <a:pt x="5" y="101"/>
                  </a:lnTo>
                  <a:lnTo>
                    <a:pt x="19" y="91"/>
                  </a:lnTo>
                  <a:lnTo>
                    <a:pt x="15" y="67"/>
                  </a:lnTo>
                  <a:lnTo>
                    <a:pt x="53" y="53"/>
                  </a:lnTo>
                  <a:lnTo>
                    <a:pt x="81" y="33"/>
                  </a:lnTo>
                  <a:lnTo>
                    <a:pt x="100" y="44"/>
                  </a:lnTo>
                  <a:lnTo>
                    <a:pt x="120" y="9"/>
                  </a:lnTo>
                  <a:lnTo>
                    <a:pt x="125" y="0"/>
                  </a:lnTo>
                  <a:lnTo>
                    <a:pt x="139" y="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65"/>
            <p:cNvSpPr>
              <a:spLocks/>
            </p:cNvSpPr>
            <p:nvPr/>
          </p:nvSpPr>
          <p:spPr bwMode="auto">
            <a:xfrm>
              <a:off x="2221" y="2819"/>
              <a:ext cx="15" cy="18"/>
            </a:xfrm>
            <a:custGeom>
              <a:avLst/>
              <a:gdLst>
                <a:gd name="T0" fmla="*/ 17 w 28"/>
                <a:gd name="T1" fmla="*/ 26 h 39"/>
                <a:gd name="T2" fmla="*/ 9 w 28"/>
                <a:gd name="T3" fmla="*/ 0 h 39"/>
                <a:gd name="T4" fmla="*/ 0 w 28"/>
                <a:gd name="T5" fmla="*/ 0 h 39"/>
                <a:gd name="T6" fmla="*/ 0 w 28"/>
                <a:gd name="T7" fmla="*/ 39 h 39"/>
                <a:gd name="T8" fmla="*/ 28 w 28"/>
                <a:gd name="T9" fmla="*/ 39 h 39"/>
                <a:gd name="T10" fmla="*/ 17 w 28"/>
                <a:gd name="T1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9">
                  <a:moveTo>
                    <a:pt x="17" y="26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8" y="39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366"/>
            <p:cNvSpPr>
              <a:spLocks/>
            </p:cNvSpPr>
            <p:nvPr/>
          </p:nvSpPr>
          <p:spPr bwMode="auto">
            <a:xfrm>
              <a:off x="1996" y="2123"/>
              <a:ext cx="585" cy="694"/>
            </a:xfrm>
            <a:custGeom>
              <a:avLst/>
              <a:gdLst>
                <a:gd name="T0" fmla="*/ 365 w 1079"/>
                <a:gd name="T1" fmla="*/ 1366 h 1443"/>
                <a:gd name="T2" fmla="*/ 287 w 1079"/>
                <a:gd name="T3" fmla="*/ 1366 h 1443"/>
                <a:gd name="T4" fmla="*/ 173 w 1079"/>
                <a:gd name="T5" fmla="*/ 1375 h 1443"/>
                <a:gd name="T6" fmla="*/ 197 w 1079"/>
                <a:gd name="T7" fmla="*/ 1246 h 1443"/>
                <a:gd name="T8" fmla="*/ 259 w 1079"/>
                <a:gd name="T9" fmla="*/ 1121 h 1443"/>
                <a:gd name="T10" fmla="*/ 153 w 1079"/>
                <a:gd name="T11" fmla="*/ 1083 h 1443"/>
                <a:gd name="T12" fmla="*/ 77 w 1079"/>
                <a:gd name="T13" fmla="*/ 1083 h 1443"/>
                <a:gd name="T14" fmla="*/ 29 w 1079"/>
                <a:gd name="T15" fmla="*/ 954 h 1443"/>
                <a:gd name="T16" fmla="*/ 38 w 1079"/>
                <a:gd name="T17" fmla="*/ 825 h 1443"/>
                <a:gd name="T18" fmla="*/ 0 w 1079"/>
                <a:gd name="T19" fmla="*/ 771 h 1443"/>
                <a:gd name="T20" fmla="*/ 24 w 1079"/>
                <a:gd name="T21" fmla="*/ 690 h 1443"/>
                <a:gd name="T22" fmla="*/ 5 w 1079"/>
                <a:gd name="T23" fmla="*/ 594 h 1443"/>
                <a:gd name="T24" fmla="*/ 105 w 1079"/>
                <a:gd name="T25" fmla="*/ 532 h 1443"/>
                <a:gd name="T26" fmla="*/ 134 w 1079"/>
                <a:gd name="T27" fmla="*/ 498 h 1443"/>
                <a:gd name="T28" fmla="*/ 105 w 1079"/>
                <a:gd name="T29" fmla="*/ 417 h 1443"/>
                <a:gd name="T30" fmla="*/ 162 w 1079"/>
                <a:gd name="T31" fmla="*/ 328 h 1443"/>
                <a:gd name="T32" fmla="*/ 158 w 1079"/>
                <a:gd name="T33" fmla="*/ 234 h 1443"/>
                <a:gd name="T34" fmla="*/ 263 w 1079"/>
                <a:gd name="T35" fmla="*/ 249 h 1443"/>
                <a:gd name="T36" fmla="*/ 311 w 1079"/>
                <a:gd name="T37" fmla="*/ 249 h 1443"/>
                <a:gd name="T38" fmla="*/ 350 w 1079"/>
                <a:gd name="T39" fmla="*/ 201 h 1443"/>
                <a:gd name="T40" fmla="*/ 365 w 1079"/>
                <a:gd name="T41" fmla="*/ 158 h 1443"/>
                <a:gd name="T42" fmla="*/ 311 w 1079"/>
                <a:gd name="T43" fmla="*/ 96 h 1443"/>
                <a:gd name="T44" fmla="*/ 321 w 1079"/>
                <a:gd name="T45" fmla="*/ 1 h 1443"/>
                <a:gd name="T46" fmla="*/ 451 w 1079"/>
                <a:gd name="T47" fmla="*/ 9 h 1443"/>
                <a:gd name="T48" fmla="*/ 485 w 1079"/>
                <a:gd name="T49" fmla="*/ 86 h 1443"/>
                <a:gd name="T50" fmla="*/ 599 w 1079"/>
                <a:gd name="T51" fmla="*/ 86 h 1443"/>
                <a:gd name="T52" fmla="*/ 605 w 1079"/>
                <a:gd name="T53" fmla="*/ 120 h 1443"/>
                <a:gd name="T54" fmla="*/ 605 w 1079"/>
                <a:gd name="T55" fmla="*/ 162 h 1443"/>
                <a:gd name="T56" fmla="*/ 691 w 1079"/>
                <a:gd name="T57" fmla="*/ 129 h 1443"/>
                <a:gd name="T58" fmla="*/ 782 w 1079"/>
                <a:gd name="T59" fmla="*/ 77 h 1443"/>
                <a:gd name="T60" fmla="*/ 835 w 1079"/>
                <a:gd name="T61" fmla="*/ 91 h 1443"/>
                <a:gd name="T62" fmla="*/ 859 w 1079"/>
                <a:gd name="T63" fmla="*/ 48 h 1443"/>
                <a:gd name="T64" fmla="*/ 897 w 1079"/>
                <a:gd name="T65" fmla="*/ 77 h 1443"/>
                <a:gd name="T66" fmla="*/ 878 w 1079"/>
                <a:gd name="T67" fmla="*/ 125 h 1443"/>
                <a:gd name="T68" fmla="*/ 902 w 1079"/>
                <a:gd name="T69" fmla="*/ 158 h 1443"/>
                <a:gd name="T70" fmla="*/ 950 w 1079"/>
                <a:gd name="T71" fmla="*/ 197 h 1443"/>
                <a:gd name="T72" fmla="*/ 959 w 1079"/>
                <a:gd name="T73" fmla="*/ 206 h 1443"/>
                <a:gd name="T74" fmla="*/ 963 w 1079"/>
                <a:gd name="T75" fmla="*/ 378 h 1443"/>
                <a:gd name="T76" fmla="*/ 1028 w 1079"/>
                <a:gd name="T77" fmla="*/ 480 h 1443"/>
                <a:gd name="T78" fmla="*/ 1045 w 1079"/>
                <a:gd name="T79" fmla="*/ 622 h 1443"/>
                <a:gd name="T80" fmla="*/ 1075 w 1079"/>
                <a:gd name="T81" fmla="*/ 713 h 1443"/>
                <a:gd name="T82" fmla="*/ 1020 w 1079"/>
                <a:gd name="T83" fmla="*/ 717 h 1443"/>
                <a:gd name="T84" fmla="*/ 951 w 1079"/>
                <a:gd name="T85" fmla="*/ 764 h 1443"/>
                <a:gd name="T86" fmla="*/ 868 w 1079"/>
                <a:gd name="T87" fmla="*/ 820 h 1443"/>
                <a:gd name="T88" fmla="*/ 765 w 1079"/>
                <a:gd name="T89" fmla="*/ 876 h 1443"/>
                <a:gd name="T90" fmla="*/ 791 w 1079"/>
                <a:gd name="T91" fmla="*/ 936 h 1443"/>
                <a:gd name="T92" fmla="*/ 856 w 1079"/>
                <a:gd name="T93" fmla="*/ 1052 h 1443"/>
                <a:gd name="T94" fmla="*/ 976 w 1079"/>
                <a:gd name="T95" fmla="*/ 1159 h 1443"/>
                <a:gd name="T96" fmla="*/ 959 w 1079"/>
                <a:gd name="T97" fmla="*/ 1194 h 1443"/>
                <a:gd name="T98" fmla="*/ 838 w 1079"/>
                <a:gd name="T99" fmla="*/ 1271 h 1443"/>
                <a:gd name="T100" fmla="*/ 877 w 1079"/>
                <a:gd name="T101" fmla="*/ 1366 h 1443"/>
                <a:gd name="T102" fmla="*/ 817 w 1079"/>
                <a:gd name="T103" fmla="*/ 1370 h 1443"/>
                <a:gd name="T104" fmla="*/ 696 w 1079"/>
                <a:gd name="T105" fmla="*/ 1388 h 1443"/>
                <a:gd name="T106" fmla="*/ 550 w 1079"/>
                <a:gd name="T107" fmla="*/ 1388 h 1443"/>
                <a:gd name="T108" fmla="*/ 477 w 1079"/>
                <a:gd name="T109" fmla="*/ 1400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9" h="1443">
                  <a:moveTo>
                    <a:pt x="437" y="1414"/>
                  </a:moveTo>
                  <a:lnTo>
                    <a:pt x="427" y="1394"/>
                  </a:lnTo>
                  <a:lnTo>
                    <a:pt x="417" y="1390"/>
                  </a:lnTo>
                  <a:lnTo>
                    <a:pt x="403" y="1366"/>
                  </a:lnTo>
                  <a:lnTo>
                    <a:pt x="365" y="1366"/>
                  </a:lnTo>
                  <a:lnTo>
                    <a:pt x="331" y="1361"/>
                  </a:lnTo>
                  <a:lnTo>
                    <a:pt x="321" y="1352"/>
                  </a:lnTo>
                  <a:lnTo>
                    <a:pt x="287" y="1342"/>
                  </a:lnTo>
                  <a:lnTo>
                    <a:pt x="273" y="1361"/>
                  </a:lnTo>
                  <a:lnTo>
                    <a:pt x="287" y="1366"/>
                  </a:lnTo>
                  <a:lnTo>
                    <a:pt x="278" y="1380"/>
                  </a:lnTo>
                  <a:lnTo>
                    <a:pt x="249" y="1375"/>
                  </a:lnTo>
                  <a:lnTo>
                    <a:pt x="235" y="1390"/>
                  </a:lnTo>
                  <a:lnTo>
                    <a:pt x="206" y="1385"/>
                  </a:lnTo>
                  <a:lnTo>
                    <a:pt x="173" y="1375"/>
                  </a:lnTo>
                  <a:lnTo>
                    <a:pt x="168" y="1375"/>
                  </a:lnTo>
                  <a:lnTo>
                    <a:pt x="168" y="1342"/>
                  </a:lnTo>
                  <a:lnTo>
                    <a:pt x="173" y="1308"/>
                  </a:lnTo>
                  <a:lnTo>
                    <a:pt x="177" y="1274"/>
                  </a:lnTo>
                  <a:lnTo>
                    <a:pt x="197" y="1246"/>
                  </a:lnTo>
                  <a:lnTo>
                    <a:pt x="201" y="1217"/>
                  </a:lnTo>
                  <a:lnTo>
                    <a:pt x="211" y="1183"/>
                  </a:lnTo>
                  <a:lnTo>
                    <a:pt x="225" y="1174"/>
                  </a:lnTo>
                  <a:lnTo>
                    <a:pt x="249" y="1155"/>
                  </a:lnTo>
                  <a:lnTo>
                    <a:pt x="259" y="1121"/>
                  </a:lnTo>
                  <a:lnTo>
                    <a:pt x="235" y="1111"/>
                  </a:lnTo>
                  <a:lnTo>
                    <a:pt x="211" y="1102"/>
                  </a:lnTo>
                  <a:lnTo>
                    <a:pt x="192" y="1102"/>
                  </a:lnTo>
                  <a:lnTo>
                    <a:pt x="163" y="1083"/>
                  </a:lnTo>
                  <a:lnTo>
                    <a:pt x="153" y="1083"/>
                  </a:lnTo>
                  <a:lnTo>
                    <a:pt x="137" y="1083"/>
                  </a:lnTo>
                  <a:lnTo>
                    <a:pt x="110" y="1087"/>
                  </a:lnTo>
                  <a:lnTo>
                    <a:pt x="110" y="1073"/>
                  </a:lnTo>
                  <a:lnTo>
                    <a:pt x="86" y="1063"/>
                  </a:lnTo>
                  <a:lnTo>
                    <a:pt x="77" y="1083"/>
                  </a:lnTo>
                  <a:lnTo>
                    <a:pt x="53" y="1030"/>
                  </a:lnTo>
                  <a:lnTo>
                    <a:pt x="29" y="1021"/>
                  </a:lnTo>
                  <a:lnTo>
                    <a:pt x="43" y="982"/>
                  </a:lnTo>
                  <a:lnTo>
                    <a:pt x="43" y="963"/>
                  </a:lnTo>
                  <a:lnTo>
                    <a:pt x="29" y="954"/>
                  </a:lnTo>
                  <a:lnTo>
                    <a:pt x="14" y="930"/>
                  </a:lnTo>
                  <a:lnTo>
                    <a:pt x="14" y="886"/>
                  </a:lnTo>
                  <a:lnTo>
                    <a:pt x="38" y="853"/>
                  </a:lnTo>
                  <a:lnTo>
                    <a:pt x="38" y="843"/>
                  </a:lnTo>
                  <a:lnTo>
                    <a:pt x="38" y="825"/>
                  </a:lnTo>
                  <a:lnTo>
                    <a:pt x="29" y="829"/>
                  </a:lnTo>
                  <a:lnTo>
                    <a:pt x="19" y="814"/>
                  </a:lnTo>
                  <a:lnTo>
                    <a:pt x="19" y="795"/>
                  </a:lnTo>
                  <a:lnTo>
                    <a:pt x="14" y="781"/>
                  </a:lnTo>
                  <a:lnTo>
                    <a:pt x="0" y="771"/>
                  </a:lnTo>
                  <a:lnTo>
                    <a:pt x="5" y="738"/>
                  </a:lnTo>
                  <a:lnTo>
                    <a:pt x="3" y="718"/>
                  </a:lnTo>
                  <a:lnTo>
                    <a:pt x="9" y="709"/>
                  </a:lnTo>
                  <a:lnTo>
                    <a:pt x="19" y="705"/>
                  </a:lnTo>
                  <a:lnTo>
                    <a:pt x="24" y="690"/>
                  </a:lnTo>
                  <a:lnTo>
                    <a:pt x="9" y="685"/>
                  </a:lnTo>
                  <a:lnTo>
                    <a:pt x="24" y="671"/>
                  </a:lnTo>
                  <a:lnTo>
                    <a:pt x="29" y="647"/>
                  </a:lnTo>
                  <a:lnTo>
                    <a:pt x="14" y="618"/>
                  </a:lnTo>
                  <a:lnTo>
                    <a:pt x="5" y="594"/>
                  </a:lnTo>
                  <a:lnTo>
                    <a:pt x="0" y="570"/>
                  </a:lnTo>
                  <a:lnTo>
                    <a:pt x="53" y="565"/>
                  </a:lnTo>
                  <a:lnTo>
                    <a:pt x="86" y="570"/>
                  </a:lnTo>
                  <a:lnTo>
                    <a:pt x="105" y="556"/>
                  </a:lnTo>
                  <a:lnTo>
                    <a:pt x="105" y="532"/>
                  </a:lnTo>
                  <a:lnTo>
                    <a:pt x="96" y="532"/>
                  </a:lnTo>
                  <a:lnTo>
                    <a:pt x="96" y="517"/>
                  </a:lnTo>
                  <a:lnTo>
                    <a:pt x="115" y="517"/>
                  </a:lnTo>
                  <a:lnTo>
                    <a:pt x="125" y="503"/>
                  </a:lnTo>
                  <a:lnTo>
                    <a:pt x="134" y="498"/>
                  </a:lnTo>
                  <a:lnTo>
                    <a:pt x="129" y="479"/>
                  </a:lnTo>
                  <a:lnTo>
                    <a:pt x="139" y="465"/>
                  </a:lnTo>
                  <a:lnTo>
                    <a:pt x="105" y="455"/>
                  </a:lnTo>
                  <a:lnTo>
                    <a:pt x="96" y="436"/>
                  </a:lnTo>
                  <a:lnTo>
                    <a:pt x="105" y="417"/>
                  </a:lnTo>
                  <a:lnTo>
                    <a:pt x="139" y="426"/>
                  </a:lnTo>
                  <a:lnTo>
                    <a:pt x="134" y="402"/>
                  </a:lnTo>
                  <a:lnTo>
                    <a:pt x="149" y="378"/>
                  </a:lnTo>
                  <a:lnTo>
                    <a:pt x="158" y="354"/>
                  </a:lnTo>
                  <a:lnTo>
                    <a:pt x="162" y="328"/>
                  </a:lnTo>
                  <a:lnTo>
                    <a:pt x="163" y="314"/>
                  </a:lnTo>
                  <a:lnTo>
                    <a:pt x="163" y="302"/>
                  </a:lnTo>
                  <a:lnTo>
                    <a:pt x="139" y="278"/>
                  </a:lnTo>
                  <a:lnTo>
                    <a:pt x="139" y="254"/>
                  </a:lnTo>
                  <a:lnTo>
                    <a:pt x="158" y="234"/>
                  </a:lnTo>
                  <a:lnTo>
                    <a:pt x="168" y="216"/>
                  </a:lnTo>
                  <a:lnTo>
                    <a:pt x="197" y="230"/>
                  </a:lnTo>
                  <a:lnTo>
                    <a:pt x="221" y="225"/>
                  </a:lnTo>
                  <a:lnTo>
                    <a:pt x="254" y="216"/>
                  </a:lnTo>
                  <a:lnTo>
                    <a:pt x="263" y="249"/>
                  </a:lnTo>
                  <a:lnTo>
                    <a:pt x="259" y="273"/>
                  </a:lnTo>
                  <a:lnTo>
                    <a:pt x="278" y="269"/>
                  </a:lnTo>
                  <a:lnTo>
                    <a:pt x="283" y="234"/>
                  </a:lnTo>
                  <a:lnTo>
                    <a:pt x="307" y="258"/>
                  </a:lnTo>
                  <a:lnTo>
                    <a:pt x="311" y="249"/>
                  </a:lnTo>
                  <a:lnTo>
                    <a:pt x="331" y="249"/>
                  </a:lnTo>
                  <a:lnTo>
                    <a:pt x="335" y="240"/>
                  </a:lnTo>
                  <a:lnTo>
                    <a:pt x="307" y="230"/>
                  </a:lnTo>
                  <a:lnTo>
                    <a:pt x="317" y="197"/>
                  </a:lnTo>
                  <a:lnTo>
                    <a:pt x="350" y="201"/>
                  </a:lnTo>
                  <a:lnTo>
                    <a:pt x="359" y="225"/>
                  </a:lnTo>
                  <a:lnTo>
                    <a:pt x="365" y="192"/>
                  </a:lnTo>
                  <a:lnTo>
                    <a:pt x="350" y="177"/>
                  </a:lnTo>
                  <a:lnTo>
                    <a:pt x="350" y="162"/>
                  </a:lnTo>
                  <a:lnTo>
                    <a:pt x="365" y="158"/>
                  </a:lnTo>
                  <a:lnTo>
                    <a:pt x="365" y="138"/>
                  </a:lnTo>
                  <a:lnTo>
                    <a:pt x="355" y="134"/>
                  </a:lnTo>
                  <a:lnTo>
                    <a:pt x="350" y="115"/>
                  </a:lnTo>
                  <a:lnTo>
                    <a:pt x="326" y="115"/>
                  </a:lnTo>
                  <a:lnTo>
                    <a:pt x="311" y="96"/>
                  </a:lnTo>
                  <a:lnTo>
                    <a:pt x="345" y="86"/>
                  </a:lnTo>
                  <a:lnTo>
                    <a:pt x="345" y="68"/>
                  </a:lnTo>
                  <a:lnTo>
                    <a:pt x="341" y="44"/>
                  </a:lnTo>
                  <a:lnTo>
                    <a:pt x="326" y="14"/>
                  </a:lnTo>
                  <a:lnTo>
                    <a:pt x="321" y="1"/>
                  </a:lnTo>
                  <a:lnTo>
                    <a:pt x="355" y="0"/>
                  </a:lnTo>
                  <a:lnTo>
                    <a:pt x="379" y="4"/>
                  </a:lnTo>
                  <a:lnTo>
                    <a:pt x="403" y="9"/>
                  </a:lnTo>
                  <a:lnTo>
                    <a:pt x="422" y="5"/>
                  </a:lnTo>
                  <a:lnTo>
                    <a:pt x="451" y="9"/>
                  </a:lnTo>
                  <a:lnTo>
                    <a:pt x="470" y="20"/>
                  </a:lnTo>
                  <a:lnTo>
                    <a:pt x="470" y="57"/>
                  </a:lnTo>
                  <a:lnTo>
                    <a:pt x="470" y="68"/>
                  </a:lnTo>
                  <a:lnTo>
                    <a:pt x="461" y="86"/>
                  </a:lnTo>
                  <a:lnTo>
                    <a:pt x="485" y="86"/>
                  </a:lnTo>
                  <a:lnTo>
                    <a:pt x="518" y="86"/>
                  </a:lnTo>
                  <a:lnTo>
                    <a:pt x="542" y="105"/>
                  </a:lnTo>
                  <a:lnTo>
                    <a:pt x="547" y="125"/>
                  </a:lnTo>
                  <a:lnTo>
                    <a:pt x="581" y="96"/>
                  </a:lnTo>
                  <a:lnTo>
                    <a:pt x="599" y="86"/>
                  </a:lnTo>
                  <a:lnTo>
                    <a:pt x="599" y="68"/>
                  </a:lnTo>
                  <a:lnTo>
                    <a:pt x="614" y="57"/>
                  </a:lnTo>
                  <a:lnTo>
                    <a:pt x="629" y="81"/>
                  </a:lnTo>
                  <a:lnTo>
                    <a:pt x="605" y="96"/>
                  </a:lnTo>
                  <a:lnTo>
                    <a:pt x="605" y="120"/>
                  </a:lnTo>
                  <a:lnTo>
                    <a:pt x="590" y="134"/>
                  </a:lnTo>
                  <a:lnTo>
                    <a:pt x="566" y="138"/>
                  </a:lnTo>
                  <a:lnTo>
                    <a:pt x="561" y="173"/>
                  </a:lnTo>
                  <a:lnTo>
                    <a:pt x="585" y="168"/>
                  </a:lnTo>
                  <a:lnTo>
                    <a:pt x="605" y="162"/>
                  </a:lnTo>
                  <a:lnTo>
                    <a:pt x="619" y="186"/>
                  </a:lnTo>
                  <a:lnTo>
                    <a:pt x="633" y="186"/>
                  </a:lnTo>
                  <a:lnTo>
                    <a:pt x="657" y="149"/>
                  </a:lnTo>
                  <a:lnTo>
                    <a:pt x="662" y="134"/>
                  </a:lnTo>
                  <a:lnTo>
                    <a:pt x="691" y="129"/>
                  </a:lnTo>
                  <a:lnTo>
                    <a:pt x="705" y="134"/>
                  </a:lnTo>
                  <a:lnTo>
                    <a:pt x="734" y="120"/>
                  </a:lnTo>
                  <a:lnTo>
                    <a:pt x="739" y="91"/>
                  </a:lnTo>
                  <a:lnTo>
                    <a:pt x="753" y="77"/>
                  </a:lnTo>
                  <a:lnTo>
                    <a:pt x="782" y="77"/>
                  </a:lnTo>
                  <a:lnTo>
                    <a:pt x="801" y="86"/>
                  </a:lnTo>
                  <a:lnTo>
                    <a:pt x="801" y="81"/>
                  </a:lnTo>
                  <a:lnTo>
                    <a:pt x="811" y="77"/>
                  </a:lnTo>
                  <a:lnTo>
                    <a:pt x="825" y="96"/>
                  </a:lnTo>
                  <a:lnTo>
                    <a:pt x="835" y="91"/>
                  </a:lnTo>
                  <a:lnTo>
                    <a:pt x="844" y="72"/>
                  </a:lnTo>
                  <a:lnTo>
                    <a:pt x="830" y="53"/>
                  </a:lnTo>
                  <a:lnTo>
                    <a:pt x="830" y="29"/>
                  </a:lnTo>
                  <a:lnTo>
                    <a:pt x="854" y="29"/>
                  </a:lnTo>
                  <a:lnTo>
                    <a:pt x="859" y="48"/>
                  </a:lnTo>
                  <a:lnTo>
                    <a:pt x="887" y="44"/>
                  </a:lnTo>
                  <a:lnTo>
                    <a:pt x="887" y="62"/>
                  </a:lnTo>
                  <a:lnTo>
                    <a:pt x="868" y="57"/>
                  </a:lnTo>
                  <a:lnTo>
                    <a:pt x="878" y="77"/>
                  </a:lnTo>
                  <a:lnTo>
                    <a:pt x="897" y="77"/>
                  </a:lnTo>
                  <a:lnTo>
                    <a:pt x="892" y="101"/>
                  </a:lnTo>
                  <a:lnTo>
                    <a:pt x="863" y="91"/>
                  </a:lnTo>
                  <a:lnTo>
                    <a:pt x="849" y="105"/>
                  </a:lnTo>
                  <a:lnTo>
                    <a:pt x="854" y="129"/>
                  </a:lnTo>
                  <a:lnTo>
                    <a:pt x="878" y="125"/>
                  </a:lnTo>
                  <a:lnTo>
                    <a:pt x="907" y="125"/>
                  </a:lnTo>
                  <a:lnTo>
                    <a:pt x="931" y="138"/>
                  </a:lnTo>
                  <a:lnTo>
                    <a:pt x="916" y="149"/>
                  </a:lnTo>
                  <a:lnTo>
                    <a:pt x="897" y="149"/>
                  </a:lnTo>
                  <a:lnTo>
                    <a:pt x="902" y="158"/>
                  </a:lnTo>
                  <a:lnTo>
                    <a:pt x="926" y="158"/>
                  </a:lnTo>
                  <a:lnTo>
                    <a:pt x="940" y="144"/>
                  </a:lnTo>
                  <a:lnTo>
                    <a:pt x="964" y="173"/>
                  </a:lnTo>
                  <a:lnTo>
                    <a:pt x="964" y="201"/>
                  </a:lnTo>
                  <a:lnTo>
                    <a:pt x="950" y="197"/>
                  </a:lnTo>
                  <a:lnTo>
                    <a:pt x="945" y="182"/>
                  </a:lnTo>
                  <a:lnTo>
                    <a:pt x="931" y="173"/>
                  </a:lnTo>
                  <a:lnTo>
                    <a:pt x="911" y="182"/>
                  </a:lnTo>
                  <a:lnTo>
                    <a:pt x="926" y="201"/>
                  </a:lnTo>
                  <a:lnTo>
                    <a:pt x="959" y="206"/>
                  </a:lnTo>
                  <a:lnTo>
                    <a:pt x="959" y="215"/>
                  </a:lnTo>
                  <a:lnTo>
                    <a:pt x="981" y="283"/>
                  </a:lnTo>
                  <a:lnTo>
                    <a:pt x="976" y="326"/>
                  </a:lnTo>
                  <a:lnTo>
                    <a:pt x="955" y="356"/>
                  </a:lnTo>
                  <a:lnTo>
                    <a:pt x="963" y="378"/>
                  </a:lnTo>
                  <a:lnTo>
                    <a:pt x="985" y="395"/>
                  </a:lnTo>
                  <a:lnTo>
                    <a:pt x="1019" y="421"/>
                  </a:lnTo>
                  <a:lnTo>
                    <a:pt x="1012" y="442"/>
                  </a:lnTo>
                  <a:lnTo>
                    <a:pt x="1006" y="464"/>
                  </a:lnTo>
                  <a:lnTo>
                    <a:pt x="1028" y="480"/>
                  </a:lnTo>
                  <a:lnTo>
                    <a:pt x="1028" y="498"/>
                  </a:lnTo>
                  <a:lnTo>
                    <a:pt x="1041" y="519"/>
                  </a:lnTo>
                  <a:lnTo>
                    <a:pt x="1020" y="553"/>
                  </a:lnTo>
                  <a:lnTo>
                    <a:pt x="1041" y="597"/>
                  </a:lnTo>
                  <a:lnTo>
                    <a:pt x="1045" y="622"/>
                  </a:lnTo>
                  <a:lnTo>
                    <a:pt x="1067" y="626"/>
                  </a:lnTo>
                  <a:lnTo>
                    <a:pt x="1079" y="670"/>
                  </a:lnTo>
                  <a:lnTo>
                    <a:pt x="1079" y="709"/>
                  </a:lnTo>
                  <a:lnTo>
                    <a:pt x="1071" y="713"/>
                  </a:lnTo>
                  <a:lnTo>
                    <a:pt x="1075" y="713"/>
                  </a:lnTo>
                  <a:lnTo>
                    <a:pt x="1075" y="743"/>
                  </a:lnTo>
                  <a:lnTo>
                    <a:pt x="1058" y="726"/>
                  </a:lnTo>
                  <a:lnTo>
                    <a:pt x="1058" y="752"/>
                  </a:lnTo>
                  <a:lnTo>
                    <a:pt x="1036" y="752"/>
                  </a:lnTo>
                  <a:lnTo>
                    <a:pt x="1020" y="717"/>
                  </a:lnTo>
                  <a:lnTo>
                    <a:pt x="994" y="713"/>
                  </a:lnTo>
                  <a:lnTo>
                    <a:pt x="1002" y="747"/>
                  </a:lnTo>
                  <a:lnTo>
                    <a:pt x="989" y="743"/>
                  </a:lnTo>
                  <a:lnTo>
                    <a:pt x="985" y="747"/>
                  </a:lnTo>
                  <a:lnTo>
                    <a:pt x="951" y="764"/>
                  </a:lnTo>
                  <a:lnTo>
                    <a:pt x="946" y="774"/>
                  </a:lnTo>
                  <a:lnTo>
                    <a:pt x="911" y="778"/>
                  </a:lnTo>
                  <a:lnTo>
                    <a:pt x="907" y="794"/>
                  </a:lnTo>
                  <a:lnTo>
                    <a:pt x="882" y="799"/>
                  </a:lnTo>
                  <a:lnTo>
                    <a:pt x="868" y="820"/>
                  </a:lnTo>
                  <a:lnTo>
                    <a:pt x="856" y="816"/>
                  </a:lnTo>
                  <a:lnTo>
                    <a:pt x="842" y="841"/>
                  </a:lnTo>
                  <a:lnTo>
                    <a:pt x="817" y="837"/>
                  </a:lnTo>
                  <a:lnTo>
                    <a:pt x="779" y="851"/>
                  </a:lnTo>
                  <a:lnTo>
                    <a:pt x="765" y="876"/>
                  </a:lnTo>
                  <a:lnTo>
                    <a:pt x="757" y="863"/>
                  </a:lnTo>
                  <a:lnTo>
                    <a:pt x="727" y="867"/>
                  </a:lnTo>
                  <a:lnTo>
                    <a:pt x="744" y="893"/>
                  </a:lnTo>
                  <a:lnTo>
                    <a:pt x="765" y="915"/>
                  </a:lnTo>
                  <a:lnTo>
                    <a:pt x="791" y="936"/>
                  </a:lnTo>
                  <a:lnTo>
                    <a:pt x="779" y="975"/>
                  </a:lnTo>
                  <a:lnTo>
                    <a:pt x="795" y="993"/>
                  </a:lnTo>
                  <a:lnTo>
                    <a:pt x="800" y="1014"/>
                  </a:lnTo>
                  <a:lnTo>
                    <a:pt x="826" y="1044"/>
                  </a:lnTo>
                  <a:lnTo>
                    <a:pt x="856" y="1052"/>
                  </a:lnTo>
                  <a:lnTo>
                    <a:pt x="873" y="1086"/>
                  </a:lnTo>
                  <a:lnTo>
                    <a:pt x="903" y="1096"/>
                  </a:lnTo>
                  <a:lnTo>
                    <a:pt x="907" y="1112"/>
                  </a:lnTo>
                  <a:lnTo>
                    <a:pt x="941" y="1122"/>
                  </a:lnTo>
                  <a:lnTo>
                    <a:pt x="976" y="1159"/>
                  </a:lnTo>
                  <a:lnTo>
                    <a:pt x="968" y="1159"/>
                  </a:lnTo>
                  <a:lnTo>
                    <a:pt x="963" y="1169"/>
                  </a:lnTo>
                  <a:lnTo>
                    <a:pt x="963" y="1181"/>
                  </a:lnTo>
                  <a:lnTo>
                    <a:pt x="955" y="1181"/>
                  </a:lnTo>
                  <a:lnTo>
                    <a:pt x="959" y="1194"/>
                  </a:lnTo>
                  <a:lnTo>
                    <a:pt x="921" y="1185"/>
                  </a:lnTo>
                  <a:lnTo>
                    <a:pt x="911" y="1212"/>
                  </a:lnTo>
                  <a:lnTo>
                    <a:pt x="911" y="1237"/>
                  </a:lnTo>
                  <a:lnTo>
                    <a:pt x="864" y="1254"/>
                  </a:lnTo>
                  <a:lnTo>
                    <a:pt x="838" y="1271"/>
                  </a:lnTo>
                  <a:lnTo>
                    <a:pt x="838" y="1285"/>
                  </a:lnTo>
                  <a:lnTo>
                    <a:pt x="860" y="1319"/>
                  </a:lnTo>
                  <a:lnTo>
                    <a:pt x="861" y="1332"/>
                  </a:lnTo>
                  <a:lnTo>
                    <a:pt x="864" y="1349"/>
                  </a:lnTo>
                  <a:lnTo>
                    <a:pt x="877" y="1366"/>
                  </a:lnTo>
                  <a:lnTo>
                    <a:pt x="873" y="1396"/>
                  </a:lnTo>
                  <a:lnTo>
                    <a:pt x="852" y="1392"/>
                  </a:lnTo>
                  <a:lnTo>
                    <a:pt x="848" y="1370"/>
                  </a:lnTo>
                  <a:lnTo>
                    <a:pt x="826" y="1358"/>
                  </a:lnTo>
                  <a:lnTo>
                    <a:pt x="817" y="1370"/>
                  </a:lnTo>
                  <a:lnTo>
                    <a:pt x="813" y="1370"/>
                  </a:lnTo>
                  <a:lnTo>
                    <a:pt x="795" y="1366"/>
                  </a:lnTo>
                  <a:lnTo>
                    <a:pt x="765" y="1362"/>
                  </a:lnTo>
                  <a:lnTo>
                    <a:pt x="757" y="1374"/>
                  </a:lnTo>
                  <a:lnTo>
                    <a:pt x="696" y="1388"/>
                  </a:lnTo>
                  <a:lnTo>
                    <a:pt x="649" y="1417"/>
                  </a:lnTo>
                  <a:lnTo>
                    <a:pt x="615" y="1418"/>
                  </a:lnTo>
                  <a:lnTo>
                    <a:pt x="589" y="1400"/>
                  </a:lnTo>
                  <a:lnTo>
                    <a:pt x="570" y="1391"/>
                  </a:lnTo>
                  <a:lnTo>
                    <a:pt x="550" y="1388"/>
                  </a:lnTo>
                  <a:lnTo>
                    <a:pt x="541" y="1422"/>
                  </a:lnTo>
                  <a:lnTo>
                    <a:pt x="516" y="1443"/>
                  </a:lnTo>
                  <a:lnTo>
                    <a:pt x="512" y="1426"/>
                  </a:lnTo>
                  <a:lnTo>
                    <a:pt x="490" y="1430"/>
                  </a:lnTo>
                  <a:lnTo>
                    <a:pt x="477" y="1400"/>
                  </a:lnTo>
                  <a:lnTo>
                    <a:pt x="464" y="1395"/>
                  </a:lnTo>
                  <a:lnTo>
                    <a:pt x="425" y="1400"/>
                  </a:lnTo>
                  <a:lnTo>
                    <a:pt x="437" y="141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367"/>
            <p:cNvSpPr>
              <a:spLocks/>
            </p:cNvSpPr>
            <p:nvPr/>
          </p:nvSpPr>
          <p:spPr bwMode="auto">
            <a:xfrm>
              <a:off x="2145" y="1856"/>
              <a:ext cx="163" cy="277"/>
            </a:xfrm>
            <a:custGeom>
              <a:avLst/>
              <a:gdLst>
                <a:gd name="T0" fmla="*/ 206 w 302"/>
                <a:gd name="T1" fmla="*/ 556 h 576"/>
                <a:gd name="T2" fmla="*/ 182 w 302"/>
                <a:gd name="T3" fmla="*/ 517 h 576"/>
                <a:gd name="T4" fmla="*/ 149 w 302"/>
                <a:gd name="T5" fmla="*/ 498 h 576"/>
                <a:gd name="T6" fmla="*/ 164 w 302"/>
                <a:gd name="T7" fmla="*/ 460 h 576"/>
                <a:gd name="T8" fmla="*/ 192 w 302"/>
                <a:gd name="T9" fmla="*/ 408 h 576"/>
                <a:gd name="T10" fmla="*/ 216 w 302"/>
                <a:gd name="T11" fmla="*/ 360 h 576"/>
                <a:gd name="T12" fmla="*/ 278 w 302"/>
                <a:gd name="T13" fmla="*/ 317 h 576"/>
                <a:gd name="T14" fmla="*/ 302 w 302"/>
                <a:gd name="T15" fmla="*/ 249 h 576"/>
                <a:gd name="T16" fmla="*/ 226 w 302"/>
                <a:gd name="T17" fmla="*/ 240 h 576"/>
                <a:gd name="T18" fmla="*/ 230 w 302"/>
                <a:gd name="T19" fmla="*/ 182 h 576"/>
                <a:gd name="T20" fmla="*/ 254 w 302"/>
                <a:gd name="T21" fmla="*/ 120 h 576"/>
                <a:gd name="T22" fmla="*/ 256 w 302"/>
                <a:gd name="T23" fmla="*/ 94 h 576"/>
                <a:gd name="T24" fmla="*/ 254 w 302"/>
                <a:gd name="T25" fmla="*/ 62 h 576"/>
                <a:gd name="T26" fmla="*/ 278 w 302"/>
                <a:gd name="T27" fmla="*/ 0 h 576"/>
                <a:gd name="T28" fmla="*/ 226 w 302"/>
                <a:gd name="T29" fmla="*/ 38 h 576"/>
                <a:gd name="T30" fmla="*/ 173 w 302"/>
                <a:gd name="T31" fmla="*/ 81 h 576"/>
                <a:gd name="T32" fmla="*/ 103 w 302"/>
                <a:gd name="T33" fmla="*/ 129 h 576"/>
                <a:gd name="T34" fmla="*/ 62 w 302"/>
                <a:gd name="T35" fmla="*/ 129 h 576"/>
                <a:gd name="T36" fmla="*/ 20 w 302"/>
                <a:gd name="T37" fmla="*/ 182 h 576"/>
                <a:gd name="T38" fmla="*/ 53 w 302"/>
                <a:gd name="T39" fmla="*/ 216 h 576"/>
                <a:gd name="T40" fmla="*/ 77 w 302"/>
                <a:gd name="T41" fmla="*/ 177 h 576"/>
                <a:gd name="T42" fmla="*/ 92 w 302"/>
                <a:gd name="T43" fmla="*/ 144 h 576"/>
                <a:gd name="T44" fmla="*/ 119 w 302"/>
                <a:gd name="T45" fmla="*/ 168 h 576"/>
                <a:gd name="T46" fmla="*/ 120 w 302"/>
                <a:gd name="T47" fmla="*/ 197 h 576"/>
                <a:gd name="T48" fmla="*/ 125 w 302"/>
                <a:gd name="T49" fmla="*/ 240 h 576"/>
                <a:gd name="T50" fmla="*/ 101 w 302"/>
                <a:gd name="T51" fmla="*/ 201 h 576"/>
                <a:gd name="T52" fmla="*/ 82 w 302"/>
                <a:gd name="T53" fmla="*/ 216 h 576"/>
                <a:gd name="T54" fmla="*/ 72 w 302"/>
                <a:gd name="T55" fmla="*/ 249 h 576"/>
                <a:gd name="T56" fmla="*/ 48 w 302"/>
                <a:gd name="T57" fmla="*/ 230 h 576"/>
                <a:gd name="T58" fmla="*/ 0 w 302"/>
                <a:gd name="T59" fmla="*/ 212 h 576"/>
                <a:gd name="T60" fmla="*/ 6 w 302"/>
                <a:gd name="T61" fmla="*/ 298 h 576"/>
                <a:gd name="T62" fmla="*/ 0 w 302"/>
                <a:gd name="T63" fmla="*/ 326 h 576"/>
                <a:gd name="T64" fmla="*/ 29 w 302"/>
                <a:gd name="T65" fmla="*/ 354 h 576"/>
                <a:gd name="T66" fmla="*/ 0 w 302"/>
                <a:gd name="T67" fmla="*/ 389 h 576"/>
                <a:gd name="T68" fmla="*/ 10 w 302"/>
                <a:gd name="T69" fmla="*/ 432 h 576"/>
                <a:gd name="T70" fmla="*/ 24 w 302"/>
                <a:gd name="T71" fmla="*/ 461 h 576"/>
                <a:gd name="T72" fmla="*/ 62 w 302"/>
                <a:gd name="T73" fmla="*/ 456 h 576"/>
                <a:gd name="T74" fmla="*/ 63 w 302"/>
                <a:gd name="T75" fmla="*/ 484 h 576"/>
                <a:gd name="T76" fmla="*/ 38 w 302"/>
                <a:gd name="T77" fmla="*/ 494 h 576"/>
                <a:gd name="T78" fmla="*/ 48 w 302"/>
                <a:gd name="T79" fmla="*/ 552 h 576"/>
                <a:gd name="T80" fmla="*/ 53 w 302"/>
                <a:gd name="T81" fmla="*/ 570 h 576"/>
                <a:gd name="T82" fmla="*/ 82 w 302"/>
                <a:gd name="T83" fmla="*/ 556 h 576"/>
                <a:gd name="T84" fmla="*/ 130 w 302"/>
                <a:gd name="T85" fmla="*/ 565 h 576"/>
                <a:gd name="T86" fmla="*/ 178 w 302"/>
                <a:gd name="T87" fmla="*/ 56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2" h="576">
                  <a:moveTo>
                    <a:pt x="197" y="576"/>
                  </a:moveTo>
                  <a:lnTo>
                    <a:pt x="206" y="556"/>
                  </a:lnTo>
                  <a:lnTo>
                    <a:pt x="202" y="537"/>
                  </a:lnTo>
                  <a:lnTo>
                    <a:pt x="182" y="517"/>
                  </a:lnTo>
                  <a:lnTo>
                    <a:pt x="158" y="528"/>
                  </a:lnTo>
                  <a:lnTo>
                    <a:pt x="149" y="498"/>
                  </a:lnTo>
                  <a:lnTo>
                    <a:pt x="173" y="489"/>
                  </a:lnTo>
                  <a:lnTo>
                    <a:pt x="164" y="460"/>
                  </a:lnTo>
                  <a:lnTo>
                    <a:pt x="164" y="441"/>
                  </a:lnTo>
                  <a:lnTo>
                    <a:pt x="192" y="408"/>
                  </a:lnTo>
                  <a:lnTo>
                    <a:pt x="197" y="369"/>
                  </a:lnTo>
                  <a:lnTo>
                    <a:pt x="216" y="360"/>
                  </a:lnTo>
                  <a:lnTo>
                    <a:pt x="240" y="317"/>
                  </a:lnTo>
                  <a:lnTo>
                    <a:pt x="278" y="317"/>
                  </a:lnTo>
                  <a:lnTo>
                    <a:pt x="298" y="273"/>
                  </a:lnTo>
                  <a:lnTo>
                    <a:pt x="302" y="249"/>
                  </a:lnTo>
                  <a:lnTo>
                    <a:pt x="260" y="245"/>
                  </a:lnTo>
                  <a:lnTo>
                    <a:pt x="226" y="240"/>
                  </a:lnTo>
                  <a:lnTo>
                    <a:pt x="245" y="216"/>
                  </a:lnTo>
                  <a:lnTo>
                    <a:pt x="230" y="182"/>
                  </a:lnTo>
                  <a:lnTo>
                    <a:pt x="230" y="153"/>
                  </a:lnTo>
                  <a:lnTo>
                    <a:pt x="254" y="120"/>
                  </a:lnTo>
                  <a:lnTo>
                    <a:pt x="258" y="111"/>
                  </a:lnTo>
                  <a:lnTo>
                    <a:pt x="256" y="94"/>
                  </a:lnTo>
                  <a:lnTo>
                    <a:pt x="253" y="76"/>
                  </a:lnTo>
                  <a:lnTo>
                    <a:pt x="254" y="62"/>
                  </a:lnTo>
                  <a:lnTo>
                    <a:pt x="250" y="38"/>
                  </a:lnTo>
                  <a:lnTo>
                    <a:pt x="278" y="0"/>
                  </a:lnTo>
                  <a:lnTo>
                    <a:pt x="245" y="9"/>
                  </a:lnTo>
                  <a:lnTo>
                    <a:pt x="226" y="38"/>
                  </a:lnTo>
                  <a:lnTo>
                    <a:pt x="178" y="59"/>
                  </a:lnTo>
                  <a:lnTo>
                    <a:pt x="173" y="81"/>
                  </a:lnTo>
                  <a:lnTo>
                    <a:pt x="140" y="125"/>
                  </a:lnTo>
                  <a:lnTo>
                    <a:pt x="103" y="129"/>
                  </a:lnTo>
                  <a:lnTo>
                    <a:pt x="81" y="128"/>
                  </a:lnTo>
                  <a:lnTo>
                    <a:pt x="62" y="129"/>
                  </a:lnTo>
                  <a:lnTo>
                    <a:pt x="38" y="144"/>
                  </a:lnTo>
                  <a:lnTo>
                    <a:pt x="20" y="182"/>
                  </a:lnTo>
                  <a:lnTo>
                    <a:pt x="24" y="206"/>
                  </a:lnTo>
                  <a:lnTo>
                    <a:pt x="53" y="216"/>
                  </a:lnTo>
                  <a:lnTo>
                    <a:pt x="77" y="201"/>
                  </a:lnTo>
                  <a:lnTo>
                    <a:pt x="77" y="177"/>
                  </a:lnTo>
                  <a:lnTo>
                    <a:pt x="77" y="158"/>
                  </a:lnTo>
                  <a:lnTo>
                    <a:pt x="92" y="144"/>
                  </a:lnTo>
                  <a:lnTo>
                    <a:pt x="125" y="144"/>
                  </a:lnTo>
                  <a:lnTo>
                    <a:pt x="119" y="168"/>
                  </a:lnTo>
                  <a:lnTo>
                    <a:pt x="119" y="183"/>
                  </a:lnTo>
                  <a:lnTo>
                    <a:pt x="120" y="197"/>
                  </a:lnTo>
                  <a:lnTo>
                    <a:pt x="130" y="221"/>
                  </a:lnTo>
                  <a:lnTo>
                    <a:pt x="125" y="240"/>
                  </a:lnTo>
                  <a:lnTo>
                    <a:pt x="101" y="225"/>
                  </a:lnTo>
                  <a:lnTo>
                    <a:pt x="101" y="201"/>
                  </a:lnTo>
                  <a:lnTo>
                    <a:pt x="92" y="192"/>
                  </a:lnTo>
                  <a:lnTo>
                    <a:pt x="82" y="216"/>
                  </a:lnTo>
                  <a:lnTo>
                    <a:pt x="77" y="225"/>
                  </a:lnTo>
                  <a:lnTo>
                    <a:pt x="72" y="249"/>
                  </a:lnTo>
                  <a:lnTo>
                    <a:pt x="58" y="254"/>
                  </a:lnTo>
                  <a:lnTo>
                    <a:pt x="48" y="230"/>
                  </a:lnTo>
                  <a:lnTo>
                    <a:pt x="24" y="221"/>
                  </a:lnTo>
                  <a:lnTo>
                    <a:pt x="0" y="212"/>
                  </a:lnTo>
                  <a:lnTo>
                    <a:pt x="5" y="269"/>
                  </a:lnTo>
                  <a:lnTo>
                    <a:pt x="6" y="298"/>
                  </a:lnTo>
                  <a:lnTo>
                    <a:pt x="6" y="314"/>
                  </a:lnTo>
                  <a:lnTo>
                    <a:pt x="0" y="326"/>
                  </a:lnTo>
                  <a:lnTo>
                    <a:pt x="24" y="326"/>
                  </a:lnTo>
                  <a:lnTo>
                    <a:pt x="29" y="354"/>
                  </a:lnTo>
                  <a:lnTo>
                    <a:pt x="0" y="378"/>
                  </a:lnTo>
                  <a:lnTo>
                    <a:pt x="0" y="389"/>
                  </a:lnTo>
                  <a:lnTo>
                    <a:pt x="1" y="405"/>
                  </a:lnTo>
                  <a:lnTo>
                    <a:pt x="10" y="432"/>
                  </a:lnTo>
                  <a:lnTo>
                    <a:pt x="24" y="436"/>
                  </a:lnTo>
                  <a:lnTo>
                    <a:pt x="24" y="461"/>
                  </a:lnTo>
                  <a:lnTo>
                    <a:pt x="44" y="441"/>
                  </a:lnTo>
                  <a:lnTo>
                    <a:pt x="62" y="456"/>
                  </a:lnTo>
                  <a:lnTo>
                    <a:pt x="63" y="466"/>
                  </a:lnTo>
                  <a:lnTo>
                    <a:pt x="63" y="484"/>
                  </a:lnTo>
                  <a:lnTo>
                    <a:pt x="53" y="508"/>
                  </a:lnTo>
                  <a:lnTo>
                    <a:pt x="38" y="494"/>
                  </a:lnTo>
                  <a:lnTo>
                    <a:pt x="24" y="517"/>
                  </a:lnTo>
                  <a:lnTo>
                    <a:pt x="48" y="552"/>
                  </a:lnTo>
                  <a:lnTo>
                    <a:pt x="48" y="556"/>
                  </a:lnTo>
                  <a:lnTo>
                    <a:pt x="53" y="570"/>
                  </a:lnTo>
                  <a:lnTo>
                    <a:pt x="48" y="557"/>
                  </a:lnTo>
                  <a:lnTo>
                    <a:pt x="82" y="556"/>
                  </a:lnTo>
                  <a:lnTo>
                    <a:pt x="106" y="560"/>
                  </a:lnTo>
                  <a:lnTo>
                    <a:pt x="130" y="565"/>
                  </a:lnTo>
                  <a:lnTo>
                    <a:pt x="149" y="561"/>
                  </a:lnTo>
                  <a:lnTo>
                    <a:pt x="178" y="565"/>
                  </a:lnTo>
                  <a:lnTo>
                    <a:pt x="197" y="57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368"/>
            <p:cNvSpPr>
              <a:spLocks/>
            </p:cNvSpPr>
            <p:nvPr/>
          </p:nvSpPr>
          <p:spPr bwMode="auto">
            <a:xfrm>
              <a:off x="2236" y="2054"/>
              <a:ext cx="70" cy="61"/>
            </a:xfrm>
            <a:custGeom>
              <a:avLst/>
              <a:gdLst>
                <a:gd name="T0" fmla="*/ 0 w 130"/>
                <a:gd name="T1" fmla="*/ 29 h 125"/>
                <a:gd name="T2" fmla="*/ 5 w 130"/>
                <a:gd name="T3" fmla="*/ 24 h 125"/>
                <a:gd name="T4" fmla="*/ 20 w 130"/>
                <a:gd name="T5" fmla="*/ 44 h 125"/>
                <a:gd name="T6" fmla="*/ 20 w 130"/>
                <a:gd name="T7" fmla="*/ 82 h 125"/>
                <a:gd name="T8" fmla="*/ 44 w 130"/>
                <a:gd name="T9" fmla="*/ 92 h 125"/>
                <a:gd name="T10" fmla="*/ 44 w 130"/>
                <a:gd name="T11" fmla="*/ 110 h 125"/>
                <a:gd name="T12" fmla="*/ 92 w 130"/>
                <a:gd name="T13" fmla="*/ 105 h 125"/>
                <a:gd name="T14" fmla="*/ 106 w 130"/>
                <a:gd name="T15" fmla="*/ 125 h 125"/>
                <a:gd name="T16" fmla="*/ 116 w 130"/>
                <a:gd name="T17" fmla="*/ 110 h 125"/>
                <a:gd name="T18" fmla="*/ 130 w 130"/>
                <a:gd name="T19" fmla="*/ 96 h 125"/>
                <a:gd name="T20" fmla="*/ 125 w 130"/>
                <a:gd name="T21" fmla="*/ 68 h 125"/>
                <a:gd name="T22" fmla="*/ 116 w 130"/>
                <a:gd name="T23" fmla="*/ 38 h 125"/>
                <a:gd name="T24" fmla="*/ 101 w 130"/>
                <a:gd name="T25" fmla="*/ 20 h 125"/>
                <a:gd name="T26" fmla="*/ 72 w 130"/>
                <a:gd name="T27" fmla="*/ 5 h 125"/>
                <a:gd name="T28" fmla="*/ 38 w 130"/>
                <a:gd name="T29" fmla="*/ 0 h 125"/>
                <a:gd name="T30" fmla="*/ 20 w 130"/>
                <a:gd name="T31" fmla="*/ 10 h 125"/>
                <a:gd name="T32" fmla="*/ 0 w 130"/>
                <a:gd name="T33" fmla="*/ 2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25">
                  <a:moveTo>
                    <a:pt x="0" y="29"/>
                  </a:moveTo>
                  <a:lnTo>
                    <a:pt x="5" y="24"/>
                  </a:lnTo>
                  <a:lnTo>
                    <a:pt x="20" y="44"/>
                  </a:lnTo>
                  <a:lnTo>
                    <a:pt x="20" y="82"/>
                  </a:lnTo>
                  <a:lnTo>
                    <a:pt x="44" y="92"/>
                  </a:lnTo>
                  <a:lnTo>
                    <a:pt x="44" y="110"/>
                  </a:lnTo>
                  <a:lnTo>
                    <a:pt x="92" y="105"/>
                  </a:lnTo>
                  <a:lnTo>
                    <a:pt x="106" y="125"/>
                  </a:lnTo>
                  <a:lnTo>
                    <a:pt x="116" y="110"/>
                  </a:lnTo>
                  <a:lnTo>
                    <a:pt x="130" y="96"/>
                  </a:lnTo>
                  <a:lnTo>
                    <a:pt x="125" y="68"/>
                  </a:lnTo>
                  <a:lnTo>
                    <a:pt x="116" y="38"/>
                  </a:lnTo>
                  <a:lnTo>
                    <a:pt x="101" y="20"/>
                  </a:lnTo>
                  <a:lnTo>
                    <a:pt x="72" y="5"/>
                  </a:lnTo>
                  <a:lnTo>
                    <a:pt x="38" y="0"/>
                  </a:lnTo>
                  <a:lnTo>
                    <a:pt x="20" y="1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369"/>
            <p:cNvSpPr>
              <a:spLocks/>
            </p:cNvSpPr>
            <p:nvPr/>
          </p:nvSpPr>
          <p:spPr bwMode="auto">
            <a:xfrm>
              <a:off x="1972" y="2549"/>
              <a:ext cx="48" cy="65"/>
            </a:xfrm>
            <a:custGeom>
              <a:avLst/>
              <a:gdLst>
                <a:gd name="T0" fmla="*/ 59 w 90"/>
                <a:gd name="T1" fmla="*/ 8 h 137"/>
                <a:gd name="T2" fmla="*/ 63 w 90"/>
                <a:gd name="T3" fmla="*/ 32 h 137"/>
                <a:gd name="T4" fmla="*/ 61 w 90"/>
                <a:gd name="T5" fmla="*/ 46 h 137"/>
                <a:gd name="T6" fmla="*/ 73 w 90"/>
                <a:gd name="T7" fmla="*/ 62 h 137"/>
                <a:gd name="T8" fmla="*/ 82 w 90"/>
                <a:gd name="T9" fmla="*/ 73 h 137"/>
                <a:gd name="T10" fmla="*/ 90 w 90"/>
                <a:gd name="T11" fmla="*/ 79 h 137"/>
                <a:gd name="T12" fmla="*/ 90 w 90"/>
                <a:gd name="T13" fmla="*/ 101 h 137"/>
                <a:gd name="T14" fmla="*/ 79 w 90"/>
                <a:gd name="T15" fmla="*/ 126 h 137"/>
                <a:gd name="T16" fmla="*/ 76 w 90"/>
                <a:gd name="T17" fmla="*/ 127 h 137"/>
                <a:gd name="T18" fmla="*/ 56 w 90"/>
                <a:gd name="T19" fmla="*/ 127 h 137"/>
                <a:gd name="T20" fmla="*/ 37 w 90"/>
                <a:gd name="T21" fmla="*/ 137 h 137"/>
                <a:gd name="T22" fmla="*/ 19 w 90"/>
                <a:gd name="T23" fmla="*/ 126 h 137"/>
                <a:gd name="T24" fmla="*/ 19 w 90"/>
                <a:gd name="T25" fmla="*/ 124 h 137"/>
                <a:gd name="T26" fmla="*/ 26 w 90"/>
                <a:gd name="T27" fmla="*/ 119 h 137"/>
                <a:gd name="T28" fmla="*/ 29 w 90"/>
                <a:gd name="T29" fmla="*/ 104 h 137"/>
                <a:gd name="T30" fmla="*/ 13 w 90"/>
                <a:gd name="T31" fmla="*/ 81 h 137"/>
                <a:gd name="T32" fmla="*/ 0 w 90"/>
                <a:gd name="T33" fmla="*/ 73 h 137"/>
                <a:gd name="T34" fmla="*/ 6 w 90"/>
                <a:gd name="T35" fmla="*/ 52 h 137"/>
                <a:gd name="T36" fmla="*/ 17 w 90"/>
                <a:gd name="T37" fmla="*/ 30 h 137"/>
                <a:gd name="T38" fmla="*/ 29 w 90"/>
                <a:gd name="T39" fmla="*/ 6 h 137"/>
                <a:gd name="T40" fmla="*/ 37 w 90"/>
                <a:gd name="T41" fmla="*/ 2 h 137"/>
                <a:gd name="T42" fmla="*/ 48 w 90"/>
                <a:gd name="T43" fmla="*/ 13 h 137"/>
                <a:gd name="T44" fmla="*/ 61 w 90"/>
                <a:gd name="T45" fmla="*/ 0 h 137"/>
                <a:gd name="T46" fmla="*/ 59 w 90"/>
                <a:gd name="T47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37">
                  <a:moveTo>
                    <a:pt x="59" y="8"/>
                  </a:moveTo>
                  <a:lnTo>
                    <a:pt x="63" y="32"/>
                  </a:lnTo>
                  <a:lnTo>
                    <a:pt x="61" y="46"/>
                  </a:lnTo>
                  <a:lnTo>
                    <a:pt x="73" y="62"/>
                  </a:lnTo>
                  <a:lnTo>
                    <a:pt x="82" y="73"/>
                  </a:lnTo>
                  <a:lnTo>
                    <a:pt x="90" y="79"/>
                  </a:lnTo>
                  <a:lnTo>
                    <a:pt x="90" y="101"/>
                  </a:lnTo>
                  <a:lnTo>
                    <a:pt x="79" y="126"/>
                  </a:lnTo>
                  <a:lnTo>
                    <a:pt x="76" y="127"/>
                  </a:lnTo>
                  <a:lnTo>
                    <a:pt x="56" y="127"/>
                  </a:lnTo>
                  <a:lnTo>
                    <a:pt x="37" y="137"/>
                  </a:lnTo>
                  <a:lnTo>
                    <a:pt x="19" y="126"/>
                  </a:lnTo>
                  <a:lnTo>
                    <a:pt x="19" y="124"/>
                  </a:lnTo>
                  <a:lnTo>
                    <a:pt x="26" y="119"/>
                  </a:lnTo>
                  <a:lnTo>
                    <a:pt x="29" y="104"/>
                  </a:lnTo>
                  <a:lnTo>
                    <a:pt x="13" y="81"/>
                  </a:lnTo>
                  <a:lnTo>
                    <a:pt x="0" y="73"/>
                  </a:lnTo>
                  <a:lnTo>
                    <a:pt x="6" y="52"/>
                  </a:lnTo>
                  <a:lnTo>
                    <a:pt x="17" y="30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48" y="13"/>
                  </a:lnTo>
                  <a:lnTo>
                    <a:pt x="61" y="0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370"/>
            <p:cNvSpPr>
              <a:spLocks/>
            </p:cNvSpPr>
            <p:nvPr/>
          </p:nvSpPr>
          <p:spPr bwMode="auto">
            <a:xfrm>
              <a:off x="2316" y="2006"/>
              <a:ext cx="89" cy="137"/>
            </a:xfrm>
            <a:custGeom>
              <a:avLst/>
              <a:gdLst>
                <a:gd name="T0" fmla="*/ 77 w 163"/>
                <a:gd name="T1" fmla="*/ 210 h 282"/>
                <a:gd name="T2" fmla="*/ 72 w 163"/>
                <a:gd name="T3" fmla="*/ 210 h 282"/>
                <a:gd name="T4" fmla="*/ 63 w 163"/>
                <a:gd name="T5" fmla="*/ 244 h 282"/>
                <a:gd name="T6" fmla="*/ 39 w 163"/>
                <a:gd name="T7" fmla="*/ 249 h 282"/>
                <a:gd name="T8" fmla="*/ 29 w 163"/>
                <a:gd name="T9" fmla="*/ 234 h 282"/>
                <a:gd name="T10" fmla="*/ 5 w 163"/>
                <a:gd name="T11" fmla="*/ 234 h 282"/>
                <a:gd name="T12" fmla="*/ 0 w 163"/>
                <a:gd name="T13" fmla="*/ 264 h 282"/>
                <a:gd name="T14" fmla="*/ 43 w 163"/>
                <a:gd name="T15" fmla="*/ 282 h 282"/>
                <a:gd name="T16" fmla="*/ 65 w 163"/>
                <a:gd name="T17" fmla="*/ 280 h 282"/>
                <a:gd name="T18" fmla="*/ 87 w 163"/>
                <a:gd name="T19" fmla="*/ 277 h 282"/>
                <a:gd name="T20" fmla="*/ 105 w 163"/>
                <a:gd name="T21" fmla="*/ 273 h 282"/>
                <a:gd name="T22" fmla="*/ 120 w 163"/>
                <a:gd name="T23" fmla="*/ 253 h 282"/>
                <a:gd name="T24" fmla="*/ 125 w 163"/>
                <a:gd name="T25" fmla="*/ 234 h 282"/>
                <a:gd name="T26" fmla="*/ 149 w 163"/>
                <a:gd name="T27" fmla="*/ 220 h 282"/>
                <a:gd name="T28" fmla="*/ 125 w 163"/>
                <a:gd name="T29" fmla="*/ 220 h 282"/>
                <a:gd name="T30" fmla="*/ 125 w 163"/>
                <a:gd name="T31" fmla="*/ 205 h 282"/>
                <a:gd name="T32" fmla="*/ 111 w 163"/>
                <a:gd name="T33" fmla="*/ 177 h 282"/>
                <a:gd name="T34" fmla="*/ 135 w 163"/>
                <a:gd name="T35" fmla="*/ 172 h 282"/>
                <a:gd name="T36" fmla="*/ 159 w 163"/>
                <a:gd name="T37" fmla="*/ 153 h 282"/>
                <a:gd name="T38" fmla="*/ 149 w 163"/>
                <a:gd name="T39" fmla="*/ 129 h 282"/>
                <a:gd name="T40" fmla="*/ 120 w 163"/>
                <a:gd name="T41" fmla="*/ 114 h 282"/>
                <a:gd name="T42" fmla="*/ 125 w 163"/>
                <a:gd name="T43" fmla="*/ 96 h 282"/>
                <a:gd name="T44" fmla="*/ 153 w 163"/>
                <a:gd name="T45" fmla="*/ 86 h 282"/>
                <a:gd name="T46" fmla="*/ 163 w 163"/>
                <a:gd name="T47" fmla="*/ 57 h 282"/>
                <a:gd name="T48" fmla="*/ 163 w 163"/>
                <a:gd name="T49" fmla="*/ 30 h 282"/>
                <a:gd name="T50" fmla="*/ 153 w 163"/>
                <a:gd name="T51" fmla="*/ 5 h 282"/>
                <a:gd name="T52" fmla="*/ 115 w 163"/>
                <a:gd name="T53" fmla="*/ 0 h 282"/>
                <a:gd name="T54" fmla="*/ 92 w 163"/>
                <a:gd name="T55" fmla="*/ 20 h 282"/>
                <a:gd name="T56" fmla="*/ 96 w 163"/>
                <a:gd name="T57" fmla="*/ 33 h 282"/>
                <a:gd name="T58" fmla="*/ 101 w 163"/>
                <a:gd name="T59" fmla="*/ 67 h 282"/>
                <a:gd name="T60" fmla="*/ 67 w 163"/>
                <a:gd name="T61" fmla="*/ 76 h 282"/>
                <a:gd name="T62" fmla="*/ 67 w 163"/>
                <a:gd name="T63" fmla="*/ 52 h 282"/>
                <a:gd name="T64" fmla="*/ 39 w 163"/>
                <a:gd name="T65" fmla="*/ 38 h 282"/>
                <a:gd name="T66" fmla="*/ 29 w 163"/>
                <a:gd name="T67" fmla="*/ 62 h 282"/>
                <a:gd name="T68" fmla="*/ 0 w 163"/>
                <a:gd name="T69" fmla="*/ 91 h 282"/>
                <a:gd name="T70" fmla="*/ 9 w 163"/>
                <a:gd name="T71" fmla="*/ 114 h 282"/>
                <a:gd name="T72" fmla="*/ 5 w 163"/>
                <a:gd name="T73" fmla="*/ 144 h 282"/>
                <a:gd name="T74" fmla="*/ 19 w 163"/>
                <a:gd name="T75" fmla="*/ 168 h 282"/>
                <a:gd name="T76" fmla="*/ 33 w 163"/>
                <a:gd name="T77" fmla="*/ 182 h 282"/>
                <a:gd name="T78" fmla="*/ 72 w 163"/>
                <a:gd name="T79" fmla="*/ 182 h 282"/>
                <a:gd name="T80" fmla="*/ 72 w 163"/>
                <a:gd name="T81" fmla="*/ 201 h 282"/>
                <a:gd name="T82" fmla="*/ 77 w 163"/>
                <a:gd name="T83" fmla="*/ 21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3" h="282">
                  <a:moveTo>
                    <a:pt x="77" y="210"/>
                  </a:moveTo>
                  <a:lnTo>
                    <a:pt x="72" y="210"/>
                  </a:lnTo>
                  <a:lnTo>
                    <a:pt x="63" y="244"/>
                  </a:lnTo>
                  <a:lnTo>
                    <a:pt x="39" y="249"/>
                  </a:lnTo>
                  <a:lnTo>
                    <a:pt x="29" y="234"/>
                  </a:lnTo>
                  <a:lnTo>
                    <a:pt x="5" y="234"/>
                  </a:lnTo>
                  <a:lnTo>
                    <a:pt x="0" y="264"/>
                  </a:lnTo>
                  <a:lnTo>
                    <a:pt x="43" y="282"/>
                  </a:lnTo>
                  <a:lnTo>
                    <a:pt x="65" y="280"/>
                  </a:lnTo>
                  <a:lnTo>
                    <a:pt x="87" y="277"/>
                  </a:lnTo>
                  <a:lnTo>
                    <a:pt x="105" y="273"/>
                  </a:lnTo>
                  <a:lnTo>
                    <a:pt x="120" y="253"/>
                  </a:lnTo>
                  <a:lnTo>
                    <a:pt x="125" y="234"/>
                  </a:lnTo>
                  <a:lnTo>
                    <a:pt x="149" y="220"/>
                  </a:lnTo>
                  <a:lnTo>
                    <a:pt x="125" y="220"/>
                  </a:lnTo>
                  <a:lnTo>
                    <a:pt x="125" y="205"/>
                  </a:lnTo>
                  <a:lnTo>
                    <a:pt x="111" y="177"/>
                  </a:lnTo>
                  <a:lnTo>
                    <a:pt x="135" y="172"/>
                  </a:lnTo>
                  <a:lnTo>
                    <a:pt x="159" y="153"/>
                  </a:lnTo>
                  <a:lnTo>
                    <a:pt x="149" y="129"/>
                  </a:lnTo>
                  <a:lnTo>
                    <a:pt x="120" y="114"/>
                  </a:lnTo>
                  <a:lnTo>
                    <a:pt x="125" y="96"/>
                  </a:lnTo>
                  <a:lnTo>
                    <a:pt x="153" y="86"/>
                  </a:lnTo>
                  <a:lnTo>
                    <a:pt x="163" y="57"/>
                  </a:lnTo>
                  <a:lnTo>
                    <a:pt x="163" y="30"/>
                  </a:lnTo>
                  <a:lnTo>
                    <a:pt x="153" y="5"/>
                  </a:lnTo>
                  <a:lnTo>
                    <a:pt x="115" y="0"/>
                  </a:lnTo>
                  <a:lnTo>
                    <a:pt x="92" y="20"/>
                  </a:lnTo>
                  <a:lnTo>
                    <a:pt x="96" y="33"/>
                  </a:lnTo>
                  <a:lnTo>
                    <a:pt x="101" y="67"/>
                  </a:lnTo>
                  <a:lnTo>
                    <a:pt x="67" y="76"/>
                  </a:lnTo>
                  <a:lnTo>
                    <a:pt x="67" y="52"/>
                  </a:lnTo>
                  <a:lnTo>
                    <a:pt x="39" y="38"/>
                  </a:lnTo>
                  <a:lnTo>
                    <a:pt x="29" y="62"/>
                  </a:lnTo>
                  <a:lnTo>
                    <a:pt x="0" y="91"/>
                  </a:lnTo>
                  <a:lnTo>
                    <a:pt x="9" y="114"/>
                  </a:lnTo>
                  <a:lnTo>
                    <a:pt x="5" y="144"/>
                  </a:lnTo>
                  <a:lnTo>
                    <a:pt x="19" y="168"/>
                  </a:lnTo>
                  <a:lnTo>
                    <a:pt x="33" y="182"/>
                  </a:lnTo>
                  <a:lnTo>
                    <a:pt x="72" y="182"/>
                  </a:lnTo>
                  <a:lnTo>
                    <a:pt x="72" y="201"/>
                  </a:lnTo>
                  <a:lnTo>
                    <a:pt x="77" y="21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371"/>
            <p:cNvSpPr>
              <a:spLocks/>
            </p:cNvSpPr>
            <p:nvPr/>
          </p:nvSpPr>
          <p:spPr bwMode="auto">
            <a:xfrm>
              <a:off x="1776" y="2425"/>
              <a:ext cx="242" cy="186"/>
            </a:xfrm>
            <a:custGeom>
              <a:avLst/>
              <a:gdLst>
                <a:gd name="T0" fmla="*/ 360 w 446"/>
                <a:gd name="T1" fmla="*/ 330 h 384"/>
                <a:gd name="T2" fmla="*/ 384 w 446"/>
                <a:gd name="T3" fmla="*/ 278 h 384"/>
                <a:gd name="T4" fmla="*/ 408 w 446"/>
                <a:gd name="T5" fmla="*/ 268 h 384"/>
                <a:gd name="T6" fmla="*/ 422 w 446"/>
                <a:gd name="T7" fmla="*/ 258 h 384"/>
                <a:gd name="T8" fmla="*/ 446 w 446"/>
                <a:gd name="T9" fmla="*/ 215 h 384"/>
                <a:gd name="T10" fmla="*/ 437 w 446"/>
                <a:gd name="T11" fmla="*/ 201 h 384"/>
                <a:gd name="T12" fmla="*/ 427 w 446"/>
                <a:gd name="T13" fmla="*/ 167 h 384"/>
                <a:gd name="T14" fmla="*/ 408 w 446"/>
                <a:gd name="T15" fmla="*/ 143 h 384"/>
                <a:gd name="T16" fmla="*/ 375 w 446"/>
                <a:gd name="T17" fmla="*/ 143 h 384"/>
                <a:gd name="T18" fmla="*/ 370 w 446"/>
                <a:gd name="T19" fmla="*/ 125 h 384"/>
                <a:gd name="T20" fmla="*/ 389 w 446"/>
                <a:gd name="T21" fmla="*/ 66 h 384"/>
                <a:gd name="T22" fmla="*/ 350 w 446"/>
                <a:gd name="T23" fmla="*/ 38 h 384"/>
                <a:gd name="T24" fmla="*/ 297 w 446"/>
                <a:gd name="T25" fmla="*/ 14 h 384"/>
                <a:gd name="T26" fmla="*/ 259 w 446"/>
                <a:gd name="T27" fmla="*/ 9 h 384"/>
                <a:gd name="T28" fmla="*/ 225 w 446"/>
                <a:gd name="T29" fmla="*/ 14 h 384"/>
                <a:gd name="T30" fmla="*/ 201 w 446"/>
                <a:gd name="T31" fmla="*/ 29 h 384"/>
                <a:gd name="T32" fmla="*/ 129 w 446"/>
                <a:gd name="T33" fmla="*/ 29 h 384"/>
                <a:gd name="T34" fmla="*/ 101 w 446"/>
                <a:gd name="T35" fmla="*/ 9 h 384"/>
                <a:gd name="T36" fmla="*/ 62 w 446"/>
                <a:gd name="T37" fmla="*/ 23 h 384"/>
                <a:gd name="T38" fmla="*/ 1 w 446"/>
                <a:gd name="T39" fmla="*/ 73 h 384"/>
                <a:gd name="T40" fmla="*/ 0 w 446"/>
                <a:gd name="T41" fmla="*/ 101 h 384"/>
                <a:gd name="T42" fmla="*/ 38 w 446"/>
                <a:gd name="T43" fmla="*/ 114 h 384"/>
                <a:gd name="T44" fmla="*/ 77 w 446"/>
                <a:gd name="T45" fmla="*/ 158 h 384"/>
                <a:gd name="T46" fmla="*/ 129 w 446"/>
                <a:gd name="T47" fmla="*/ 182 h 384"/>
                <a:gd name="T48" fmla="*/ 197 w 446"/>
                <a:gd name="T49" fmla="*/ 221 h 384"/>
                <a:gd name="T50" fmla="*/ 177 w 446"/>
                <a:gd name="T51" fmla="*/ 244 h 384"/>
                <a:gd name="T52" fmla="*/ 211 w 446"/>
                <a:gd name="T53" fmla="*/ 297 h 384"/>
                <a:gd name="T54" fmla="*/ 245 w 446"/>
                <a:gd name="T55" fmla="*/ 254 h 384"/>
                <a:gd name="T56" fmla="*/ 265 w 446"/>
                <a:gd name="T57" fmla="*/ 281 h 384"/>
                <a:gd name="T58" fmla="*/ 297 w 446"/>
                <a:gd name="T59" fmla="*/ 339 h 384"/>
                <a:gd name="T60" fmla="*/ 350 w 446"/>
                <a:gd name="T61" fmla="*/ 384 h 384"/>
                <a:gd name="T62" fmla="*/ 390 w 446"/>
                <a:gd name="T63" fmla="*/ 374 h 384"/>
                <a:gd name="T64" fmla="*/ 386 w 446"/>
                <a:gd name="T65" fmla="*/ 35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6" h="384">
                  <a:moveTo>
                    <a:pt x="374" y="339"/>
                  </a:moveTo>
                  <a:lnTo>
                    <a:pt x="360" y="330"/>
                  </a:lnTo>
                  <a:lnTo>
                    <a:pt x="369" y="302"/>
                  </a:lnTo>
                  <a:lnTo>
                    <a:pt x="384" y="278"/>
                  </a:lnTo>
                  <a:lnTo>
                    <a:pt x="398" y="258"/>
                  </a:lnTo>
                  <a:lnTo>
                    <a:pt x="408" y="268"/>
                  </a:lnTo>
                  <a:lnTo>
                    <a:pt x="413" y="263"/>
                  </a:lnTo>
                  <a:lnTo>
                    <a:pt x="422" y="258"/>
                  </a:lnTo>
                  <a:lnTo>
                    <a:pt x="446" y="225"/>
                  </a:lnTo>
                  <a:lnTo>
                    <a:pt x="446" y="215"/>
                  </a:lnTo>
                  <a:lnTo>
                    <a:pt x="446" y="197"/>
                  </a:lnTo>
                  <a:lnTo>
                    <a:pt x="437" y="201"/>
                  </a:lnTo>
                  <a:lnTo>
                    <a:pt x="427" y="186"/>
                  </a:lnTo>
                  <a:lnTo>
                    <a:pt x="427" y="167"/>
                  </a:lnTo>
                  <a:lnTo>
                    <a:pt x="422" y="153"/>
                  </a:lnTo>
                  <a:lnTo>
                    <a:pt x="408" y="143"/>
                  </a:lnTo>
                  <a:lnTo>
                    <a:pt x="403" y="143"/>
                  </a:lnTo>
                  <a:lnTo>
                    <a:pt x="375" y="143"/>
                  </a:lnTo>
                  <a:lnTo>
                    <a:pt x="366" y="135"/>
                  </a:lnTo>
                  <a:lnTo>
                    <a:pt x="370" y="125"/>
                  </a:lnTo>
                  <a:lnTo>
                    <a:pt x="379" y="95"/>
                  </a:lnTo>
                  <a:lnTo>
                    <a:pt x="389" y="66"/>
                  </a:lnTo>
                  <a:lnTo>
                    <a:pt x="360" y="62"/>
                  </a:lnTo>
                  <a:lnTo>
                    <a:pt x="350" y="38"/>
                  </a:lnTo>
                  <a:lnTo>
                    <a:pt x="317" y="43"/>
                  </a:lnTo>
                  <a:lnTo>
                    <a:pt x="297" y="14"/>
                  </a:lnTo>
                  <a:lnTo>
                    <a:pt x="273" y="9"/>
                  </a:lnTo>
                  <a:lnTo>
                    <a:pt x="259" y="9"/>
                  </a:lnTo>
                  <a:lnTo>
                    <a:pt x="235" y="0"/>
                  </a:lnTo>
                  <a:lnTo>
                    <a:pt x="225" y="14"/>
                  </a:lnTo>
                  <a:lnTo>
                    <a:pt x="211" y="19"/>
                  </a:lnTo>
                  <a:lnTo>
                    <a:pt x="201" y="29"/>
                  </a:lnTo>
                  <a:lnTo>
                    <a:pt x="163" y="47"/>
                  </a:lnTo>
                  <a:lnTo>
                    <a:pt x="129" y="29"/>
                  </a:lnTo>
                  <a:lnTo>
                    <a:pt x="110" y="33"/>
                  </a:lnTo>
                  <a:lnTo>
                    <a:pt x="101" y="9"/>
                  </a:lnTo>
                  <a:lnTo>
                    <a:pt x="96" y="5"/>
                  </a:lnTo>
                  <a:lnTo>
                    <a:pt x="62" y="23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1" y="88"/>
                  </a:lnTo>
                  <a:lnTo>
                    <a:pt x="0" y="101"/>
                  </a:lnTo>
                  <a:lnTo>
                    <a:pt x="29" y="134"/>
                  </a:lnTo>
                  <a:lnTo>
                    <a:pt x="38" y="114"/>
                  </a:lnTo>
                  <a:lnTo>
                    <a:pt x="62" y="119"/>
                  </a:lnTo>
                  <a:lnTo>
                    <a:pt x="77" y="158"/>
                  </a:lnTo>
                  <a:lnTo>
                    <a:pt x="92" y="177"/>
                  </a:lnTo>
                  <a:lnTo>
                    <a:pt x="129" y="182"/>
                  </a:lnTo>
                  <a:lnTo>
                    <a:pt x="149" y="215"/>
                  </a:lnTo>
                  <a:lnTo>
                    <a:pt x="197" y="221"/>
                  </a:lnTo>
                  <a:lnTo>
                    <a:pt x="206" y="239"/>
                  </a:lnTo>
                  <a:lnTo>
                    <a:pt x="177" y="244"/>
                  </a:lnTo>
                  <a:lnTo>
                    <a:pt x="182" y="278"/>
                  </a:lnTo>
                  <a:lnTo>
                    <a:pt x="211" y="297"/>
                  </a:lnTo>
                  <a:lnTo>
                    <a:pt x="240" y="273"/>
                  </a:lnTo>
                  <a:lnTo>
                    <a:pt x="245" y="254"/>
                  </a:lnTo>
                  <a:lnTo>
                    <a:pt x="264" y="249"/>
                  </a:lnTo>
                  <a:lnTo>
                    <a:pt x="265" y="281"/>
                  </a:lnTo>
                  <a:lnTo>
                    <a:pt x="258" y="315"/>
                  </a:lnTo>
                  <a:lnTo>
                    <a:pt x="297" y="339"/>
                  </a:lnTo>
                  <a:lnTo>
                    <a:pt x="336" y="383"/>
                  </a:lnTo>
                  <a:lnTo>
                    <a:pt x="350" y="384"/>
                  </a:lnTo>
                  <a:lnTo>
                    <a:pt x="373" y="383"/>
                  </a:lnTo>
                  <a:lnTo>
                    <a:pt x="390" y="374"/>
                  </a:lnTo>
                  <a:lnTo>
                    <a:pt x="392" y="365"/>
                  </a:lnTo>
                  <a:lnTo>
                    <a:pt x="386" y="350"/>
                  </a:lnTo>
                  <a:lnTo>
                    <a:pt x="374" y="339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72"/>
            <p:cNvSpPr>
              <a:spLocks/>
            </p:cNvSpPr>
            <p:nvPr/>
          </p:nvSpPr>
          <p:spPr bwMode="auto">
            <a:xfrm>
              <a:off x="1828" y="2255"/>
              <a:ext cx="257" cy="239"/>
            </a:xfrm>
            <a:custGeom>
              <a:avLst/>
              <a:gdLst>
                <a:gd name="T0" fmla="*/ 14 w 475"/>
                <a:gd name="T1" fmla="*/ 388 h 498"/>
                <a:gd name="T2" fmla="*/ 67 w 475"/>
                <a:gd name="T3" fmla="*/ 402 h 498"/>
                <a:gd name="T4" fmla="*/ 115 w 475"/>
                <a:gd name="T5" fmla="*/ 374 h 498"/>
                <a:gd name="T6" fmla="*/ 139 w 475"/>
                <a:gd name="T7" fmla="*/ 355 h 498"/>
                <a:gd name="T8" fmla="*/ 177 w 475"/>
                <a:gd name="T9" fmla="*/ 364 h 498"/>
                <a:gd name="T10" fmla="*/ 221 w 475"/>
                <a:gd name="T11" fmla="*/ 398 h 498"/>
                <a:gd name="T12" fmla="*/ 264 w 475"/>
                <a:gd name="T13" fmla="*/ 417 h 498"/>
                <a:gd name="T14" fmla="*/ 283 w 475"/>
                <a:gd name="T15" fmla="*/ 450 h 498"/>
                <a:gd name="T16" fmla="*/ 271 w 475"/>
                <a:gd name="T17" fmla="*/ 488 h 498"/>
                <a:gd name="T18" fmla="*/ 307 w 475"/>
                <a:gd name="T19" fmla="*/ 498 h 498"/>
                <a:gd name="T20" fmla="*/ 317 w 475"/>
                <a:gd name="T21" fmla="*/ 465 h 498"/>
                <a:gd name="T22" fmla="*/ 321 w 475"/>
                <a:gd name="T23" fmla="*/ 436 h 498"/>
                <a:gd name="T24" fmla="*/ 336 w 475"/>
                <a:gd name="T25" fmla="*/ 417 h 498"/>
                <a:gd name="T26" fmla="*/ 336 w 475"/>
                <a:gd name="T27" fmla="*/ 398 h 498"/>
                <a:gd name="T28" fmla="*/ 326 w 475"/>
                <a:gd name="T29" fmla="*/ 345 h 498"/>
                <a:gd name="T30" fmla="*/ 312 w 475"/>
                <a:gd name="T31" fmla="*/ 297 h 498"/>
                <a:gd name="T32" fmla="*/ 398 w 475"/>
                <a:gd name="T33" fmla="*/ 297 h 498"/>
                <a:gd name="T34" fmla="*/ 417 w 475"/>
                <a:gd name="T35" fmla="*/ 259 h 498"/>
                <a:gd name="T36" fmla="*/ 408 w 475"/>
                <a:gd name="T37" fmla="*/ 244 h 498"/>
                <a:gd name="T38" fmla="*/ 437 w 475"/>
                <a:gd name="T39" fmla="*/ 230 h 498"/>
                <a:gd name="T40" fmla="*/ 441 w 475"/>
                <a:gd name="T41" fmla="*/ 206 h 498"/>
                <a:gd name="T42" fmla="*/ 417 w 475"/>
                <a:gd name="T43" fmla="*/ 182 h 498"/>
                <a:gd name="T44" fmla="*/ 417 w 475"/>
                <a:gd name="T45" fmla="*/ 144 h 498"/>
                <a:gd name="T46" fmla="*/ 446 w 475"/>
                <a:gd name="T47" fmla="*/ 129 h 498"/>
                <a:gd name="T48" fmla="*/ 470 w 475"/>
                <a:gd name="T49" fmla="*/ 81 h 498"/>
                <a:gd name="T50" fmla="*/ 475 w 475"/>
                <a:gd name="T51" fmla="*/ 41 h 498"/>
                <a:gd name="T52" fmla="*/ 470 w 475"/>
                <a:gd name="T53" fmla="*/ 29 h 498"/>
                <a:gd name="T54" fmla="*/ 427 w 475"/>
                <a:gd name="T55" fmla="*/ 5 h 498"/>
                <a:gd name="T56" fmla="*/ 341 w 475"/>
                <a:gd name="T57" fmla="*/ 5 h 498"/>
                <a:gd name="T58" fmla="*/ 259 w 475"/>
                <a:gd name="T59" fmla="*/ 77 h 498"/>
                <a:gd name="T60" fmla="*/ 293 w 475"/>
                <a:gd name="T61" fmla="*/ 105 h 498"/>
                <a:gd name="T62" fmla="*/ 288 w 475"/>
                <a:gd name="T63" fmla="*/ 153 h 498"/>
                <a:gd name="T64" fmla="*/ 245 w 475"/>
                <a:gd name="T65" fmla="*/ 173 h 498"/>
                <a:gd name="T66" fmla="*/ 201 w 475"/>
                <a:gd name="T67" fmla="*/ 192 h 498"/>
                <a:gd name="T68" fmla="*/ 216 w 475"/>
                <a:gd name="T69" fmla="*/ 134 h 498"/>
                <a:gd name="T70" fmla="*/ 225 w 475"/>
                <a:gd name="T71" fmla="*/ 87 h 498"/>
                <a:gd name="T72" fmla="*/ 187 w 475"/>
                <a:gd name="T73" fmla="*/ 81 h 498"/>
                <a:gd name="T74" fmla="*/ 163 w 475"/>
                <a:gd name="T75" fmla="*/ 144 h 498"/>
                <a:gd name="T76" fmla="*/ 139 w 475"/>
                <a:gd name="T77" fmla="*/ 206 h 498"/>
                <a:gd name="T78" fmla="*/ 106 w 475"/>
                <a:gd name="T79" fmla="*/ 260 h 498"/>
                <a:gd name="T80" fmla="*/ 105 w 475"/>
                <a:gd name="T81" fmla="*/ 288 h 498"/>
                <a:gd name="T82" fmla="*/ 101 w 475"/>
                <a:gd name="T83" fmla="*/ 297 h 498"/>
                <a:gd name="T84" fmla="*/ 53 w 475"/>
                <a:gd name="T85" fmla="*/ 297 h 498"/>
                <a:gd name="T86" fmla="*/ 81 w 475"/>
                <a:gd name="T87" fmla="*/ 331 h 498"/>
                <a:gd name="T88" fmla="*/ 105 w 475"/>
                <a:gd name="T89" fmla="*/ 364 h 498"/>
                <a:gd name="T90" fmla="*/ 81 w 475"/>
                <a:gd name="T91" fmla="*/ 340 h 498"/>
                <a:gd name="T92" fmla="*/ 29 w 475"/>
                <a:gd name="T93" fmla="*/ 326 h 498"/>
                <a:gd name="T94" fmla="*/ 67 w 475"/>
                <a:gd name="T95" fmla="*/ 360 h 498"/>
                <a:gd name="T96" fmla="*/ 57 w 475"/>
                <a:gd name="T97" fmla="*/ 384 h 498"/>
                <a:gd name="T98" fmla="*/ 0 w 475"/>
                <a:gd name="T99" fmla="*/ 36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5" h="498">
                  <a:moveTo>
                    <a:pt x="5" y="364"/>
                  </a:moveTo>
                  <a:lnTo>
                    <a:pt x="14" y="388"/>
                  </a:lnTo>
                  <a:lnTo>
                    <a:pt x="33" y="384"/>
                  </a:lnTo>
                  <a:lnTo>
                    <a:pt x="67" y="402"/>
                  </a:lnTo>
                  <a:lnTo>
                    <a:pt x="105" y="384"/>
                  </a:lnTo>
                  <a:lnTo>
                    <a:pt x="115" y="374"/>
                  </a:lnTo>
                  <a:lnTo>
                    <a:pt x="129" y="369"/>
                  </a:lnTo>
                  <a:lnTo>
                    <a:pt x="139" y="355"/>
                  </a:lnTo>
                  <a:lnTo>
                    <a:pt x="163" y="364"/>
                  </a:lnTo>
                  <a:lnTo>
                    <a:pt x="177" y="364"/>
                  </a:lnTo>
                  <a:lnTo>
                    <a:pt x="201" y="369"/>
                  </a:lnTo>
                  <a:lnTo>
                    <a:pt x="221" y="398"/>
                  </a:lnTo>
                  <a:lnTo>
                    <a:pt x="254" y="393"/>
                  </a:lnTo>
                  <a:lnTo>
                    <a:pt x="264" y="417"/>
                  </a:lnTo>
                  <a:lnTo>
                    <a:pt x="293" y="421"/>
                  </a:lnTo>
                  <a:lnTo>
                    <a:pt x="283" y="450"/>
                  </a:lnTo>
                  <a:lnTo>
                    <a:pt x="274" y="480"/>
                  </a:lnTo>
                  <a:lnTo>
                    <a:pt x="271" y="488"/>
                  </a:lnTo>
                  <a:lnTo>
                    <a:pt x="279" y="498"/>
                  </a:lnTo>
                  <a:lnTo>
                    <a:pt x="307" y="498"/>
                  </a:lnTo>
                  <a:lnTo>
                    <a:pt x="312" y="498"/>
                  </a:lnTo>
                  <a:lnTo>
                    <a:pt x="317" y="465"/>
                  </a:lnTo>
                  <a:lnTo>
                    <a:pt x="315" y="445"/>
                  </a:lnTo>
                  <a:lnTo>
                    <a:pt x="321" y="436"/>
                  </a:lnTo>
                  <a:lnTo>
                    <a:pt x="331" y="432"/>
                  </a:lnTo>
                  <a:lnTo>
                    <a:pt x="336" y="417"/>
                  </a:lnTo>
                  <a:lnTo>
                    <a:pt x="321" y="412"/>
                  </a:lnTo>
                  <a:lnTo>
                    <a:pt x="336" y="398"/>
                  </a:lnTo>
                  <a:lnTo>
                    <a:pt x="341" y="374"/>
                  </a:lnTo>
                  <a:lnTo>
                    <a:pt x="326" y="345"/>
                  </a:lnTo>
                  <a:lnTo>
                    <a:pt x="317" y="321"/>
                  </a:lnTo>
                  <a:lnTo>
                    <a:pt x="312" y="297"/>
                  </a:lnTo>
                  <a:lnTo>
                    <a:pt x="365" y="292"/>
                  </a:lnTo>
                  <a:lnTo>
                    <a:pt x="398" y="297"/>
                  </a:lnTo>
                  <a:lnTo>
                    <a:pt x="417" y="283"/>
                  </a:lnTo>
                  <a:lnTo>
                    <a:pt x="417" y="259"/>
                  </a:lnTo>
                  <a:lnTo>
                    <a:pt x="408" y="259"/>
                  </a:lnTo>
                  <a:lnTo>
                    <a:pt x="408" y="244"/>
                  </a:lnTo>
                  <a:lnTo>
                    <a:pt x="427" y="244"/>
                  </a:lnTo>
                  <a:lnTo>
                    <a:pt x="437" y="230"/>
                  </a:lnTo>
                  <a:lnTo>
                    <a:pt x="446" y="225"/>
                  </a:lnTo>
                  <a:lnTo>
                    <a:pt x="441" y="206"/>
                  </a:lnTo>
                  <a:lnTo>
                    <a:pt x="451" y="192"/>
                  </a:lnTo>
                  <a:lnTo>
                    <a:pt x="417" y="182"/>
                  </a:lnTo>
                  <a:lnTo>
                    <a:pt x="408" y="163"/>
                  </a:lnTo>
                  <a:lnTo>
                    <a:pt x="417" y="144"/>
                  </a:lnTo>
                  <a:lnTo>
                    <a:pt x="451" y="153"/>
                  </a:lnTo>
                  <a:lnTo>
                    <a:pt x="446" y="129"/>
                  </a:lnTo>
                  <a:lnTo>
                    <a:pt x="461" y="105"/>
                  </a:lnTo>
                  <a:lnTo>
                    <a:pt x="470" y="81"/>
                  </a:lnTo>
                  <a:lnTo>
                    <a:pt x="474" y="55"/>
                  </a:lnTo>
                  <a:lnTo>
                    <a:pt x="475" y="41"/>
                  </a:lnTo>
                  <a:lnTo>
                    <a:pt x="475" y="29"/>
                  </a:lnTo>
                  <a:lnTo>
                    <a:pt x="470" y="29"/>
                  </a:lnTo>
                  <a:lnTo>
                    <a:pt x="451" y="29"/>
                  </a:lnTo>
                  <a:lnTo>
                    <a:pt x="427" y="5"/>
                  </a:lnTo>
                  <a:lnTo>
                    <a:pt x="384" y="0"/>
                  </a:lnTo>
                  <a:lnTo>
                    <a:pt x="341" y="5"/>
                  </a:lnTo>
                  <a:lnTo>
                    <a:pt x="269" y="29"/>
                  </a:lnTo>
                  <a:lnTo>
                    <a:pt x="259" y="77"/>
                  </a:lnTo>
                  <a:lnTo>
                    <a:pt x="264" y="101"/>
                  </a:lnTo>
                  <a:lnTo>
                    <a:pt x="293" y="105"/>
                  </a:lnTo>
                  <a:lnTo>
                    <a:pt x="288" y="120"/>
                  </a:lnTo>
                  <a:lnTo>
                    <a:pt x="288" y="153"/>
                  </a:lnTo>
                  <a:lnTo>
                    <a:pt x="269" y="158"/>
                  </a:lnTo>
                  <a:lnTo>
                    <a:pt x="245" y="173"/>
                  </a:lnTo>
                  <a:lnTo>
                    <a:pt x="221" y="197"/>
                  </a:lnTo>
                  <a:lnTo>
                    <a:pt x="201" y="192"/>
                  </a:lnTo>
                  <a:lnTo>
                    <a:pt x="221" y="163"/>
                  </a:lnTo>
                  <a:lnTo>
                    <a:pt x="216" y="134"/>
                  </a:lnTo>
                  <a:lnTo>
                    <a:pt x="245" y="129"/>
                  </a:lnTo>
                  <a:lnTo>
                    <a:pt x="225" y="87"/>
                  </a:lnTo>
                  <a:lnTo>
                    <a:pt x="206" y="87"/>
                  </a:lnTo>
                  <a:lnTo>
                    <a:pt x="187" y="81"/>
                  </a:lnTo>
                  <a:lnTo>
                    <a:pt x="177" y="105"/>
                  </a:lnTo>
                  <a:lnTo>
                    <a:pt x="163" y="144"/>
                  </a:lnTo>
                  <a:lnTo>
                    <a:pt x="163" y="173"/>
                  </a:lnTo>
                  <a:lnTo>
                    <a:pt x="139" y="206"/>
                  </a:lnTo>
                  <a:lnTo>
                    <a:pt x="125" y="244"/>
                  </a:lnTo>
                  <a:lnTo>
                    <a:pt x="106" y="260"/>
                  </a:lnTo>
                  <a:lnTo>
                    <a:pt x="91" y="278"/>
                  </a:lnTo>
                  <a:lnTo>
                    <a:pt x="105" y="288"/>
                  </a:lnTo>
                  <a:lnTo>
                    <a:pt x="125" y="302"/>
                  </a:lnTo>
                  <a:lnTo>
                    <a:pt x="101" y="297"/>
                  </a:lnTo>
                  <a:lnTo>
                    <a:pt x="77" y="307"/>
                  </a:lnTo>
                  <a:lnTo>
                    <a:pt x="53" y="297"/>
                  </a:lnTo>
                  <a:lnTo>
                    <a:pt x="57" y="316"/>
                  </a:lnTo>
                  <a:lnTo>
                    <a:pt x="81" y="331"/>
                  </a:lnTo>
                  <a:lnTo>
                    <a:pt x="115" y="350"/>
                  </a:lnTo>
                  <a:lnTo>
                    <a:pt x="105" y="364"/>
                  </a:lnTo>
                  <a:lnTo>
                    <a:pt x="81" y="360"/>
                  </a:lnTo>
                  <a:lnTo>
                    <a:pt x="81" y="340"/>
                  </a:lnTo>
                  <a:lnTo>
                    <a:pt x="57" y="331"/>
                  </a:lnTo>
                  <a:lnTo>
                    <a:pt x="29" y="326"/>
                  </a:lnTo>
                  <a:lnTo>
                    <a:pt x="33" y="355"/>
                  </a:lnTo>
                  <a:lnTo>
                    <a:pt x="67" y="360"/>
                  </a:lnTo>
                  <a:lnTo>
                    <a:pt x="77" y="374"/>
                  </a:lnTo>
                  <a:lnTo>
                    <a:pt x="57" y="384"/>
                  </a:lnTo>
                  <a:lnTo>
                    <a:pt x="38" y="364"/>
                  </a:lnTo>
                  <a:lnTo>
                    <a:pt x="0" y="360"/>
                  </a:lnTo>
                  <a:lnTo>
                    <a:pt x="5" y="36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73"/>
            <p:cNvSpPr>
              <a:spLocks/>
            </p:cNvSpPr>
            <p:nvPr/>
          </p:nvSpPr>
          <p:spPr bwMode="auto">
            <a:xfrm>
              <a:off x="1248" y="2451"/>
              <a:ext cx="889" cy="796"/>
            </a:xfrm>
            <a:custGeom>
              <a:avLst/>
              <a:gdLst>
                <a:gd name="T0" fmla="*/ 1445 w 1642"/>
                <a:gd name="T1" fmla="*/ 1054 h 1657"/>
                <a:gd name="T2" fmla="*/ 1479 w 1642"/>
                <a:gd name="T3" fmla="*/ 1145 h 1657"/>
                <a:gd name="T4" fmla="*/ 1426 w 1642"/>
                <a:gd name="T5" fmla="*/ 1211 h 1657"/>
                <a:gd name="T6" fmla="*/ 1442 w 1642"/>
                <a:gd name="T7" fmla="*/ 1307 h 1657"/>
                <a:gd name="T8" fmla="*/ 1556 w 1642"/>
                <a:gd name="T9" fmla="*/ 1370 h 1657"/>
                <a:gd name="T10" fmla="*/ 1484 w 1642"/>
                <a:gd name="T11" fmla="*/ 1427 h 1657"/>
                <a:gd name="T12" fmla="*/ 1407 w 1642"/>
                <a:gd name="T13" fmla="*/ 1538 h 1657"/>
                <a:gd name="T14" fmla="*/ 1234 w 1642"/>
                <a:gd name="T15" fmla="*/ 1523 h 1657"/>
                <a:gd name="T16" fmla="*/ 1165 w 1642"/>
                <a:gd name="T17" fmla="*/ 1483 h 1657"/>
                <a:gd name="T18" fmla="*/ 1032 w 1642"/>
                <a:gd name="T19" fmla="*/ 1434 h 1657"/>
                <a:gd name="T20" fmla="*/ 886 w 1642"/>
                <a:gd name="T21" fmla="*/ 1589 h 1657"/>
                <a:gd name="T22" fmla="*/ 831 w 1642"/>
                <a:gd name="T23" fmla="*/ 1657 h 1657"/>
                <a:gd name="T24" fmla="*/ 707 w 1642"/>
                <a:gd name="T25" fmla="*/ 1614 h 1657"/>
                <a:gd name="T26" fmla="*/ 611 w 1642"/>
                <a:gd name="T27" fmla="*/ 1550 h 1657"/>
                <a:gd name="T28" fmla="*/ 480 w 1642"/>
                <a:gd name="T29" fmla="*/ 1551 h 1657"/>
                <a:gd name="T30" fmla="*/ 336 w 1642"/>
                <a:gd name="T31" fmla="*/ 1490 h 1657"/>
                <a:gd name="T32" fmla="*/ 246 w 1642"/>
                <a:gd name="T33" fmla="*/ 1413 h 1657"/>
                <a:gd name="T34" fmla="*/ 356 w 1642"/>
                <a:gd name="T35" fmla="*/ 1073 h 1657"/>
                <a:gd name="T36" fmla="*/ 443 w 1642"/>
                <a:gd name="T37" fmla="*/ 1106 h 1657"/>
                <a:gd name="T38" fmla="*/ 384 w 1642"/>
                <a:gd name="T39" fmla="*/ 924 h 1657"/>
                <a:gd name="T40" fmla="*/ 370 w 1642"/>
                <a:gd name="T41" fmla="*/ 828 h 1657"/>
                <a:gd name="T42" fmla="*/ 294 w 1642"/>
                <a:gd name="T43" fmla="*/ 709 h 1657"/>
                <a:gd name="T44" fmla="*/ 264 w 1642"/>
                <a:gd name="T45" fmla="*/ 613 h 1657"/>
                <a:gd name="T46" fmla="*/ 188 w 1642"/>
                <a:gd name="T47" fmla="*/ 546 h 1657"/>
                <a:gd name="T48" fmla="*/ 44 w 1642"/>
                <a:gd name="T49" fmla="*/ 498 h 1657"/>
                <a:gd name="T50" fmla="*/ 63 w 1642"/>
                <a:gd name="T51" fmla="*/ 397 h 1657"/>
                <a:gd name="T52" fmla="*/ 36 w 1642"/>
                <a:gd name="T53" fmla="*/ 335 h 1657"/>
                <a:gd name="T54" fmla="*/ 164 w 1642"/>
                <a:gd name="T55" fmla="*/ 325 h 1657"/>
                <a:gd name="T56" fmla="*/ 251 w 1642"/>
                <a:gd name="T57" fmla="*/ 364 h 1657"/>
                <a:gd name="T58" fmla="*/ 351 w 1642"/>
                <a:gd name="T59" fmla="*/ 388 h 1657"/>
                <a:gd name="T60" fmla="*/ 432 w 1642"/>
                <a:gd name="T61" fmla="*/ 406 h 1657"/>
                <a:gd name="T62" fmla="*/ 419 w 1642"/>
                <a:gd name="T63" fmla="*/ 268 h 1657"/>
                <a:gd name="T64" fmla="*/ 480 w 1642"/>
                <a:gd name="T65" fmla="*/ 191 h 1657"/>
                <a:gd name="T66" fmla="*/ 533 w 1642"/>
                <a:gd name="T67" fmla="*/ 292 h 1657"/>
                <a:gd name="T68" fmla="*/ 653 w 1642"/>
                <a:gd name="T69" fmla="*/ 229 h 1657"/>
                <a:gd name="T70" fmla="*/ 773 w 1642"/>
                <a:gd name="T71" fmla="*/ 196 h 1657"/>
                <a:gd name="T72" fmla="*/ 860 w 1642"/>
                <a:gd name="T73" fmla="*/ 33 h 1657"/>
                <a:gd name="T74" fmla="*/ 976 w 1642"/>
                <a:gd name="T75" fmla="*/ 20 h 1657"/>
                <a:gd name="T76" fmla="*/ 1037 w 1642"/>
                <a:gd name="T77" fmla="*/ 66 h 1657"/>
                <a:gd name="T78" fmla="*/ 1172 w 1642"/>
                <a:gd name="T79" fmla="*/ 168 h 1657"/>
                <a:gd name="T80" fmla="*/ 1215 w 1642"/>
                <a:gd name="T81" fmla="*/ 220 h 1657"/>
                <a:gd name="T82" fmla="*/ 1272 w 1642"/>
                <a:gd name="T83" fmla="*/ 286 h 1657"/>
                <a:gd name="T84" fmla="*/ 1383 w 1642"/>
                <a:gd name="T85" fmla="*/ 340 h 1657"/>
                <a:gd name="T86" fmla="*/ 1460 w 1642"/>
                <a:gd name="T87" fmla="*/ 402 h 1657"/>
                <a:gd name="T88" fmla="*/ 1534 w 1642"/>
                <a:gd name="T89" fmla="*/ 402 h 1657"/>
                <a:gd name="T90" fmla="*/ 1642 w 1642"/>
                <a:gd name="T91" fmla="*/ 440 h 1657"/>
                <a:gd name="T92" fmla="*/ 1580 w 1642"/>
                <a:gd name="T93" fmla="*/ 565 h 1657"/>
                <a:gd name="T94" fmla="*/ 1556 w 1642"/>
                <a:gd name="T95" fmla="*/ 694 h 1657"/>
                <a:gd name="T96" fmla="*/ 1469 w 1642"/>
                <a:gd name="T97" fmla="*/ 742 h 1657"/>
                <a:gd name="T98" fmla="*/ 1408 w 1642"/>
                <a:gd name="T99" fmla="*/ 814 h 1657"/>
                <a:gd name="T100" fmla="*/ 1349 w 1642"/>
                <a:gd name="T101" fmla="*/ 905 h 1657"/>
                <a:gd name="T102" fmla="*/ 1378 w 1642"/>
                <a:gd name="T103" fmla="*/ 924 h 1657"/>
                <a:gd name="T104" fmla="*/ 1465 w 1642"/>
                <a:gd name="T105" fmla="*/ 1001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2" h="1657">
                  <a:moveTo>
                    <a:pt x="1503" y="1025"/>
                  </a:moveTo>
                  <a:lnTo>
                    <a:pt x="1474" y="1020"/>
                  </a:lnTo>
                  <a:lnTo>
                    <a:pt x="1469" y="1020"/>
                  </a:lnTo>
                  <a:lnTo>
                    <a:pt x="1450" y="1030"/>
                  </a:lnTo>
                  <a:lnTo>
                    <a:pt x="1445" y="1054"/>
                  </a:lnTo>
                  <a:lnTo>
                    <a:pt x="1455" y="1073"/>
                  </a:lnTo>
                  <a:lnTo>
                    <a:pt x="1460" y="1092"/>
                  </a:lnTo>
                  <a:lnTo>
                    <a:pt x="1479" y="1106"/>
                  </a:lnTo>
                  <a:lnTo>
                    <a:pt x="1488" y="1130"/>
                  </a:lnTo>
                  <a:lnTo>
                    <a:pt x="1479" y="1145"/>
                  </a:lnTo>
                  <a:lnTo>
                    <a:pt x="1455" y="1164"/>
                  </a:lnTo>
                  <a:lnTo>
                    <a:pt x="1436" y="1159"/>
                  </a:lnTo>
                  <a:lnTo>
                    <a:pt x="1416" y="1159"/>
                  </a:lnTo>
                  <a:lnTo>
                    <a:pt x="1426" y="1187"/>
                  </a:lnTo>
                  <a:lnTo>
                    <a:pt x="1426" y="1211"/>
                  </a:lnTo>
                  <a:lnTo>
                    <a:pt x="1460" y="1221"/>
                  </a:lnTo>
                  <a:lnTo>
                    <a:pt x="1464" y="1241"/>
                  </a:lnTo>
                  <a:lnTo>
                    <a:pt x="1454" y="1260"/>
                  </a:lnTo>
                  <a:lnTo>
                    <a:pt x="1440" y="1283"/>
                  </a:lnTo>
                  <a:lnTo>
                    <a:pt x="1442" y="1307"/>
                  </a:lnTo>
                  <a:lnTo>
                    <a:pt x="1450" y="1331"/>
                  </a:lnTo>
                  <a:lnTo>
                    <a:pt x="1493" y="1355"/>
                  </a:lnTo>
                  <a:lnTo>
                    <a:pt x="1517" y="1355"/>
                  </a:lnTo>
                  <a:lnTo>
                    <a:pt x="1541" y="1355"/>
                  </a:lnTo>
                  <a:lnTo>
                    <a:pt x="1556" y="1370"/>
                  </a:lnTo>
                  <a:lnTo>
                    <a:pt x="1536" y="1397"/>
                  </a:lnTo>
                  <a:lnTo>
                    <a:pt x="1517" y="1422"/>
                  </a:lnTo>
                  <a:lnTo>
                    <a:pt x="1517" y="1418"/>
                  </a:lnTo>
                  <a:lnTo>
                    <a:pt x="1497" y="1425"/>
                  </a:lnTo>
                  <a:lnTo>
                    <a:pt x="1484" y="1427"/>
                  </a:lnTo>
                  <a:lnTo>
                    <a:pt x="1450" y="1461"/>
                  </a:lnTo>
                  <a:lnTo>
                    <a:pt x="1445" y="1485"/>
                  </a:lnTo>
                  <a:lnTo>
                    <a:pt x="1421" y="1479"/>
                  </a:lnTo>
                  <a:lnTo>
                    <a:pt x="1397" y="1503"/>
                  </a:lnTo>
                  <a:lnTo>
                    <a:pt x="1407" y="1538"/>
                  </a:lnTo>
                  <a:lnTo>
                    <a:pt x="1383" y="1538"/>
                  </a:lnTo>
                  <a:lnTo>
                    <a:pt x="1360" y="1544"/>
                  </a:lnTo>
                  <a:lnTo>
                    <a:pt x="1335" y="1551"/>
                  </a:lnTo>
                  <a:lnTo>
                    <a:pt x="1287" y="1538"/>
                  </a:lnTo>
                  <a:lnTo>
                    <a:pt x="1234" y="1523"/>
                  </a:lnTo>
                  <a:lnTo>
                    <a:pt x="1196" y="1494"/>
                  </a:lnTo>
                  <a:lnTo>
                    <a:pt x="1205" y="1475"/>
                  </a:lnTo>
                  <a:lnTo>
                    <a:pt x="1191" y="1461"/>
                  </a:lnTo>
                  <a:lnTo>
                    <a:pt x="1186" y="1479"/>
                  </a:lnTo>
                  <a:lnTo>
                    <a:pt x="1165" y="1483"/>
                  </a:lnTo>
                  <a:lnTo>
                    <a:pt x="1138" y="1479"/>
                  </a:lnTo>
                  <a:lnTo>
                    <a:pt x="1095" y="1457"/>
                  </a:lnTo>
                  <a:lnTo>
                    <a:pt x="1067" y="1461"/>
                  </a:lnTo>
                  <a:lnTo>
                    <a:pt x="1052" y="1433"/>
                  </a:lnTo>
                  <a:lnTo>
                    <a:pt x="1032" y="1434"/>
                  </a:lnTo>
                  <a:lnTo>
                    <a:pt x="1007" y="1448"/>
                  </a:lnTo>
                  <a:lnTo>
                    <a:pt x="960" y="1479"/>
                  </a:lnTo>
                  <a:lnTo>
                    <a:pt x="903" y="1509"/>
                  </a:lnTo>
                  <a:lnTo>
                    <a:pt x="888" y="1566"/>
                  </a:lnTo>
                  <a:lnTo>
                    <a:pt x="886" y="1589"/>
                  </a:lnTo>
                  <a:lnTo>
                    <a:pt x="884" y="1614"/>
                  </a:lnTo>
                  <a:lnTo>
                    <a:pt x="903" y="1653"/>
                  </a:lnTo>
                  <a:lnTo>
                    <a:pt x="864" y="1638"/>
                  </a:lnTo>
                  <a:lnTo>
                    <a:pt x="836" y="1638"/>
                  </a:lnTo>
                  <a:lnTo>
                    <a:pt x="831" y="1657"/>
                  </a:lnTo>
                  <a:lnTo>
                    <a:pt x="797" y="1657"/>
                  </a:lnTo>
                  <a:lnTo>
                    <a:pt x="779" y="1638"/>
                  </a:lnTo>
                  <a:lnTo>
                    <a:pt x="759" y="1638"/>
                  </a:lnTo>
                  <a:lnTo>
                    <a:pt x="744" y="1647"/>
                  </a:lnTo>
                  <a:lnTo>
                    <a:pt x="707" y="1614"/>
                  </a:lnTo>
                  <a:lnTo>
                    <a:pt x="716" y="1599"/>
                  </a:lnTo>
                  <a:lnTo>
                    <a:pt x="693" y="1585"/>
                  </a:lnTo>
                  <a:lnTo>
                    <a:pt x="663" y="1575"/>
                  </a:lnTo>
                  <a:lnTo>
                    <a:pt x="653" y="1571"/>
                  </a:lnTo>
                  <a:lnTo>
                    <a:pt x="611" y="1550"/>
                  </a:lnTo>
                  <a:lnTo>
                    <a:pt x="587" y="1543"/>
                  </a:lnTo>
                  <a:lnTo>
                    <a:pt x="567" y="1543"/>
                  </a:lnTo>
                  <a:lnTo>
                    <a:pt x="557" y="1562"/>
                  </a:lnTo>
                  <a:lnTo>
                    <a:pt x="515" y="1562"/>
                  </a:lnTo>
                  <a:lnTo>
                    <a:pt x="480" y="1551"/>
                  </a:lnTo>
                  <a:lnTo>
                    <a:pt x="462" y="1551"/>
                  </a:lnTo>
                  <a:lnTo>
                    <a:pt x="428" y="1518"/>
                  </a:lnTo>
                  <a:lnTo>
                    <a:pt x="384" y="1527"/>
                  </a:lnTo>
                  <a:lnTo>
                    <a:pt x="360" y="1490"/>
                  </a:lnTo>
                  <a:lnTo>
                    <a:pt x="336" y="1490"/>
                  </a:lnTo>
                  <a:lnTo>
                    <a:pt x="308" y="1466"/>
                  </a:lnTo>
                  <a:lnTo>
                    <a:pt x="275" y="1446"/>
                  </a:lnTo>
                  <a:lnTo>
                    <a:pt x="279" y="1422"/>
                  </a:lnTo>
                  <a:lnTo>
                    <a:pt x="270" y="1413"/>
                  </a:lnTo>
                  <a:lnTo>
                    <a:pt x="246" y="1413"/>
                  </a:lnTo>
                  <a:lnTo>
                    <a:pt x="222" y="1389"/>
                  </a:lnTo>
                  <a:lnTo>
                    <a:pt x="275" y="1355"/>
                  </a:lnTo>
                  <a:lnTo>
                    <a:pt x="308" y="1289"/>
                  </a:lnTo>
                  <a:lnTo>
                    <a:pt x="336" y="1178"/>
                  </a:lnTo>
                  <a:lnTo>
                    <a:pt x="356" y="1073"/>
                  </a:lnTo>
                  <a:lnTo>
                    <a:pt x="366" y="1027"/>
                  </a:lnTo>
                  <a:lnTo>
                    <a:pt x="384" y="991"/>
                  </a:lnTo>
                  <a:lnTo>
                    <a:pt x="408" y="1020"/>
                  </a:lnTo>
                  <a:lnTo>
                    <a:pt x="423" y="1054"/>
                  </a:lnTo>
                  <a:lnTo>
                    <a:pt x="443" y="1106"/>
                  </a:lnTo>
                  <a:lnTo>
                    <a:pt x="432" y="1058"/>
                  </a:lnTo>
                  <a:lnTo>
                    <a:pt x="428" y="1010"/>
                  </a:lnTo>
                  <a:lnTo>
                    <a:pt x="402" y="982"/>
                  </a:lnTo>
                  <a:lnTo>
                    <a:pt x="375" y="953"/>
                  </a:lnTo>
                  <a:lnTo>
                    <a:pt x="384" y="924"/>
                  </a:lnTo>
                  <a:lnTo>
                    <a:pt x="399" y="895"/>
                  </a:lnTo>
                  <a:lnTo>
                    <a:pt x="384" y="866"/>
                  </a:lnTo>
                  <a:lnTo>
                    <a:pt x="404" y="853"/>
                  </a:lnTo>
                  <a:lnTo>
                    <a:pt x="394" y="840"/>
                  </a:lnTo>
                  <a:lnTo>
                    <a:pt x="370" y="828"/>
                  </a:lnTo>
                  <a:lnTo>
                    <a:pt x="323" y="805"/>
                  </a:lnTo>
                  <a:lnTo>
                    <a:pt x="312" y="766"/>
                  </a:lnTo>
                  <a:lnTo>
                    <a:pt x="288" y="723"/>
                  </a:lnTo>
                  <a:lnTo>
                    <a:pt x="279" y="694"/>
                  </a:lnTo>
                  <a:lnTo>
                    <a:pt x="294" y="709"/>
                  </a:lnTo>
                  <a:lnTo>
                    <a:pt x="312" y="689"/>
                  </a:lnTo>
                  <a:lnTo>
                    <a:pt x="288" y="670"/>
                  </a:lnTo>
                  <a:lnTo>
                    <a:pt x="299" y="641"/>
                  </a:lnTo>
                  <a:lnTo>
                    <a:pt x="255" y="632"/>
                  </a:lnTo>
                  <a:lnTo>
                    <a:pt x="264" y="613"/>
                  </a:lnTo>
                  <a:lnTo>
                    <a:pt x="264" y="593"/>
                  </a:lnTo>
                  <a:lnTo>
                    <a:pt x="231" y="580"/>
                  </a:lnTo>
                  <a:lnTo>
                    <a:pt x="207" y="564"/>
                  </a:lnTo>
                  <a:lnTo>
                    <a:pt x="188" y="584"/>
                  </a:lnTo>
                  <a:lnTo>
                    <a:pt x="188" y="546"/>
                  </a:lnTo>
                  <a:lnTo>
                    <a:pt x="155" y="536"/>
                  </a:lnTo>
                  <a:lnTo>
                    <a:pt x="120" y="508"/>
                  </a:lnTo>
                  <a:lnTo>
                    <a:pt x="96" y="502"/>
                  </a:lnTo>
                  <a:lnTo>
                    <a:pt x="78" y="478"/>
                  </a:lnTo>
                  <a:lnTo>
                    <a:pt x="44" y="498"/>
                  </a:lnTo>
                  <a:lnTo>
                    <a:pt x="30" y="460"/>
                  </a:lnTo>
                  <a:lnTo>
                    <a:pt x="0" y="436"/>
                  </a:lnTo>
                  <a:lnTo>
                    <a:pt x="30" y="426"/>
                  </a:lnTo>
                  <a:lnTo>
                    <a:pt x="59" y="426"/>
                  </a:lnTo>
                  <a:lnTo>
                    <a:pt x="63" y="397"/>
                  </a:lnTo>
                  <a:lnTo>
                    <a:pt x="48" y="378"/>
                  </a:lnTo>
                  <a:lnTo>
                    <a:pt x="20" y="397"/>
                  </a:lnTo>
                  <a:lnTo>
                    <a:pt x="2" y="373"/>
                  </a:lnTo>
                  <a:lnTo>
                    <a:pt x="11" y="340"/>
                  </a:lnTo>
                  <a:lnTo>
                    <a:pt x="36" y="335"/>
                  </a:lnTo>
                  <a:lnTo>
                    <a:pt x="63" y="334"/>
                  </a:lnTo>
                  <a:lnTo>
                    <a:pt x="107" y="325"/>
                  </a:lnTo>
                  <a:lnTo>
                    <a:pt x="126" y="340"/>
                  </a:lnTo>
                  <a:lnTo>
                    <a:pt x="144" y="334"/>
                  </a:lnTo>
                  <a:lnTo>
                    <a:pt x="164" y="325"/>
                  </a:lnTo>
                  <a:lnTo>
                    <a:pt x="192" y="321"/>
                  </a:lnTo>
                  <a:lnTo>
                    <a:pt x="208" y="320"/>
                  </a:lnTo>
                  <a:lnTo>
                    <a:pt x="222" y="321"/>
                  </a:lnTo>
                  <a:lnTo>
                    <a:pt x="240" y="345"/>
                  </a:lnTo>
                  <a:lnTo>
                    <a:pt x="251" y="364"/>
                  </a:lnTo>
                  <a:lnTo>
                    <a:pt x="264" y="402"/>
                  </a:lnTo>
                  <a:lnTo>
                    <a:pt x="294" y="378"/>
                  </a:lnTo>
                  <a:lnTo>
                    <a:pt x="327" y="373"/>
                  </a:lnTo>
                  <a:lnTo>
                    <a:pt x="336" y="388"/>
                  </a:lnTo>
                  <a:lnTo>
                    <a:pt x="351" y="388"/>
                  </a:lnTo>
                  <a:lnTo>
                    <a:pt x="360" y="406"/>
                  </a:lnTo>
                  <a:lnTo>
                    <a:pt x="360" y="382"/>
                  </a:lnTo>
                  <a:lnTo>
                    <a:pt x="375" y="378"/>
                  </a:lnTo>
                  <a:lnTo>
                    <a:pt x="390" y="397"/>
                  </a:lnTo>
                  <a:lnTo>
                    <a:pt x="432" y="406"/>
                  </a:lnTo>
                  <a:lnTo>
                    <a:pt x="419" y="364"/>
                  </a:lnTo>
                  <a:lnTo>
                    <a:pt x="428" y="340"/>
                  </a:lnTo>
                  <a:lnTo>
                    <a:pt x="428" y="324"/>
                  </a:lnTo>
                  <a:lnTo>
                    <a:pt x="428" y="303"/>
                  </a:lnTo>
                  <a:lnTo>
                    <a:pt x="419" y="268"/>
                  </a:lnTo>
                  <a:lnTo>
                    <a:pt x="399" y="249"/>
                  </a:lnTo>
                  <a:lnTo>
                    <a:pt x="395" y="213"/>
                  </a:lnTo>
                  <a:lnTo>
                    <a:pt x="404" y="181"/>
                  </a:lnTo>
                  <a:lnTo>
                    <a:pt x="447" y="201"/>
                  </a:lnTo>
                  <a:lnTo>
                    <a:pt x="480" y="191"/>
                  </a:lnTo>
                  <a:lnTo>
                    <a:pt x="491" y="215"/>
                  </a:lnTo>
                  <a:lnTo>
                    <a:pt x="476" y="244"/>
                  </a:lnTo>
                  <a:lnTo>
                    <a:pt x="486" y="273"/>
                  </a:lnTo>
                  <a:lnTo>
                    <a:pt x="519" y="273"/>
                  </a:lnTo>
                  <a:lnTo>
                    <a:pt x="533" y="292"/>
                  </a:lnTo>
                  <a:lnTo>
                    <a:pt x="567" y="277"/>
                  </a:lnTo>
                  <a:lnTo>
                    <a:pt x="595" y="290"/>
                  </a:lnTo>
                  <a:lnTo>
                    <a:pt x="624" y="301"/>
                  </a:lnTo>
                  <a:lnTo>
                    <a:pt x="663" y="268"/>
                  </a:lnTo>
                  <a:lnTo>
                    <a:pt x="653" y="229"/>
                  </a:lnTo>
                  <a:lnTo>
                    <a:pt x="692" y="215"/>
                  </a:lnTo>
                  <a:lnTo>
                    <a:pt x="723" y="212"/>
                  </a:lnTo>
                  <a:lnTo>
                    <a:pt x="746" y="210"/>
                  </a:lnTo>
                  <a:lnTo>
                    <a:pt x="759" y="215"/>
                  </a:lnTo>
                  <a:lnTo>
                    <a:pt x="773" y="196"/>
                  </a:lnTo>
                  <a:lnTo>
                    <a:pt x="816" y="191"/>
                  </a:lnTo>
                  <a:lnTo>
                    <a:pt x="836" y="172"/>
                  </a:lnTo>
                  <a:lnTo>
                    <a:pt x="836" y="124"/>
                  </a:lnTo>
                  <a:lnTo>
                    <a:pt x="851" y="90"/>
                  </a:lnTo>
                  <a:lnTo>
                    <a:pt x="860" y="33"/>
                  </a:lnTo>
                  <a:lnTo>
                    <a:pt x="917" y="9"/>
                  </a:lnTo>
                  <a:lnTo>
                    <a:pt x="971" y="9"/>
                  </a:lnTo>
                  <a:lnTo>
                    <a:pt x="975" y="9"/>
                  </a:lnTo>
                  <a:lnTo>
                    <a:pt x="975" y="0"/>
                  </a:lnTo>
                  <a:lnTo>
                    <a:pt x="976" y="20"/>
                  </a:lnTo>
                  <a:lnTo>
                    <a:pt x="976" y="35"/>
                  </a:lnTo>
                  <a:lnTo>
                    <a:pt x="975" y="48"/>
                  </a:lnTo>
                  <a:lnTo>
                    <a:pt x="1004" y="81"/>
                  </a:lnTo>
                  <a:lnTo>
                    <a:pt x="1013" y="61"/>
                  </a:lnTo>
                  <a:lnTo>
                    <a:pt x="1037" y="66"/>
                  </a:lnTo>
                  <a:lnTo>
                    <a:pt x="1052" y="105"/>
                  </a:lnTo>
                  <a:lnTo>
                    <a:pt x="1067" y="124"/>
                  </a:lnTo>
                  <a:lnTo>
                    <a:pt x="1104" y="129"/>
                  </a:lnTo>
                  <a:lnTo>
                    <a:pt x="1124" y="162"/>
                  </a:lnTo>
                  <a:lnTo>
                    <a:pt x="1172" y="168"/>
                  </a:lnTo>
                  <a:lnTo>
                    <a:pt x="1181" y="186"/>
                  </a:lnTo>
                  <a:lnTo>
                    <a:pt x="1152" y="191"/>
                  </a:lnTo>
                  <a:lnTo>
                    <a:pt x="1157" y="225"/>
                  </a:lnTo>
                  <a:lnTo>
                    <a:pt x="1186" y="244"/>
                  </a:lnTo>
                  <a:lnTo>
                    <a:pt x="1215" y="220"/>
                  </a:lnTo>
                  <a:lnTo>
                    <a:pt x="1220" y="201"/>
                  </a:lnTo>
                  <a:lnTo>
                    <a:pt x="1239" y="196"/>
                  </a:lnTo>
                  <a:lnTo>
                    <a:pt x="1240" y="228"/>
                  </a:lnTo>
                  <a:lnTo>
                    <a:pt x="1233" y="262"/>
                  </a:lnTo>
                  <a:lnTo>
                    <a:pt x="1272" y="286"/>
                  </a:lnTo>
                  <a:lnTo>
                    <a:pt x="1311" y="330"/>
                  </a:lnTo>
                  <a:lnTo>
                    <a:pt x="1335" y="332"/>
                  </a:lnTo>
                  <a:lnTo>
                    <a:pt x="1355" y="325"/>
                  </a:lnTo>
                  <a:lnTo>
                    <a:pt x="1354" y="325"/>
                  </a:lnTo>
                  <a:lnTo>
                    <a:pt x="1383" y="340"/>
                  </a:lnTo>
                  <a:lnTo>
                    <a:pt x="1392" y="325"/>
                  </a:lnTo>
                  <a:lnTo>
                    <a:pt x="1407" y="330"/>
                  </a:lnTo>
                  <a:lnTo>
                    <a:pt x="1412" y="340"/>
                  </a:lnTo>
                  <a:lnTo>
                    <a:pt x="1436" y="349"/>
                  </a:lnTo>
                  <a:lnTo>
                    <a:pt x="1460" y="402"/>
                  </a:lnTo>
                  <a:lnTo>
                    <a:pt x="1469" y="382"/>
                  </a:lnTo>
                  <a:lnTo>
                    <a:pt x="1493" y="392"/>
                  </a:lnTo>
                  <a:lnTo>
                    <a:pt x="1493" y="406"/>
                  </a:lnTo>
                  <a:lnTo>
                    <a:pt x="1519" y="403"/>
                  </a:lnTo>
                  <a:lnTo>
                    <a:pt x="1534" y="402"/>
                  </a:lnTo>
                  <a:lnTo>
                    <a:pt x="1546" y="402"/>
                  </a:lnTo>
                  <a:lnTo>
                    <a:pt x="1575" y="421"/>
                  </a:lnTo>
                  <a:lnTo>
                    <a:pt x="1594" y="421"/>
                  </a:lnTo>
                  <a:lnTo>
                    <a:pt x="1618" y="430"/>
                  </a:lnTo>
                  <a:lnTo>
                    <a:pt x="1642" y="440"/>
                  </a:lnTo>
                  <a:lnTo>
                    <a:pt x="1632" y="474"/>
                  </a:lnTo>
                  <a:lnTo>
                    <a:pt x="1608" y="493"/>
                  </a:lnTo>
                  <a:lnTo>
                    <a:pt x="1594" y="502"/>
                  </a:lnTo>
                  <a:lnTo>
                    <a:pt x="1584" y="536"/>
                  </a:lnTo>
                  <a:lnTo>
                    <a:pt x="1580" y="565"/>
                  </a:lnTo>
                  <a:lnTo>
                    <a:pt x="1560" y="593"/>
                  </a:lnTo>
                  <a:lnTo>
                    <a:pt x="1556" y="627"/>
                  </a:lnTo>
                  <a:lnTo>
                    <a:pt x="1551" y="661"/>
                  </a:lnTo>
                  <a:lnTo>
                    <a:pt x="1551" y="694"/>
                  </a:lnTo>
                  <a:lnTo>
                    <a:pt x="1556" y="694"/>
                  </a:lnTo>
                  <a:lnTo>
                    <a:pt x="1532" y="728"/>
                  </a:lnTo>
                  <a:lnTo>
                    <a:pt x="1508" y="728"/>
                  </a:lnTo>
                  <a:lnTo>
                    <a:pt x="1498" y="709"/>
                  </a:lnTo>
                  <a:lnTo>
                    <a:pt x="1480" y="713"/>
                  </a:lnTo>
                  <a:lnTo>
                    <a:pt x="1469" y="742"/>
                  </a:lnTo>
                  <a:lnTo>
                    <a:pt x="1484" y="746"/>
                  </a:lnTo>
                  <a:lnTo>
                    <a:pt x="1469" y="766"/>
                  </a:lnTo>
                  <a:lnTo>
                    <a:pt x="1440" y="781"/>
                  </a:lnTo>
                  <a:lnTo>
                    <a:pt x="1431" y="805"/>
                  </a:lnTo>
                  <a:lnTo>
                    <a:pt x="1408" y="814"/>
                  </a:lnTo>
                  <a:lnTo>
                    <a:pt x="1402" y="842"/>
                  </a:lnTo>
                  <a:lnTo>
                    <a:pt x="1388" y="862"/>
                  </a:lnTo>
                  <a:lnTo>
                    <a:pt x="1359" y="882"/>
                  </a:lnTo>
                  <a:lnTo>
                    <a:pt x="1364" y="890"/>
                  </a:lnTo>
                  <a:lnTo>
                    <a:pt x="1349" y="905"/>
                  </a:lnTo>
                  <a:lnTo>
                    <a:pt x="1359" y="914"/>
                  </a:lnTo>
                  <a:lnTo>
                    <a:pt x="1349" y="943"/>
                  </a:lnTo>
                  <a:lnTo>
                    <a:pt x="1340" y="967"/>
                  </a:lnTo>
                  <a:lnTo>
                    <a:pt x="1368" y="953"/>
                  </a:lnTo>
                  <a:lnTo>
                    <a:pt x="1378" y="924"/>
                  </a:lnTo>
                  <a:lnTo>
                    <a:pt x="1407" y="910"/>
                  </a:lnTo>
                  <a:lnTo>
                    <a:pt x="1440" y="914"/>
                  </a:lnTo>
                  <a:lnTo>
                    <a:pt x="1440" y="948"/>
                  </a:lnTo>
                  <a:lnTo>
                    <a:pt x="1441" y="977"/>
                  </a:lnTo>
                  <a:lnTo>
                    <a:pt x="1465" y="1001"/>
                  </a:lnTo>
                  <a:lnTo>
                    <a:pt x="1474" y="1025"/>
                  </a:lnTo>
                  <a:lnTo>
                    <a:pt x="1474" y="1020"/>
                  </a:lnTo>
                  <a:lnTo>
                    <a:pt x="1503" y="1025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74"/>
            <p:cNvSpPr>
              <a:spLocks/>
            </p:cNvSpPr>
            <p:nvPr/>
          </p:nvSpPr>
          <p:spPr bwMode="auto">
            <a:xfrm>
              <a:off x="1601" y="3208"/>
              <a:ext cx="35" cy="28"/>
            </a:xfrm>
            <a:custGeom>
              <a:avLst/>
              <a:gdLst>
                <a:gd name="T0" fmla="*/ 1 w 64"/>
                <a:gd name="T1" fmla="*/ 0 h 59"/>
                <a:gd name="T2" fmla="*/ 0 w 64"/>
                <a:gd name="T3" fmla="*/ 26 h 59"/>
                <a:gd name="T4" fmla="*/ 7 w 64"/>
                <a:gd name="T5" fmla="*/ 59 h 59"/>
                <a:gd name="T6" fmla="*/ 25 w 64"/>
                <a:gd name="T7" fmla="*/ 54 h 59"/>
                <a:gd name="T8" fmla="*/ 59 w 64"/>
                <a:gd name="T9" fmla="*/ 39 h 59"/>
                <a:gd name="T10" fmla="*/ 64 w 64"/>
                <a:gd name="T11" fmla="*/ 24 h 59"/>
                <a:gd name="T12" fmla="*/ 59 w 64"/>
                <a:gd name="T13" fmla="*/ 15 h 59"/>
                <a:gd name="T14" fmla="*/ 35 w 64"/>
                <a:gd name="T15" fmla="*/ 11 h 59"/>
                <a:gd name="T16" fmla="*/ 1 w 64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9">
                  <a:moveTo>
                    <a:pt x="1" y="0"/>
                  </a:moveTo>
                  <a:lnTo>
                    <a:pt x="0" y="26"/>
                  </a:lnTo>
                  <a:lnTo>
                    <a:pt x="7" y="59"/>
                  </a:lnTo>
                  <a:lnTo>
                    <a:pt x="25" y="54"/>
                  </a:lnTo>
                  <a:lnTo>
                    <a:pt x="59" y="39"/>
                  </a:lnTo>
                  <a:lnTo>
                    <a:pt x="64" y="24"/>
                  </a:lnTo>
                  <a:lnTo>
                    <a:pt x="59" y="15"/>
                  </a:lnTo>
                  <a:lnTo>
                    <a:pt x="35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375"/>
            <p:cNvSpPr>
              <a:spLocks/>
            </p:cNvSpPr>
            <p:nvPr/>
          </p:nvSpPr>
          <p:spPr bwMode="auto">
            <a:xfrm>
              <a:off x="803" y="3001"/>
              <a:ext cx="942" cy="739"/>
            </a:xfrm>
            <a:custGeom>
              <a:avLst/>
              <a:gdLst>
                <a:gd name="T0" fmla="*/ 1738 w 1738"/>
                <a:gd name="T1" fmla="*/ 541 h 1538"/>
                <a:gd name="T2" fmla="*/ 1709 w 1738"/>
                <a:gd name="T3" fmla="*/ 618 h 1538"/>
                <a:gd name="T4" fmla="*/ 1498 w 1738"/>
                <a:gd name="T5" fmla="*/ 718 h 1538"/>
                <a:gd name="T6" fmla="*/ 1336 w 1738"/>
                <a:gd name="T7" fmla="*/ 776 h 1538"/>
                <a:gd name="T8" fmla="*/ 1292 w 1738"/>
                <a:gd name="T9" fmla="*/ 841 h 1538"/>
                <a:gd name="T10" fmla="*/ 1144 w 1738"/>
                <a:gd name="T11" fmla="*/ 1006 h 1538"/>
                <a:gd name="T12" fmla="*/ 1172 w 1738"/>
                <a:gd name="T13" fmla="*/ 1140 h 1538"/>
                <a:gd name="T14" fmla="*/ 1153 w 1738"/>
                <a:gd name="T15" fmla="*/ 1207 h 1538"/>
                <a:gd name="T16" fmla="*/ 1033 w 1738"/>
                <a:gd name="T17" fmla="*/ 1337 h 1538"/>
                <a:gd name="T18" fmla="*/ 965 w 1738"/>
                <a:gd name="T19" fmla="*/ 1365 h 1538"/>
                <a:gd name="T20" fmla="*/ 828 w 1738"/>
                <a:gd name="T21" fmla="*/ 1481 h 1538"/>
                <a:gd name="T22" fmla="*/ 721 w 1738"/>
                <a:gd name="T23" fmla="*/ 1494 h 1538"/>
                <a:gd name="T24" fmla="*/ 611 w 1738"/>
                <a:gd name="T25" fmla="*/ 1466 h 1538"/>
                <a:gd name="T26" fmla="*/ 473 w 1738"/>
                <a:gd name="T27" fmla="*/ 1444 h 1538"/>
                <a:gd name="T28" fmla="*/ 371 w 1738"/>
                <a:gd name="T29" fmla="*/ 1473 h 1538"/>
                <a:gd name="T30" fmla="*/ 227 w 1738"/>
                <a:gd name="T31" fmla="*/ 1538 h 1538"/>
                <a:gd name="T32" fmla="*/ 150 w 1738"/>
                <a:gd name="T33" fmla="*/ 1451 h 1538"/>
                <a:gd name="T34" fmla="*/ 136 w 1738"/>
                <a:gd name="T35" fmla="*/ 1324 h 1538"/>
                <a:gd name="T36" fmla="*/ 7 w 1738"/>
                <a:gd name="T37" fmla="*/ 1245 h 1538"/>
                <a:gd name="T38" fmla="*/ 26 w 1738"/>
                <a:gd name="T39" fmla="*/ 1140 h 1538"/>
                <a:gd name="T40" fmla="*/ 92 w 1738"/>
                <a:gd name="T41" fmla="*/ 1063 h 1538"/>
                <a:gd name="T42" fmla="*/ 160 w 1738"/>
                <a:gd name="T43" fmla="*/ 910 h 1538"/>
                <a:gd name="T44" fmla="*/ 122 w 1738"/>
                <a:gd name="T45" fmla="*/ 832 h 1538"/>
                <a:gd name="T46" fmla="*/ 155 w 1738"/>
                <a:gd name="T47" fmla="*/ 790 h 1538"/>
                <a:gd name="T48" fmla="*/ 201 w 1738"/>
                <a:gd name="T49" fmla="*/ 718 h 1538"/>
                <a:gd name="T50" fmla="*/ 251 w 1738"/>
                <a:gd name="T51" fmla="*/ 594 h 1538"/>
                <a:gd name="T52" fmla="*/ 346 w 1738"/>
                <a:gd name="T53" fmla="*/ 492 h 1538"/>
                <a:gd name="T54" fmla="*/ 323 w 1738"/>
                <a:gd name="T55" fmla="*/ 421 h 1538"/>
                <a:gd name="T56" fmla="*/ 256 w 1738"/>
                <a:gd name="T57" fmla="*/ 360 h 1538"/>
                <a:gd name="T58" fmla="*/ 112 w 1738"/>
                <a:gd name="T59" fmla="*/ 358 h 1538"/>
                <a:gd name="T60" fmla="*/ 88 w 1738"/>
                <a:gd name="T61" fmla="*/ 298 h 1538"/>
                <a:gd name="T62" fmla="*/ 30 w 1738"/>
                <a:gd name="T63" fmla="*/ 258 h 1538"/>
                <a:gd name="T64" fmla="*/ 50 w 1738"/>
                <a:gd name="T65" fmla="*/ 192 h 1538"/>
                <a:gd name="T66" fmla="*/ 16 w 1738"/>
                <a:gd name="T67" fmla="*/ 162 h 1538"/>
                <a:gd name="T68" fmla="*/ 6 w 1738"/>
                <a:gd name="T69" fmla="*/ 96 h 1538"/>
                <a:gd name="T70" fmla="*/ 71 w 1738"/>
                <a:gd name="T71" fmla="*/ 54 h 1538"/>
                <a:gd name="T72" fmla="*/ 170 w 1738"/>
                <a:gd name="T73" fmla="*/ 38 h 1538"/>
                <a:gd name="T74" fmla="*/ 284 w 1738"/>
                <a:gd name="T75" fmla="*/ 14 h 1538"/>
                <a:gd name="T76" fmla="*/ 462 w 1738"/>
                <a:gd name="T77" fmla="*/ 90 h 1538"/>
                <a:gd name="T78" fmla="*/ 726 w 1738"/>
                <a:gd name="T79" fmla="*/ 181 h 1538"/>
                <a:gd name="T80" fmla="*/ 832 w 1738"/>
                <a:gd name="T81" fmla="*/ 201 h 1538"/>
                <a:gd name="T82" fmla="*/ 971 w 1738"/>
                <a:gd name="T83" fmla="*/ 244 h 1538"/>
                <a:gd name="T84" fmla="*/ 1091 w 1738"/>
                <a:gd name="T85" fmla="*/ 268 h 1538"/>
                <a:gd name="T86" fmla="*/ 1157 w 1738"/>
                <a:gd name="T87" fmla="*/ 345 h 1538"/>
                <a:gd name="T88" fmla="*/ 1283 w 1738"/>
                <a:gd name="T89" fmla="*/ 406 h 1538"/>
                <a:gd name="T90" fmla="*/ 1388 w 1738"/>
                <a:gd name="T91" fmla="*/ 398 h 1538"/>
                <a:gd name="T92" fmla="*/ 1471 w 1738"/>
                <a:gd name="T93" fmla="*/ 429 h 1538"/>
                <a:gd name="T94" fmla="*/ 1475 w 1738"/>
                <a:gd name="T95" fmla="*/ 485 h 1538"/>
                <a:gd name="T96" fmla="*/ 1541 w 1738"/>
                <a:gd name="T97" fmla="*/ 490 h 1538"/>
                <a:gd name="T98" fmla="*/ 1618 w 1738"/>
                <a:gd name="T99" fmla="*/ 512 h 1538"/>
                <a:gd name="T100" fmla="*/ 1724 w 1738"/>
                <a:gd name="T101" fmla="*/ 50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8" h="1538">
                  <a:moveTo>
                    <a:pt x="1720" y="512"/>
                  </a:moveTo>
                  <a:lnTo>
                    <a:pt x="1714" y="512"/>
                  </a:lnTo>
                  <a:lnTo>
                    <a:pt x="1738" y="526"/>
                  </a:lnTo>
                  <a:lnTo>
                    <a:pt x="1738" y="541"/>
                  </a:lnTo>
                  <a:lnTo>
                    <a:pt x="1714" y="546"/>
                  </a:lnTo>
                  <a:lnTo>
                    <a:pt x="1709" y="560"/>
                  </a:lnTo>
                  <a:lnTo>
                    <a:pt x="1720" y="594"/>
                  </a:lnTo>
                  <a:lnTo>
                    <a:pt x="1709" y="618"/>
                  </a:lnTo>
                  <a:lnTo>
                    <a:pt x="1648" y="656"/>
                  </a:lnTo>
                  <a:lnTo>
                    <a:pt x="1576" y="680"/>
                  </a:lnTo>
                  <a:lnTo>
                    <a:pt x="1556" y="704"/>
                  </a:lnTo>
                  <a:lnTo>
                    <a:pt x="1498" y="718"/>
                  </a:lnTo>
                  <a:lnTo>
                    <a:pt x="1417" y="728"/>
                  </a:lnTo>
                  <a:lnTo>
                    <a:pt x="1369" y="742"/>
                  </a:lnTo>
                  <a:lnTo>
                    <a:pt x="1348" y="756"/>
                  </a:lnTo>
                  <a:lnTo>
                    <a:pt x="1336" y="776"/>
                  </a:lnTo>
                  <a:lnTo>
                    <a:pt x="1354" y="785"/>
                  </a:lnTo>
                  <a:lnTo>
                    <a:pt x="1336" y="819"/>
                  </a:lnTo>
                  <a:lnTo>
                    <a:pt x="1312" y="814"/>
                  </a:lnTo>
                  <a:lnTo>
                    <a:pt x="1292" y="841"/>
                  </a:lnTo>
                  <a:lnTo>
                    <a:pt x="1273" y="877"/>
                  </a:lnTo>
                  <a:lnTo>
                    <a:pt x="1216" y="920"/>
                  </a:lnTo>
                  <a:lnTo>
                    <a:pt x="1177" y="962"/>
                  </a:lnTo>
                  <a:lnTo>
                    <a:pt x="1144" y="1006"/>
                  </a:lnTo>
                  <a:lnTo>
                    <a:pt x="1143" y="1027"/>
                  </a:lnTo>
                  <a:lnTo>
                    <a:pt x="1146" y="1055"/>
                  </a:lnTo>
                  <a:lnTo>
                    <a:pt x="1157" y="1106"/>
                  </a:lnTo>
                  <a:lnTo>
                    <a:pt x="1172" y="1140"/>
                  </a:lnTo>
                  <a:lnTo>
                    <a:pt x="1192" y="1140"/>
                  </a:lnTo>
                  <a:lnTo>
                    <a:pt x="1205" y="1169"/>
                  </a:lnTo>
                  <a:lnTo>
                    <a:pt x="1178" y="1190"/>
                  </a:lnTo>
                  <a:lnTo>
                    <a:pt x="1153" y="1207"/>
                  </a:lnTo>
                  <a:lnTo>
                    <a:pt x="1124" y="1207"/>
                  </a:lnTo>
                  <a:lnTo>
                    <a:pt x="1091" y="1235"/>
                  </a:lnTo>
                  <a:lnTo>
                    <a:pt x="1057" y="1279"/>
                  </a:lnTo>
                  <a:lnTo>
                    <a:pt x="1033" y="1337"/>
                  </a:lnTo>
                  <a:lnTo>
                    <a:pt x="1037" y="1370"/>
                  </a:lnTo>
                  <a:lnTo>
                    <a:pt x="1013" y="1375"/>
                  </a:lnTo>
                  <a:lnTo>
                    <a:pt x="985" y="1361"/>
                  </a:lnTo>
                  <a:lnTo>
                    <a:pt x="965" y="1365"/>
                  </a:lnTo>
                  <a:lnTo>
                    <a:pt x="932" y="1365"/>
                  </a:lnTo>
                  <a:lnTo>
                    <a:pt x="884" y="1394"/>
                  </a:lnTo>
                  <a:lnTo>
                    <a:pt x="851" y="1446"/>
                  </a:lnTo>
                  <a:lnTo>
                    <a:pt x="828" y="1481"/>
                  </a:lnTo>
                  <a:lnTo>
                    <a:pt x="797" y="1505"/>
                  </a:lnTo>
                  <a:lnTo>
                    <a:pt x="779" y="1481"/>
                  </a:lnTo>
                  <a:lnTo>
                    <a:pt x="740" y="1475"/>
                  </a:lnTo>
                  <a:lnTo>
                    <a:pt x="721" y="1494"/>
                  </a:lnTo>
                  <a:lnTo>
                    <a:pt x="697" y="1494"/>
                  </a:lnTo>
                  <a:lnTo>
                    <a:pt x="668" y="1475"/>
                  </a:lnTo>
                  <a:lnTo>
                    <a:pt x="641" y="1468"/>
                  </a:lnTo>
                  <a:lnTo>
                    <a:pt x="611" y="1466"/>
                  </a:lnTo>
                  <a:lnTo>
                    <a:pt x="596" y="1475"/>
                  </a:lnTo>
                  <a:lnTo>
                    <a:pt x="568" y="1457"/>
                  </a:lnTo>
                  <a:lnTo>
                    <a:pt x="505" y="1451"/>
                  </a:lnTo>
                  <a:lnTo>
                    <a:pt x="473" y="1444"/>
                  </a:lnTo>
                  <a:lnTo>
                    <a:pt x="454" y="1441"/>
                  </a:lnTo>
                  <a:lnTo>
                    <a:pt x="438" y="1442"/>
                  </a:lnTo>
                  <a:lnTo>
                    <a:pt x="400" y="1475"/>
                  </a:lnTo>
                  <a:lnTo>
                    <a:pt x="371" y="1473"/>
                  </a:lnTo>
                  <a:lnTo>
                    <a:pt x="337" y="1466"/>
                  </a:lnTo>
                  <a:lnTo>
                    <a:pt x="304" y="1475"/>
                  </a:lnTo>
                  <a:lnTo>
                    <a:pt x="275" y="1510"/>
                  </a:lnTo>
                  <a:lnTo>
                    <a:pt x="227" y="1538"/>
                  </a:lnTo>
                  <a:lnTo>
                    <a:pt x="208" y="1522"/>
                  </a:lnTo>
                  <a:lnTo>
                    <a:pt x="188" y="1499"/>
                  </a:lnTo>
                  <a:lnTo>
                    <a:pt x="164" y="1485"/>
                  </a:lnTo>
                  <a:lnTo>
                    <a:pt x="150" y="1451"/>
                  </a:lnTo>
                  <a:lnTo>
                    <a:pt x="155" y="1413"/>
                  </a:lnTo>
                  <a:lnTo>
                    <a:pt x="136" y="1379"/>
                  </a:lnTo>
                  <a:lnTo>
                    <a:pt x="150" y="1341"/>
                  </a:lnTo>
                  <a:lnTo>
                    <a:pt x="136" y="1324"/>
                  </a:lnTo>
                  <a:lnTo>
                    <a:pt x="116" y="1308"/>
                  </a:lnTo>
                  <a:lnTo>
                    <a:pt x="88" y="1275"/>
                  </a:lnTo>
                  <a:lnTo>
                    <a:pt x="59" y="1250"/>
                  </a:lnTo>
                  <a:lnTo>
                    <a:pt x="7" y="1245"/>
                  </a:lnTo>
                  <a:lnTo>
                    <a:pt x="0" y="1214"/>
                  </a:lnTo>
                  <a:lnTo>
                    <a:pt x="0" y="1195"/>
                  </a:lnTo>
                  <a:lnTo>
                    <a:pt x="2" y="1178"/>
                  </a:lnTo>
                  <a:lnTo>
                    <a:pt x="26" y="1140"/>
                  </a:lnTo>
                  <a:lnTo>
                    <a:pt x="64" y="1111"/>
                  </a:lnTo>
                  <a:lnTo>
                    <a:pt x="98" y="1107"/>
                  </a:lnTo>
                  <a:lnTo>
                    <a:pt x="116" y="1073"/>
                  </a:lnTo>
                  <a:lnTo>
                    <a:pt x="92" y="1063"/>
                  </a:lnTo>
                  <a:lnTo>
                    <a:pt x="74" y="1015"/>
                  </a:lnTo>
                  <a:lnTo>
                    <a:pt x="98" y="958"/>
                  </a:lnTo>
                  <a:lnTo>
                    <a:pt x="136" y="944"/>
                  </a:lnTo>
                  <a:lnTo>
                    <a:pt x="160" y="910"/>
                  </a:lnTo>
                  <a:lnTo>
                    <a:pt x="143" y="893"/>
                  </a:lnTo>
                  <a:lnTo>
                    <a:pt x="126" y="881"/>
                  </a:lnTo>
                  <a:lnTo>
                    <a:pt x="123" y="852"/>
                  </a:lnTo>
                  <a:lnTo>
                    <a:pt x="122" y="832"/>
                  </a:lnTo>
                  <a:lnTo>
                    <a:pt x="115" y="819"/>
                  </a:lnTo>
                  <a:lnTo>
                    <a:pt x="102" y="791"/>
                  </a:lnTo>
                  <a:lnTo>
                    <a:pt x="126" y="786"/>
                  </a:lnTo>
                  <a:lnTo>
                    <a:pt x="155" y="790"/>
                  </a:lnTo>
                  <a:lnTo>
                    <a:pt x="179" y="795"/>
                  </a:lnTo>
                  <a:lnTo>
                    <a:pt x="184" y="771"/>
                  </a:lnTo>
                  <a:lnTo>
                    <a:pt x="208" y="742"/>
                  </a:lnTo>
                  <a:lnTo>
                    <a:pt x="201" y="718"/>
                  </a:lnTo>
                  <a:lnTo>
                    <a:pt x="194" y="694"/>
                  </a:lnTo>
                  <a:lnTo>
                    <a:pt x="236" y="680"/>
                  </a:lnTo>
                  <a:lnTo>
                    <a:pt x="242" y="632"/>
                  </a:lnTo>
                  <a:lnTo>
                    <a:pt x="251" y="594"/>
                  </a:lnTo>
                  <a:lnTo>
                    <a:pt x="261" y="536"/>
                  </a:lnTo>
                  <a:lnTo>
                    <a:pt x="296" y="518"/>
                  </a:lnTo>
                  <a:lnTo>
                    <a:pt x="308" y="512"/>
                  </a:lnTo>
                  <a:lnTo>
                    <a:pt x="346" y="492"/>
                  </a:lnTo>
                  <a:lnTo>
                    <a:pt x="371" y="460"/>
                  </a:lnTo>
                  <a:lnTo>
                    <a:pt x="356" y="441"/>
                  </a:lnTo>
                  <a:lnTo>
                    <a:pt x="328" y="441"/>
                  </a:lnTo>
                  <a:lnTo>
                    <a:pt x="323" y="421"/>
                  </a:lnTo>
                  <a:lnTo>
                    <a:pt x="337" y="406"/>
                  </a:lnTo>
                  <a:lnTo>
                    <a:pt x="337" y="378"/>
                  </a:lnTo>
                  <a:lnTo>
                    <a:pt x="294" y="373"/>
                  </a:lnTo>
                  <a:lnTo>
                    <a:pt x="256" y="360"/>
                  </a:lnTo>
                  <a:lnTo>
                    <a:pt x="223" y="374"/>
                  </a:lnTo>
                  <a:lnTo>
                    <a:pt x="179" y="364"/>
                  </a:lnTo>
                  <a:lnTo>
                    <a:pt x="155" y="345"/>
                  </a:lnTo>
                  <a:lnTo>
                    <a:pt x="112" y="358"/>
                  </a:lnTo>
                  <a:lnTo>
                    <a:pt x="107" y="340"/>
                  </a:lnTo>
                  <a:lnTo>
                    <a:pt x="126" y="312"/>
                  </a:lnTo>
                  <a:lnTo>
                    <a:pt x="122" y="292"/>
                  </a:lnTo>
                  <a:lnTo>
                    <a:pt x="88" y="298"/>
                  </a:lnTo>
                  <a:lnTo>
                    <a:pt x="59" y="292"/>
                  </a:lnTo>
                  <a:lnTo>
                    <a:pt x="16" y="316"/>
                  </a:lnTo>
                  <a:lnTo>
                    <a:pt x="11" y="282"/>
                  </a:lnTo>
                  <a:lnTo>
                    <a:pt x="30" y="258"/>
                  </a:lnTo>
                  <a:lnTo>
                    <a:pt x="59" y="234"/>
                  </a:lnTo>
                  <a:lnTo>
                    <a:pt x="35" y="225"/>
                  </a:lnTo>
                  <a:lnTo>
                    <a:pt x="26" y="210"/>
                  </a:lnTo>
                  <a:lnTo>
                    <a:pt x="50" y="192"/>
                  </a:lnTo>
                  <a:lnTo>
                    <a:pt x="59" y="173"/>
                  </a:lnTo>
                  <a:lnTo>
                    <a:pt x="40" y="168"/>
                  </a:lnTo>
                  <a:lnTo>
                    <a:pt x="20" y="181"/>
                  </a:lnTo>
                  <a:lnTo>
                    <a:pt x="16" y="162"/>
                  </a:lnTo>
                  <a:lnTo>
                    <a:pt x="50" y="144"/>
                  </a:lnTo>
                  <a:lnTo>
                    <a:pt x="20" y="138"/>
                  </a:lnTo>
                  <a:lnTo>
                    <a:pt x="26" y="114"/>
                  </a:lnTo>
                  <a:lnTo>
                    <a:pt x="6" y="96"/>
                  </a:lnTo>
                  <a:lnTo>
                    <a:pt x="20" y="66"/>
                  </a:lnTo>
                  <a:lnTo>
                    <a:pt x="54" y="66"/>
                  </a:lnTo>
                  <a:lnTo>
                    <a:pt x="59" y="57"/>
                  </a:lnTo>
                  <a:lnTo>
                    <a:pt x="71" y="54"/>
                  </a:lnTo>
                  <a:lnTo>
                    <a:pt x="90" y="55"/>
                  </a:lnTo>
                  <a:lnTo>
                    <a:pt x="126" y="62"/>
                  </a:lnTo>
                  <a:lnTo>
                    <a:pt x="188" y="62"/>
                  </a:lnTo>
                  <a:lnTo>
                    <a:pt x="170" y="38"/>
                  </a:lnTo>
                  <a:lnTo>
                    <a:pt x="198" y="24"/>
                  </a:lnTo>
                  <a:lnTo>
                    <a:pt x="227" y="0"/>
                  </a:lnTo>
                  <a:lnTo>
                    <a:pt x="242" y="14"/>
                  </a:lnTo>
                  <a:lnTo>
                    <a:pt x="284" y="14"/>
                  </a:lnTo>
                  <a:lnTo>
                    <a:pt x="298" y="34"/>
                  </a:lnTo>
                  <a:lnTo>
                    <a:pt x="312" y="58"/>
                  </a:lnTo>
                  <a:lnTo>
                    <a:pt x="361" y="72"/>
                  </a:lnTo>
                  <a:lnTo>
                    <a:pt x="462" y="90"/>
                  </a:lnTo>
                  <a:lnTo>
                    <a:pt x="493" y="90"/>
                  </a:lnTo>
                  <a:lnTo>
                    <a:pt x="524" y="96"/>
                  </a:lnTo>
                  <a:lnTo>
                    <a:pt x="596" y="144"/>
                  </a:lnTo>
                  <a:lnTo>
                    <a:pt x="726" y="181"/>
                  </a:lnTo>
                  <a:lnTo>
                    <a:pt x="775" y="172"/>
                  </a:lnTo>
                  <a:lnTo>
                    <a:pt x="801" y="168"/>
                  </a:lnTo>
                  <a:lnTo>
                    <a:pt x="821" y="172"/>
                  </a:lnTo>
                  <a:lnTo>
                    <a:pt x="832" y="201"/>
                  </a:lnTo>
                  <a:lnTo>
                    <a:pt x="880" y="225"/>
                  </a:lnTo>
                  <a:lnTo>
                    <a:pt x="913" y="205"/>
                  </a:lnTo>
                  <a:lnTo>
                    <a:pt x="942" y="222"/>
                  </a:lnTo>
                  <a:lnTo>
                    <a:pt x="971" y="244"/>
                  </a:lnTo>
                  <a:lnTo>
                    <a:pt x="1012" y="246"/>
                  </a:lnTo>
                  <a:lnTo>
                    <a:pt x="1043" y="244"/>
                  </a:lnTo>
                  <a:lnTo>
                    <a:pt x="1067" y="268"/>
                  </a:lnTo>
                  <a:lnTo>
                    <a:pt x="1091" y="268"/>
                  </a:lnTo>
                  <a:lnTo>
                    <a:pt x="1100" y="277"/>
                  </a:lnTo>
                  <a:lnTo>
                    <a:pt x="1096" y="301"/>
                  </a:lnTo>
                  <a:lnTo>
                    <a:pt x="1129" y="321"/>
                  </a:lnTo>
                  <a:lnTo>
                    <a:pt x="1157" y="345"/>
                  </a:lnTo>
                  <a:lnTo>
                    <a:pt x="1181" y="345"/>
                  </a:lnTo>
                  <a:lnTo>
                    <a:pt x="1205" y="382"/>
                  </a:lnTo>
                  <a:lnTo>
                    <a:pt x="1249" y="373"/>
                  </a:lnTo>
                  <a:lnTo>
                    <a:pt x="1283" y="406"/>
                  </a:lnTo>
                  <a:lnTo>
                    <a:pt x="1301" y="406"/>
                  </a:lnTo>
                  <a:lnTo>
                    <a:pt x="1336" y="417"/>
                  </a:lnTo>
                  <a:lnTo>
                    <a:pt x="1378" y="417"/>
                  </a:lnTo>
                  <a:lnTo>
                    <a:pt x="1388" y="398"/>
                  </a:lnTo>
                  <a:lnTo>
                    <a:pt x="1405" y="396"/>
                  </a:lnTo>
                  <a:lnTo>
                    <a:pt x="1425" y="402"/>
                  </a:lnTo>
                  <a:lnTo>
                    <a:pt x="1464" y="421"/>
                  </a:lnTo>
                  <a:lnTo>
                    <a:pt x="1471" y="429"/>
                  </a:lnTo>
                  <a:lnTo>
                    <a:pt x="1477" y="437"/>
                  </a:lnTo>
                  <a:lnTo>
                    <a:pt x="1477" y="452"/>
                  </a:lnTo>
                  <a:lnTo>
                    <a:pt x="1474" y="469"/>
                  </a:lnTo>
                  <a:lnTo>
                    <a:pt x="1475" y="485"/>
                  </a:lnTo>
                  <a:lnTo>
                    <a:pt x="1497" y="486"/>
                  </a:lnTo>
                  <a:lnTo>
                    <a:pt x="1513" y="480"/>
                  </a:lnTo>
                  <a:lnTo>
                    <a:pt x="1527" y="472"/>
                  </a:lnTo>
                  <a:lnTo>
                    <a:pt x="1541" y="490"/>
                  </a:lnTo>
                  <a:lnTo>
                    <a:pt x="1565" y="502"/>
                  </a:lnTo>
                  <a:lnTo>
                    <a:pt x="1580" y="493"/>
                  </a:lnTo>
                  <a:lnTo>
                    <a:pt x="1600" y="493"/>
                  </a:lnTo>
                  <a:lnTo>
                    <a:pt x="1618" y="512"/>
                  </a:lnTo>
                  <a:lnTo>
                    <a:pt x="1652" y="512"/>
                  </a:lnTo>
                  <a:lnTo>
                    <a:pt x="1657" y="493"/>
                  </a:lnTo>
                  <a:lnTo>
                    <a:pt x="1685" y="493"/>
                  </a:lnTo>
                  <a:lnTo>
                    <a:pt x="1724" y="508"/>
                  </a:lnTo>
                  <a:lnTo>
                    <a:pt x="1720" y="512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376"/>
            <p:cNvSpPr>
              <a:spLocks/>
            </p:cNvSpPr>
            <p:nvPr/>
          </p:nvSpPr>
          <p:spPr bwMode="auto">
            <a:xfrm>
              <a:off x="2035" y="3132"/>
              <a:ext cx="35" cy="19"/>
            </a:xfrm>
            <a:custGeom>
              <a:avLst/>
              <a:gdLst>
                <a:gd name="T0" fmla="*/ 62 w 62"/>
                <a:gd name="T1" fmla="*/ 0 h 39"/>
                <a:gd name="T2" fmla="*/ 57 w 62"/>
                <a:gd name="T3" fmla="*/ 0 h 39"/>
                <a:gd name="T4" fmla="*/ 24 w 62"/>
                <a:gd name="T5" fmla="*/ 9 h 39"/>
                <a:gd name="T6" fmla="*/ 0 w 62"/>
                <a:gd name="T7" fmla="*/ 39 h 39"/>
                <a:gd name="T8" fmla="*/ 29 w 62"/>
                <a:gd name="T9" fmla="*/ 39 h 39"/>
                <a:gd name="T10" fmla="*/ 48 w 62"/>
                <a:gd name="T11" fmla="*/ 28 h 39"/>
                <a:gd name="T12" fmla="*/ 57 w 62"/>
                <a:gd name="T13" fmla="*/ 9 h 39"/>
                <a:gd name="T14" fmla="*/ 62 w 6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62" y="0"/>
                  </a:moveTo>
                  <a:lnTo>
                    <a:pt x="57" y="0"/>
                  </a:lnTo>
                  <a:lnTo>
                    <a:pt x="24" y="9"/>
                  </a:lnTo>
                  <a:lnTo>
                    <a:pt x="0" y="39"/>
                  </a:lnTo>
                  <a:lnTo>
                    <a:pt x="29" y="39"/>
                  </a:lnTo>
                  <a:lnTo>
                    <a:pt x="48" y="28"/>
                  </a:lnTo>
                  <a:lnTo>
                    <a:pt x="57" y="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377"/>
            <p:cNvSpPr>
              <a:spLocks/>
            </p:cNvSpPr>
            <p:nvPr/>
          </p:nvSpPr>
          <p:spPr bwMode="auto">
            <a:xfrm>
              <a:off x="1643" y="3471"/>
              <a:ext cx="91" cy="64"/>
            </a:xfrm>
            <a:custGeom>
              <a:avLst/>
              <a:gdLst>
                <a:gd name="T0" fmla="*/ 0 w 168"/>
                <a:gd name="T1" fmla="*/ 57 h 134"/>
                <a:gd name="T2" fmla="*/ 66 w 168"/>
                <a:gd name="T3" fmla="*/ 9 h 134"/>
                <a:gd name="T4" fmla="*/ 81 w 168"/>
                <a:gd name="T5" fmla="*/ 9 h 134"/>
                <a:gd name="T6" fmla="*/ 96 w 168"/>
                <a:gd name="T7" fmla="*/ 0 h 134"/>
                <a:gd name="T8" fmla="*/ 114 w 168"/>
                <a:gd name="T9" fmla="*/ 5 h 134"/>
                <a:gd name="T10" fmla="*/ 120 w 168"/>
                <a:gd name="T11" fmla="*/ 33 h 134"/>
                <a:gd name="T12" fmla="*/ 138 w 168"/>
                <a:gd name="T13" fmla="*/ 48 h 134"/>
                <a:gd name="T14" fmla="*/ 162 w 168"/>
                <a:gd name="T15" fmla="*/ 44 h 134"/>
                <a:gd name="T16" fmla="*/ 168 w 168"/>
                <a:gd name="T17" fmla="*/ 62 h 134"/>
                <a:gd name="T18" fmla="*/ 148 w 168"/>
                <a:gd name="T19" fmla="*/ 81 h 134"/>
                <a:gd name="T20" fmla="*/ 133 w 168"/>
                <a:gd name="T21" fmla="*/ 110 h 134"/>
                <a:gd name="T22" fmla="*/ 105 w 168"/>
                <a:gd name="T23" fmla="*/ 134 h 134"/>
                <a:gd name="T24" fmla="*/ 96 w 168"/>
                <a:gd name="T25" fmla="*/ 115 h 134"/>
                <a:gd name="T26" fmla="*/ 66 w 168"/>
                <a:gd name="T27" fmla="*/ 110 h 134"/>
                <a:gd name="T28" fmla="*/ 52 w 168"/>
                <a:gd name="T29" fmla="*/ 105 h 134"/>
                <a:gd name="T30" fmla="*/ 57 w 168"/>
                <a:gd name="T31" fmla="*/ 68 h 134"/>
                <a:gd name="T32" fmla="*/ 33 w 168"/>
                <a:gd name="T33" fmla="*/ 72 h 134"/>
                <a:gd name="T34" fmla="*/ 18 w 168"/>
                <a:gd name="T35" fmla="*/ 81 h 134"/>
                <a:gd name="T36" fmla="*/ 4 w 168"/>
                <a:gd name="T37" fmla="*/ 72 h 134"/>
                <a:gd name="T38" fmla="*/ 0 w 168"/>
                <a:gd name="T39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" h="134">
                  <a:moveTo>
                    <a:pt x="0" y="57"/>
                  </a:moveTo>
                  <a:lnTo>
                    <a:pt x="66" y="9"/>
                  </a:lnTo>
                  <a:lnTo>
                    <a:pt x="81" y="9"/>
                  </a:lnTo>
                  <a:lnTo>
                    <a:pt x="96" y="0"/>
                  </a:lnTo>
                  <a:lnTo>
                    <a:pt x="114" y="5"/>
                  </a:lnTo>
                  <a:lnTo>
                    <a:pt x="120" y="33"/>
                  </a:lnTo>
                  <a:lnTo>
                    <a:pt x="138" y="48"/>
                  </a:lnTo>
                  <a:lnTo>
                    <a:pt x="162" y="44"/>
                  </a:lnTo>
                  <a:lnTo>
                    <a:pt x="168" y="62"/>
                  </a:lnTo>
                  <a:lnTo>
                    <a:pt x="148" y="81"/>
                  </a:lnTo>
                  <a:lnTo>
                    <a:pt x="133" y="110"/>
                  </a:lnTo>
                  <a:lnTo>
                    <a:pt x="105" y="134"/>
                  </a:lnTo>
                  <a:lnTo>
                    <a:pt x="96" y="115"/>
                  </a:lnTo>
                  <a:lnTo>
                    <a:pt x="66" y="110"/>
                  </a:lnTo>
                  <a:lnTo>
                    <a:pt x="52" y="105"/>
                  </a:lnTo>
                  <a:lnTo>
                    <a:pt x="57" y="68"/>
                  </a:lnTo>
                  <a:lnTo>
                    <a:pt x="33" y="72"/>
                  </a:lnTo>
                  <a:lnTo>
                    <a:pt x="18" y="81"/>
                  </a:lnTo>
                  <a:lnTo>
                    <a:pt x="4" y="7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378"/>
            <p:cNvSpPr>
              <a:spLocks/>
            </p:cNvSpPr>
            <p:nvPr/>
          </p:nvSpPr>
          <p:spPr bwMode="auto">
            <a:xfrm>
              <a:off x="1550" y="3537"/>
              <a:ext cx="28" cy="23"/>
            </a:xfrm>
            <a:custGeom>
              <a:avLst/>
              <a:gdLst>
                <a:gd name="T0" fmla="*/ 6 w 54"/>
                <a:gd name="T1" fmla="*/ 0 h 48"/>
                <a:gd name="T2" fmla="*/ 10 w 54"/>
                <a:gd name="T3" fmla="*/ 0 h 48"/>
                <a:gd name="T4" fmla="*/ 43 w 54"/>
                <a:gd name="T5" fmla="*/ 5 h 48"/>
                <a:gd name="T6" fmla="*/ 54 w 54"/>
                <a:gd name="T7" fmla="*/ 14 h 48"/>
                <a:gd name="T8" fmla="*/ 44 w 54"/>
                <a:gd name="T9" fmla="*/ 33 h 48"/>
                <a:gd name="T10" fmla="*/ 24 w 54"/>
                <a:gd name="T11" fmla="*/ 48 h 48"/>
                <a:gd name="T12" fmla="*/ 0 w 54"/>
                <a:gd name="T13" fmla="*/ 43 h 48"/>
                <a:gd name="T14" fmla="*/ 0 w 54"/>
                <a:gd name="T15" fmla="*/ 19 h 48"/>
                <a:gd name="T16" fmla="*/ 6 w 5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8">
                  <a:moveTo>
                    <a:pt x="6" y="0"/>
                  </a:moveTo>
                  <a:lnTo>
                    <a:pt x="10" y="0"/>
                  </a:lnTo>
                  <a:lnTo>
                    <a:pt x="43" y="5"/>
                  </a:lnTo>
                  <a:lnTo>
                    <a:pt x="54" y="14"/>
                  </a:lnTo>
                  <a:lnTo>
                    <a:pt x="44" y="33"/>
                  </a:lnTo>
                  <a:lnTo>
                    <a:pt x="24" y="48"/>
                  </a:lnTo>
                  <a:lnTo>
                    <a:pt x="0" y="43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379"/>
            <p:cNvSpPr>
              <a:spLocks/>
            </p:cNvSpPr>
            <p:nvPr/>
          </p:nvSpPr>
          <p:spPr bwMode="auto">
            <a:xfrm>
              <a:off x="1766" y="3469"/>
              <a:ext cx="41" cy="25"/>
            </a:xfrm>
            <a:custGeom>
              <a:avLst/>
              <a:gdLst>
                <a:gd name="T0" fmla="*/ 0 w 76"/>
                <a:gd name="T1" fmla="*/ 4 h 52"/>
                <a:gd name="T2" fmla="*/ 9 w 76"/>
                <a:gd name="T3" fmla="*/ 0 h 52"/>
                <a:gd name="T4" fmla="*/ 23 w 76"/>
                <a:gd name="T5" fmla="*/ 0 h 52"/>
                <a:gd name="T6" fmla="*/ 42 w 76"/>
                <a:gd name="T7" fmla="*/ 0 h 52"/>
                <a:gd name="T8" fmla="*/ 72 w 76"/>
                <a:gd name="T9" fmla="*/ 9 h 52"/>
                <a:gd name="T10" fmla="*/ 76 w 76"/>
                <a:gd name="T11" fmla="*/ 28 h 52"/>
                <a:gd name="T12" fmla="*/ 67 w 76"/>
                <a:gd name="T13" fmla="*/ 52 h 52"/>
                <a:gd name="T14" fmla="*/ 48 w 76"/>
                <a:gd name="T15" fmla="*/ 33 h 52"/>
                <a:gd name="T16" fmla="*/ 19 w 76"/>
                <a:gd name="T17" fmla="*/ 24 h 52"/>
                <a:gd name="T18" fmla="*/ 0 w 76"/>
                <a:gd name="T19" fmla="*/ 24 h 52"/>
                <a:gd name="T20" fmla="*/ 0 w 76"/>
                <a:gd name="T21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52">
                  <a:moveTo>
                    <a:pt x="0" y="4"/>
                  </a:moveTo>
                  <a:lnTo>
                    <a:pt x="9" y="0"/>
                  </a:lnTo>
                  <a:lnTo>
                    <a:pt x="23" y="0"/>
                  </a:lnTo>
                  <a:lnTo>
                    <a:pt x="42" y="0"/>
                  </a:lnTo>
                  <a:lnTo>
                    <a:pt x="72" y="9"/>
                  </a:lnTo>
                  <a:lnTo>
                    <a:pt x="76" y="28"/>
                  </a:lnTo>
                  <a:lnTo>
                    <a:pt x="67" y="52"/>
                  </a:lnTo>
                  <a:lnTo>
                    <a:pt x="48" y="33"/>
                  </a:lnTo>
                  <a:lnTo>
                    <a:pt x="19" y="24"/>
                  </a:lnTo>
                  <a:lnTo>
                    <a:pt x="0" y="2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380"/>
            <p:cNvSpPr>
              <a:spLocks/>
            </p:cNvSpPr>
            <p:nvPr/>
          </p:nvSpPr>
          <p:spPr bwMode="auto">
            <a:xfrm>
              <a:off x="672" y="3141"/>
              <a:ext cx="332" cy="470"/>
            </a:xfrm>
            <a:custGeom>
              <a:avLst/>
              <a:gdLst>
                <a:gd name="T0" fmla="*/ 198 w 615"/>
                <a:gd name="T1" fmla="*/ 973 h 977"/>
                <a:gd name="T2" fmla="*/ 150 w 615"/>
                <a:gd name="T3" fmla="*/ 977 h 977"/>
                <a:gd name="T4" fmla="*/ 72 w 615"/>
                <a:gd name="T5" fmla="*/ 934 h 977"/>
                <a:gd name="T6" fmla="*/ 34 w 615"/>
                <a:gd name="T7" fmla="*/ 935 h 977"/>
                <a:gd name="T8" fmla="*/ 0 w 615"/>
                <a:gd name="T9" fmla="*/ 930 h 977"/>
                <a:gd name="T10" fmla="*/ 34 w 615"/>
                <a:gd name="T11" fmla="*/ 882 h 977"/>
                <a:gd name="T12" fmla="*/ 72 w 615"/>
                <a:gd name="T13" fmla="*/ 776 h 977"/>
                <a:gd name="T14" fmla="*/ 92 w 615"/>
                <a:gd name="T15" fmla="*/ 723 h 977"/>
                <a:gd name="T16" fmla="*/ 116 w 615"/>
                <a:gd name="T17" fmla="*/ 681 h 977"/>
                <a:gd name="T18" fmla="*/ 68 w 615"/>
                <a:gd name="T19" fmla="*/ 661 h 977"/>
                <a:gd name="T20" fmla="*/ 48 w 615"/>
                <a:gd name="T21" fmla="*/ 637 h 977"/>
                <a:gd name="T22" fmla="*/ 63 w 615"/>
                <a:gd name="T23" fmla="*/ 622 h 977"/>
                <a:gd name="T24" fmla="*/ 96 w 615"/>
                <a:gd name="T25" fmla="*/ 598 h 977"/>
                <a:gd name="T26" fmla="*/ 67 w 615"/>
                <a:gd name="T27" fmla="*/ 587 h 977"/>
                <a:gd name="T28" fmla="*/ 15 w 615"/>
                <a:gd name="T29" fmla="*/ 594 h 977"/>
                <a:gd name="T30" fmla="*/ 63 w 615"/>
                <a:gd name="T31" fmla="*/ 484 h 977"/>
                <a:gd name="T32" fmla="*/ 135 w 615"/>
                <a:gd name="T33" fmla="*/ 402 h 977"/>
                <a:gd name="T34" fmla="*/ 174 w 615"/>
                <a:gd name="T35" fmla="*/ 336 h 977"/>
                <a:gd name="T36" fmla="*/ 207 w 615"/>
                <a:gd name="T37" fmla="*/ 273 h 977"/>
                <a:gd name="T38" fmla="*/ 250 w 615"/>
                <a:gd name="T39" fmla="*/ 153 h 977"/>
                <a:gd name="T40" fmla="*/ 255 w 615"/>
                <a:gd name="T41" fmla="*/ 113 h 977"/>
                <a:gd name="T42" fmla="*/ 245 w 615"/>
                <a:gd name="T43" fmla="*/ 61 h 977"/>
                <a:gd name="T44" fmla="*/ 250 w 615"/>
                <a:gd name="T45" fmla="*/ 38 h 977"/>
                <a:gd name="T46" fmla="*/ 260 w 615"/>
                <a:gd name="T47" fmla="*/ 24 h 977"/>
                <a:gd name="T48" fmla="*/ 331 w 615"/>
                <a:gd name="T49" fmla="*/ 6 h 977"/>
                <a:gd name="T50" fmla="*/ 366 w 615"/>
                <a:gd name="T51" fmla="*/ 0 h 977"/>
                <a:gd name="T52" fmla="*/ 351 w 615"/>
                <a:gd name="T53" fmla="*/ 48 h 977"/>
                <a:gd name="T54" fmla="*/ 399 w 615"/>
                <a:gd name="T55" fmla="*/ 53 h 977"/>
                <a:gd name="T56" fmla="*/ 467 w 615"/>
                <a:gd name="T57" fmla="*/ 82 h 977"/>
                <a:gd name="T58" fmla="*/ 518 w 615"/>
                <a:gd name="T59" fmla="*/ 73 h 977"/>
                <a:gd name="T60" fmla="*/ 581 w 615"/>
                <a:gd name="T61" fmla="*/ 86 h 977"/>
                <a:gd name="T62" fmla="*/ 567 w 615"/>
                <a:gd name="T63" fmla="*/ 129 h 977"/>
                <a:gd name="T64" fmla="*/ 600 w 615"/>
                <a:gd name="T65" fmla="*/ 149 h 977"/>
                <a:gd name="T66" fmla="*/ 592 w 615"/>
                <a:gd name="T67" fmla="*/ 198 h 977"/>
                <a:gd name="T68" fmla="*/ 540 w 615"/>
                <a:gd name="T69" fmla="*/ 226 h 977"/>
                <a:gd name="T70" fmla="*/ 495 w 615"/>
                <a:gd name="T71" fmla="*/ 302 h 977"/>
                <a:gd name="T72" fmla="*/ 480 w 615"/>
                <a:gd name="T73" fmla="*/ 388 h 977"/>
                <a:gd name="T74" fmla="*/ 444 w 615"/>
                <a:gd name="T75" fmla="*/ 425 h 977"/>
                <a:gd name="T76" fmla="*/ 428 w 615"/>
                <a:gd name="T77" fmla="*/ 479 h 977"/>
                <a:gd name="T78" fmla="*/ 399 w 615"/>
                <a:gd name="T79" fmla="*/ 498 h 977"/>
                <a:gd name="T80" fmla="*/ 356 w 615"/>
                <a:gd name="T81" fmla="*/ 495 h 977"/>
                <a:gd name="T82" fmla="*/ 359 w 615"/>
                <a:gd name="T83" fmla="*/ 527 h 977"/>
                <a:gd name="T84" fmla="*/ 370 w 615"/>
                <a:gd name="T85" fmla="*/ 589 h 977"/>
                <a:gd name="T86" fmla="*/ 404 w 615"/>
                <a:gd name="T87" fmla="*/ 618 h 977"/>
                <a:gd name="T88" fmla="*/ 342 w 615"/>
                <a:gd name="T89" fmla="*/ 666 h 977"/>
                <a:gd name="T90" fmla="*/ 336 w 615"/>
                <a:gd name="T91" fmla="*/ 771 h 977"/>
                <a:gd name="T92" fmla="*/ 342 w 615"/>
                <a:gd name="T93" fmla="*/ 815 h 977"/>
                <a:gd name="T94" fmla="*/ 270 w 615"/>
                <a:gd name="T95" fmla="*/ 848 h 977"/>
                <a:gd name="T96" fmla="*/ 244 w 615"/>
                <a:gd name="T97" fmla="*/ 920 h 977"/>
                <a:gd name="T98" fmla="*/ 240 w 615"/>
                <a:gd name="T99" fmla="*/ 953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5" h="977">
                  <a:moveTo>
                    <a:pt x="240" y="953"/>
                  </a:moveTo>
                  <a:lnTo>
                    <a:pt x="198" y="973"/>
                  </a:lnTo>
                  <a:lnTo>
                    <a:pt x="174" y="977"/>
                  </a:lnTo>
                  <a:lnTo>
                    <a:pt x="150" y="977"/>
                  </a:lnTo>
                  <a:lnTo>
                    <a:pt x="135" y="953"/>
                  </a:lnTo>
                  <a:lnTo>
                    <a:pt x="72" y="934"/>
                  </a:lnTo>
                  <a:lnTo>
                    <a:pt x="57" y="934"/>
                  </a:lnTo>
                  <a:lnTo>
                    <a:pt x="34" y="935"/>
                  </a:lnTo>
                  <a:lnTo>
                    <a:pt x="14" y="935"/>
                  </a:lnTo>
                  <a:lnTo>
                    <a:pt x="0" y="930"/>
                  </a:lnTo>
                  <a:lnTo>
                    <a:pt x="13" y="907"/>
                  </a:lnTo>
                  <a:lnTo>
                    <a:pt x="34" y="882"/>
                  </a:lnTo>
                  <a:lnTo>
                    <a:pt x="58" y="824"/>
                  </a:lnTo>
                  <a:lnTo>
                    <a:pt x="72" y="776"/>
                  </a:lnTo>
                  <a:lnTo>
                    <a:pt x="72" y="742"/>
                  </a:lnTo>
                  <a:lnTo>
                    <a:pt x="92" y="723"/>
                  </a:lnTo>
                  <a:lnTo>
                    <a:pt x="92" y="685"/>
                  </a:lnTo>
                  <a:lnTo>
                    <a:pt x="116" y="681"/>
                  </a:lnTo>
                  <a:lnTo>
                    <a:pt x="111" y="652"/>
                  </a:lnTo>
                  <a:lnTo>
                    <a:pt x="68" y="661"/>
                  </a:lnTo>
                  <a:lnTo>
                    <a:pt x="39" y="661"/>
                  </a:lnTo>
                  <a:lnTo>
                    <a:pt x="48" y="637"/>
                  </a:lnTo>
                  <a:lnTo>
                    <a:pt x="48" y="613"/>
                  </a:lnTo>
                  <a:lnTo>
                    <a:pt x="63" y="622"/>
                  </a:lnTo>
                  <a:lnTo>
                    <a:pt x="82" y="618"/>
                  </a:lnTo>
                  <a:lnTo>
                    <a:pt x="96" y="598"/>
                  </a:lnTo>
                  <a:lnTo>
                    <a:pt x="87" y="575"/>
                  </a:lnTo>
                  <a:lnTo>
                    <a:pt x="67" y="587"/>
                  </a:lnTo>
                  <a:lnTo>
                    <a:pt x="44" y="604"/>
                  </a:lnTo>
                  <a:lnTo>
                    <a:pt x="15" y="594"/>
                  </a:lnTo>
                  <a:lnTo>
                    <a:pt x="30" y="551"/>
                  </a:lnTo>
                  <a:lnTo>
                    <a:pt x="63" y="484"/>
                  </a:lnTo>
                  <a:lnTo>
                    <a:pt x="106" y="450"/>
                  </a:lnTo>
                  <a:lnTo>
                    <a:pt x="135" y="402"/>
                  </a:lnTo>
                  <a:lnTo>
                    <a:pt x="168" y="360"/>
                  </a:lnTo>
                  <a:lnTo>
                    <a:pt x="174" y="336"/>
                  </a:lnTo>
                  <a:lnTo>
                    <a:pt x="192" y="312"/>
                  </a:lnTo>
                  <a:lnTo>
                    <a:pt x="207" y="273"/>
                  </a:lnTo>
                  <a:lnTo>
                    <a:pt x="246" y="201"/>
                  </a:lnTo>
                  <a:lnTo>
                    <a:pt x="250" y="153"/>
                  </a:lnTo>
                  <a:lnTo>
                    <a:pt x="256" y="130"/>
                  </a:lnTo>
                  <a:lnTo>
                    <a:pt x="255" y="113"/>
                  </a:lnTo>
                  <a:lnTo>
                    <a:pt x="251" y="95"/>
                  </a:lnTo>
                  <a:lnTo>
                    <a:pt x="245" y="61"/>
                  </a:lnTo>
                  <a:lnTo>
                    <a:pt x="245" y="48"/>
                  </a:lnTo>
                  <a:lnTo>
                    <a:pt x="250" y="38"/>
                  </a:lnTo>
                  <a:lnTo>
                    <a:pt x="255" y="24"/>
                  </a:lnTo>
                  <a:lnTo>
                    <a:pt x="260" y="24"/>
                  </a:lnTo>
                  <a:lnTo>
                    <a:pt x="303" y="0"/>
                  </a:lnTo>
                  <a:lnTo>
                    <a:pt x="331" y="6"/>
                  </a:lnTo>
                  <a:lnTo>
                    <a:pt x="352" y="6"/>
                  </a:lnTo>
                  <a:lnTo>
                    <a:pt x="366" y="0"/>
                  </a:lnTo>
                  <a:lnTo>
                    <a:pt x="370" y="20"/>
                  </a:lnTo>
                  <a:lnTo>
                    <a:pt x="351" y="48"/>
                  </a:lnTo>
                  <a:lnTo>
                    <a:pt x="356" y="66"/>
                  </a:lnTo>
                  <a:lnTo>
                    <a:pt x="399" y="53"/>
                  </a:lnTo>
                  <a:lnTo>
                    <a:pt x="423" y="72"/>
                  </a:lnTo>
                  <a:lnTo>
                    <a:pt x="467" y="82"/>
                  </a:lnTo>
                  <a:lnTo>
                    <a:pt x="500" y="68"/>
                  </a:lnTo>
                  <a:lnTo>
                    <a:pt x="518" y="73"/>
                  </a:lnTo>
                  <a:lnTo>
                    <a:pt x="538" y="81"/>
                  </a:lnTo>
                  <a:lnTo>
                    <a:pt x="581" y="86"/>
                  </a:lnTo>
                  <a:lnTo>
                    <a:pt x="581" y="114"/>
                  </a:lnTo>
                  <a:lnTo>
                    <a:pt x="567" y="129"/>
                  </a:lnTo>
                  <a:lnTo>
                    <a:pt x="572" y="149"/>
                  </a:lnTo>
                  <a:lnTo>
                    <a:pt x="600" y="149"/>
                  </a:lnTo>
                  <a:lnTo>
                    <a:pt x="615" y="168"/>
                  </a:lnTo>
                  <a:lnTo>
                    <a:pt x="592" y="198"/>
                  </a:lnTo>
                  <a:lnTo>
                    <a:pt x="552" y="220"/>
                  </a:lnTo>
                  <a:lnTo>
                    <a:pt x="540" y="226"/>
                  </a:lnTo>
                  <a:lnTo>
                    <a:pt x="505" y="244"/>
                  </a:lnTo>
                  <a:lnTo>
                    <a:pt x="495" y="302"/>
                  </a:lnTo>
                  <a:lnTo>
                    <a:pt x="486" y="340"/>
                  </a:lnTo>
                  <a:lnTo>
                    <a:pt x="480" y="388"/>
                  </a:lnTo>
                  <a:lnTo>
                    <a:pt x="438" y="402"/>
                  </a:lnTo>
                  <a:lnTo>
                    <a:pt x="444" y="425"/>
                  </a:lnTo>
                  <a:lnTo>
                    <a:pt x="452" y="450"/>
                  </a:lnTo>
                  <a:lnTo>
                    <a:pt x="428" y="479"/>
                  </a:lnTo>
                  <a:lnTo>
                    <a:pt x="423" y="503"/>
                  </a:lnTo>
                  <a:lnTo>
                    <a:pt x="399" y="498"/>
                  </a:lnTo>
                  <a:lnTo>
                    <a:pt x="371" y="495"/>
                  </a:lnTo>
                  <a:lnTo>
                    <a:pt x="356" y="495"/>
                  </a:lnTo>
                  <a:lnTo>
                    <a:pt x="346" y="499"/>
                  </a:lnTo>
                  <a:lnTo>
                    <a:pt x="359" y="527"/>
                  </a:lnTo>
                  <a:lnTo>
                    <a:pt x="366" y="559"/>
                  </a:lnTo>
                  <a:lnTo>
                    <a:pt x="370" y="589"/>
                  </a:lnTo>
                  <a:lnTo>
                    <a:pt x="386" y="600"/>
                  </a:lnTo>
                  <a:lnTo>
                    <a:pt x="404" y="618"/>
                  </a:lnTo>
                  <a:lnTo>
                    <a:pt x="380" y="652"/>
                  </a:lnTo>
                  <a:lnTo>
                    <a:pt x="342" y="666"/>
                  </a:lnTo>
                  <a:lnTo>
                    <a:pt x="318" y="723"/>
                  </a:lnTo>
                  <a:lnTo>
                    <a:pt x="336" y="771"/>
                  </a:lnTo>
                  <a:lnTo>
                    <a:pt x="360" y="781"/>
                  </a:lnTo>
                  <a:lnTo>
                    <a:pt x="342" y="815"/>
                  </a:lnTo>
                  <a:lnTo>
                    <a:pt x="308" y="819"/>
                  </a:lnTo>
                  <a:lnTo>
                    <a:pt x="270" y="848"/>
                  </a:lnTo>
                  <a:lnTo>
                    <a:pt x="246" y="886"/>
                  </a:lnTo>
                  <a:lnTo>
                    <a:pt x="244" y="920"/>
                  </a:lnTo>
                  <a:lnTo>
                    <a:pt x="251" y="953"/>
                  </a:lnTo>
                  <a:lnTo>
                    <a:pt x="240" y="953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381"/>
            <p:cNvSpPr>
              <a:spLocks/>
            </p:cNvSpPr>
            <p:nvPr/>
          </p:nvSpPr>
          <p:spPr bwMode="auto">
            <a:xfrm>
              <a:off x="1222" y="1712"/>
              <a:ext cx="522" cy="771"/>
            </a:xfrm>
            <a:custGeom>
              <a:avLst/>
              <a:gdLst>
                <a:gd name="T0" fmla="*/ 513 w 964"/>
                <a:gd name="T1" fmla="*/ 35 h 1604"/>
                <a:gd name="T2" fmla="*/ 616 w 964"/>
                <a:gd name="T3" fmla="*/ 38 h 1604"/>
                <a:gd name="T4" fmla="*/ 467 w 964"/>
                <a:gd name="T5" fmla="*/ 157 h 1604"/>
                <a:gd name="T6" fmla="*/ 510 w 964"/>
                <a:gd name="T7" fmla="*/ 201 h 1604"/>
                <a:gd name="T8" fmla="*/ 591 w 964"/>
                <a:gd name="T9" fmla="*/ 205 h 1604"/>
                <a:gd name="T10" fmla="*/ 707 w 964"/>
                <a:gd name="T11" fmla="*/ 277 h 1604"/>
                <a:gd name="T12" fmla="*/ 563 w 964"/>
                <a:gd name="T13" fmla="*/ 450 h 1604"/>
                <a:gd name="T14" fmla="*/ 510 w 964"/>
                <a:gd name="T15" fmla="*/ 512 h 1604"/>
                <a:gd name="T16" fmla="*/ 572 w 964"/>
                <a:gd name="T17" fmla="*/ 531 h 1604"/>
                <a:gd name="T18" fmla="*/ 687 w 964"/>
                <a:gd name="T19" fmla="*/ 823 h 1604"/>
                <a:gd name="T20" fmla="*/ 785 w 964"/>
                <a:gd name="T21" fmla="*/ 998 h 1604"/>
                <a:gd name="T22" fmla="*/ 807 w 964"/>
                <a:gd name="T23" fmla="*/ 1126 h 1604"/>
                <a:gd name="T24" fmla="*/ 869 w 964"/>
                <a:gd name="T25" fmla="*/ 1158 h 1604"/>
                <a:gd name="T26" fmla="*/ 956 w 964"/>
                <a:gd name="T27" fmla="*/ 1283 h 1604"/>
                <a:gd name="T28" fmla="*/ 879 w 964"/>
                <a:gd name="T29" fmla="*/ 1384 h 1604"/>
                <a:gd name="T30" fmla="*/ 819 w 964"/>
                <a:gd name="T31" fmla="*/ 1420 h 1604"/>
                <a:gd name="T32" fmla="*/ 908 w 964"/>
                <a:gd name="T33" fmla="*/ 1470 h 1604"/>
                <a:gd name="T34" fmla="*/ 797 w 964"/>
                <a:gd name="T35" fmla="*/ 1538 h 1604"/>
                <a:gd name="T36" fmla="*/ 635 w 964"/>
                <a:gd name="T37" fmla="*/ 1542 h 1604"/>
                <a:gd name="T38" fmla="*/ 548 w 964"/>
                <a:gd name="T39" fmla="*/ 1580 h 1604"/>
                <a:gd name="T40" fmla="*/ 432 w 964"/>
                <a:gd name="T41" fmla="*/ 1547 h 1604"/>
                <a:gd name="T42" fmla="*/ 332 w 964"/>
                <a:gd name="T43" fmla="*/ 1507 h 1604"/>
                <a:gd name="T44" fmla="*/ 212 w 964"/>
                <a:gd name="T45" fmla="*/ 1580 h 1604"/>
                <a:gd name="T46" fmla="*/ 48 w 964"/>
                <a:gd name="T47" fmla="*/ 1580 h 1604"/>
                <a:gd name="T48" fmla="*/ 107 w 964"/>
                <a:gd name="T49" fmla="*/ 1499 h 1604"/>
                <a:gd name="T50" fmla="*/ 212 w 964"/>
                <a:gd name="T51" fmla="*/ 1437 h 1604"/>
                <a:gd name="T52" fmla="*/ 349 w 964"/>
                <a:gd name="T53" fmla="*/ 1419 h 1604"/>
                <a:gd name="T54" fmla="*/ 462 w 964"/>
                <a:gd name="T55" fmla="*/ 1351 h 1604"/>
                <a:gd name="T56" fmla="*/ 308 w 964"/>
                <a:gd name="T57" fmla="*/ 1379 h 1604"/>
                <a:gd name="T58" fmla="*/ 168 w 964"/>
                <a:gd name="T59" fmla="*/ 1307 h 1604"/>
                <a:gd name="T60" fmla="*/ 155 w 964"/>
                <a:gd name="T61" fmla="*/ 1221 h 1604"/>
                <a:gd name="T62" fmla="*/ 303 w 964"/>
                <a:gd name="T63" fmla="*/ 1135 h 1604"/>
                <a:gd name="T64" fmla="*/ 231 w 964"/>
                <a:gd name="T65" fmla="*/ 1097 h 1604"/>
                <a:gd name="T66" fmla="*/ 270 w 964"/>
                <a:gd name="T67" fmla="*/ 995 h 1604"/>
                <a:gd name="T68" fmla="*/ 380 w 964"/>
                <a:gd name="T69" fmla="*/ 1019 h 1604"/>
                <a:gd name="T70" fmla="*/ 452 w 964"/>
                <a:gd name="T71" fmla="*/ 958 h 1604"/>
                <a:gd name="T72" fmla="*/ 456 w 964"/>
                <a:gd name="T73" fmla="*/ 862 h 1604"/>
                <a:gd name="T74" fmla="*/ 404 w 964"/>
                <a:gd name="T75" fmla="*/ 790 h 1604"/>
                <a:gd name="T76" fmla="*/ 375 w 964"/>
                <a:gd name="T77" fmla="*/ 742 h 1604"/>
                <a:gd name="T78" fmla="*/ 284 w 964"/>
                <a:gd name="T79" fmla="*/ 747 h 1604"/>
                <a:gd name="T80" fmla="*/ 288 w 964"/>
                <a:gd name="T81" fmla="*/ 651 h 1604"/>
                <a:gd name="T82" fmla="*/ 347 w 964"/>
                <a:gd name="T83" fmla="*/ 512 h 1604"/>
                <a:gd name="T84" fmla="*/ 288 w 964"/>
                <a:gd name="T85" fmla="*/ 546 h 1604"/>
                <a:gd name="T86" fmla="*/ 246 w 964"/>
                <a:gd name="T87" fmla="*/ 589 h 1604"/>
                <a:gd name="T88" fmla="*/ 260 w 964"/>
                <a:gd name="T89" fmla="*/ 502 h 1604"/>
                <a:gd name="T90" fmla="*/ 294 w 964"/>
                <a:gd name="T91" fmla="*/ 349 h 1604"/>
                <a:gd name="T92" fmla="*/ 218 w 964"/>
                <a:gd name="T93" fmla="*/ 411 h 1604"/>
                <a:gd name="T94" fmla="*/ 216 w 964"/>
                <a:gd name="T95" fmla="*/ 325 h 1604"/>
                <a:gd name="T96" fmla="*/ 288 w 964"/>
                <a:gd name="T97" fmla="*/ 277 h 1604"/>
                <a:gd name="T98" fmla="*/ 240 w 964"/>
                <a:gd name="T99" fmla="*/ 239 h 1604"/>
                <a:gd name="T100" fmla="*/ 203 w 964"/>
                <a:gd name="T101" fmla="*/ 167 h 1604"/>
                <a:gd name="T102" fmla="*/ 270 w 964"/>
                <a:gd name="T103" fmla="*/ 205 h 1604"/>
                <a:gd name="T104" fmla="*/ 308 w 964"/>
                <a:gd name="T105" fmla="*/ 157 h 1604"/>
                <a:gd name="T106" fmla="*/ 371 w 964"/>
                <a:gd name="T107" fmla="*/ 119 h 1604"/>
                <a:gd name="T108" fmla="*/ 395 w 964"/>
                <a:gd name="T109" fmla="*/ 28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4" h="1604">
                  <a:moveTo>
                    <a:pt x="414" y="0"/>
                  </a:moveTo>
                  <a:lnTo>
                    <a:pt x="438" y="14"/>
                  </a:lnTo>
                  <a:lnTo>
                    <a:pt x="462" y="9"/>
                  </a:lnTo>
                  <a:lnTo>
                    <a:pt x="467" y="23"/>
                  </a:lnTo>
                  <a:lnTo>
                    <a:pt x="513" y="35"/>
                  </a:lnTo>
                  <a:lnTo>
                    <a:pt x="540" y="36"/>
                  </a:lnTo>
                  <a:lnTo>
                    <a:pt x="563" y="33"/>
                  </a:lnTo>
                  <a:lnTo>
                    <a:pt x="576" y="23"/>
                  </a:lnTo>
                  <a:lnTo>
                    <a:pt x="615" y="28"/>
                  </a:lnTo>
                  <a:lnTo>
                    <a:pt x="616" y="38"/>
                  </a:lnTo>
                  <a:lnTo>
                    <a:pt x="612" y="54"/>
                  </a:lnTo>
                  <a:lnTo>
                    <a:pt x="596" y="81"/>
                  </a:lnTo>
                  <a:lnTo>
                    <a:pt x="534" y="124"/>
                  </a:lnTo>
                  <a:lnTo>
                    <a:pt x="504" y="138"/>
                  </a:lnTo>
                  <a:lnTo>
                    <a:pt x="467" y="157"/>
                  </a:lnTo>
                  <a:lnTo>
                    <a:pt x="504" y="172"/>
                  </a:lnTo>
                  <a:lnTo>
                    <a:pt x="491" y="196"/>
                  </a:lnTo>
                  <a:lnTo>
                    <a:pt x="456" y="205"/>
                  </a:lnTo>
                  <a:lnTo>
                    <a:pt x="456" y="229"/>
                  </a:lnTo>
                  <a:lnTo>
                    <a:pt x="510" y="201"/>
                  </a:lnTo>
                  <a:lnTo>
                    <a:pt x="528" y="205"/>
                  </a:lnTo>
                  <a:lnTo>
                    <a:pt x="543" y="196"/>
                  </a:lnTo>
                  <a:lnTo>
                    <a:pt x="562" y="208"/>
                  </a:lnTo>
                  <a:lnTo>
                    <a:pt x="581" y="220"/>
                  </a:lnTo>
                  <a:lnTo>
                    <a:pt x="591" y="205"/>
                  </a:lnTo>
                  <a:lnTo>
                    <a:pt x="615" y="209"/>
                  </a:lnTo>
                  <a:lnTo>
                    <a:pt x="639" y="220"/>
                  </a:lnTo>
                  <a:lnTo>
                    <a:pt x="691" y="230"/>
                  </a:lnTo>
                  <a:lnTo>
                    <a:pt x="704" y="251"/>
                  </a:lnTo>
                  <a:lnTo>
                    <a:pt x="707" y="277"/>
                  </a:lnTo>
                  <a:lnTo>
                    <a:pt x="677" y="306"/>
                  </a:lnTo>
                  <a:lnTo>
                    <a:pt x="659" y="339"/>
                  </a:lnTo>
                  <a:lnTo>
                    <a:pt x="624" y="393"/>
                  </a:lnTo>
                  <a:lnTo>
                    <a:pt x="600" y="435"/>
                  </a:lnTo>
                  <a:lnTo>
                    <a:pt x="563" y="450"/>
                  </a:lnTo>
                  <a:lnTo>
                    <a:pt x="581" y="469"/>
                  </a:lnTo>
                  <a:lnTo>
                    <a:pt x="587" y="488"/>
                  </a:lnTo>
                  <a:lnTo>
                    <a:pt x="552" y="502"/>
                  </a:lnTo>
                  <a:lnTo>
                    <a:pt x="515" y="493"/>
                  </a:lnTo>
                  <a:lnTo>
                    <a:pt x="510" y="512"/>
                  </a:lnTo>
                  <a:lnTo>
                    <a:pt x="486" y="512"/>
                  </a:lnTo>
                  <a:lnTo>
                    <a:pt x="495" y="531"/>
                  </a:lnTo>
                  <a:lnTo>
                    <a:pt x="524" y="536"/>
                  </a:lnTo>
                  <a:lnTo>
                    <a:pt x="548" y="522"/>
                  </a:lnTo>
                  <a:lnTo>
                    <a:pt x="572" y="531"/>
                  </a:lnTo>
                  <a:lnTo>
                    <a:pt x="611" y="565"/>
                  </a:lnTo>
                  <a:lnTo>
                    <a:pt x="653" y="631"/>
                  </a:lnTo>
                  <a:lnTo>
                    <a:pt x="659" y="679"/>
                  </a:lnTo>
                  <a:lnTo>
                    <a:pt x="672" y="751"/>
                  </a:lnTo>
                  <a:lnTo>
                    <a:pt x="687" y="823"/>
                  </a:lnTo>
                  <a:lnTo>
                    <a:pt x="744" y="866"/>
                  </a:lnTo>
                  <a:lnTo>
                    <a:pt x="759" y="910"/>
                  </a:lnTo>
                  <a:lnTo>
                    <a:pt x="773" y="929"/>
                  </a:lnTo>
                  <a:lnTo>
                    <a:pt x="773" y="967"/>
                  </a:lnTo>
                  <a:lnTo>
                    <a:pt x="785" y="998"/>
                  </a:lnTo>
                  <a:lnTo>
                    <a:pt x="797" y="1030"/>
                  </a:lnTo>
                  <a:lnTo>
                    <a:pt x="768" y="1030"/>
                  </a:lnTo>
                  <a:lnTo>
                    <a:pt x="787" y="1058"/>
                  </a:lnTo>
                  <a:lnTo>
                    <a:pt x="807" y="1087"/>
                  </a:lnTo>
                  <a:lnTo>
                    <a:pt x="807" y="1126"/>
                  </a:lnTo>
                  <a:lnTo>
                    <a:pt x="779" y="1154"/>
                  </a:lnTo>
                  <a:lnTo>
                    <a:pt x="792" y="1187"/>
                  </a:lnTo>
                  <a:lnTo>
                    <a:pt x="816" y="1169"/>
                  </a:lnTo>
                  <a:lnTo>
                    <a:pt x="840" y="1154"/>
                  </a:lnTo>
                  <a:lnTo>
                    <a:pt x="869" y="1158"/>
                  </a:lnTo>
                  <a:lnTo>
                    <a:pt x="899" y="1169"/>
                  </a:lnTo>
                  <a:lnTo>
                    <a:pt x="933" y="1185"/>
                  </a:lnTo>
                  <a:lnTo>
                    <a:pt x="960" y="1211"/>
                  </a:lnTo>
                  <a:lnTo>
                    <a:pt x="964" y="1246"/>
                  </a:lnTo>
                  <a:lnTo>
                    <a:pt x="956" y="1283"/>
                  </a:lnTo>
                  <a:lnTo>
                    <a:pt x="927" y="1307"/>
                  </a:lnTo>
                  <a:lnTo>
                    <a:pt x="936" y="1327"/>
                  </a:lnTo>
                  <a:lnTo>
                    <a:pt x="899" y="1351"/>
                  </a:lnTo>
                  <a:lnTo>
                    <a:pt x="888" y="1374"/>
                  </a:lnTo>
                  <a:lnTo>
                    <a:pt x="879" y="1384"/>
                  </a:lnTo>
                  <a:lnTo>
                    <a:pt x="860" y="1374"/>
                  </a:lnTo>
                  <a:lnTo>
                    <a:pt x="831" y="1384"/>
                  </a:lnTo>
                  <a:lnTo>
                    <a:pt x="851" y="1398"/>
                  </a:lnTo>
                  <a:lnTo>
                    <a:pt x="845" y="1408"/>
                  </a:lnTo>
                  <a:lnTo>
                    <a:pt x="819" y="1420"/>
                  </a:lnTo>
                  <a:lnTo>
                    <a:pt x="797" y="1437"/>
                  </a:lnTo>
                  <a:lnTo>
                    <a:pt x="831" y="1466"/>
                  </a:lnTo>
                  <a:lnTo>
                    <a:pt x="864" y="1461"/>
                  </a:lnTo>
                  <a:lnTo>
                    <a:pt x="888" y="1462"/>
                  </a:lnTo>
                  <a:lnTo>
                    <a:pt x="908" y="1470"/>
                  </a:lnTo>
                  <a:lnTo>
                    <a:pt x="899" y="1490"/>
                  </a:lnTo>
                  <a:lnTo>
                    <a:pt x="899" y="1514"/>
                  </a:lnTo>
                  <a:lnTo>
                    <a:pt x="855" y="1514"/>
                  </a:lnTo>
                  <a:lnTo>
                    <a:pt x="827" y="1538"/>
                  </a:lnTo>
                  <a:lnTo>
                    <a:pt x="797" y="1538"/>
                  </a:lnTo>
                  <a:lnTo>
                    <a:pt x="740" y="1571"/>
                  </a:lnTo>
                  <a:lnTo>
                    <a:pt x="707" y="1562"/>
                  </a:lnTo>
                  <a:lnTo>
                    <a:pt x="683" y="1547"/>
                  </a:lnTo>
                  <a:lnTo>
                    <a:pt x="660" y="1543"/>
                  </a:lnTo>
                  <a:lnTo>
                    <a:pt x="635" y="1542"/>
                  </a:lnTo>
                  <a:lnTo>
                    <a:pt x="615" y="1556"/>
                  </a:lnTo>
                  <a:lnTo>
                    <a:pt x="600" y="1532"/>
                  </a:lnTo>
                  <a:lnTo>
                    <a:pt x="572" y="1538"/>
                  </a:lnTo>
                  <a:lnTo>
                    <a:pt x="572" y="1556"/>
                  </a:lnTo>
                  <a:lnTo>
                    <a:pt x="548" y="1580"/>
                  </a:lnTo>
                  <a:lnTo>
                    <a:pt x="534" y="1566"/>
                  </a:lnTo>
                  <a:lnTo>
                    <a:pt x="519" y="1547"/>
                  </a:lnTo>
                  <a:lnTo>
                    <a:pt x="480" y="1542"/>
                  </a:lnTo>
                  <a:lnTo>
                    <a:pt x="471" y="1562"/>
                  </a:lnTo>
                  <a:lnTo>
                    <a:pt x="432" y="1547"/>
                  </a:lnTo>
                  <a:lnTo>
                    <a:pt x="404" y="1562"/>
                  </a:lnTo>
                  <a:lnTo>
                    <a:pt x="375" y="1538"/>
                  </a:lnTo>
                  <a:lnTo>
                    <a:pt x="360" y="1508"/>
                  </a:lnTo>
                  <a:lnTo>
                    <a:pt x="350" y="1506"/>
                  </a:lnTo>
                  <a:lnTo>
                    <a:pt x="332" y="1507"/>
                  </a:lnTo>
                  <a:lnTo>
                    <a:pt x="303" y="1518"/>
                  </a:lnTo>
                  <a:lnTo>
                    <a:pt x="279" y="1551"/>
                  </a:lnTo>
                  <a:lnTo>
                    <a:pt x="263" y="1580"/>
                  </a:lnTo>
                  <a:lnTo>
                    <a:pt x="240" y="1604"/>
                  </a:lnTo>
                  <a:lnTo>
                    <a:pt x="212" y="1580"/>
                  </a:lnTo>
                  <a:lnTo>
                    <a:pt x="183" y="1556"/>
                  </a:lnTo>
                  <a:lnTo>
                    <a:pt x="144" y="1547"/>
                  </a:lnTo>
                  <a:lnTo>
                    <a:pt x="116" y="1571"/>
                  </a:lnTo>
                  <a:lnTo>
                    <a:pt x="83" y="1580"/>
                  </a:lnTo>
                  <a:lnTo>
                    <a:pt x="48" y="1580"/>
                  </a:lnTo>
                  <a:lnTo>
                    <a:pt x="0" y="1571"/>
                  </a:lnTo>
                  <a:lnTo>
                    <a:pt x="11" y="1551"/>
                  </a:lnTo>
                  <a:lnTo>
                    <a:pt x="54" y="1547"/>
                  </a:lnTo>
                  <a:lnTo>
                    <a:pt x="92" y="1523"/>
                  </a:lnTo>
                  <a:lnTo>
                    <a:pt x="107" y="1499"/>
                  </a:lnTo>
                  <a:lnTo>
                    <a:pt x="126" y="1504"/>
                  </a:lnTo>
                  <a:lnTo>
                    <a:pt x="174" y="1470"/>
                  </a:lnTo>
                  <a:lnTo>
                    <a:pt x="168" y="1442"/>
                  </a:lnTo>
                  <a:lnTo>
                    <a:pt x="188" y="1427"/>
                  </a:lnTo>
                  <a:lnTo>
                    <a:pt x="212" y="1437"/>
                  </a:lnTo>
                  <a:lnTo>
                    <a:pt x="227" y="1398"/>
                  </a:lnTo>
                  <a:lnTo>
                    <a:pt x="275" y="1394"/>
                  </a:lnTo>
                  <a:lnTo>
                    <a:pt x="284" y="1408"/>
                  </a:lnTo>
                  <a:lnTo>
                    <a:pt x="312" y="1413"/>
                  </a:lnTo>
                  <a:lnTo>
                    <a:pt x="349" y="1419"/>
                  </a:lnTo>
                  <a:lnTo>
                    <a:pt x="367" y="1421"/>
                  </a:lnTo>
                  <a:lnTo>
                    <a:pt x="380" y="1418"/>
                  </a:lnTo>
                  <a:lnTo>
                    <a:pt x="375" y="1398"/>
                  </a:lnTo>
                  <a:lnTo>
                    <a:pt x="422" y="1370"/>
                  </a:lnTo>
                  <a:lnTo>
                    <a:pt x="462" y="1351"/>
                  </a:lnTo>
                  <a:lnTo>
                    <a:pt x="452" y="1348"/>
                  </a:lnTo>
                  <a:lnTo>
                    <a:pt x="428" y="1347"/>
                  </a:lnTo>
                  <a:lnTo>
                    <a:pt x="380" y="1355"/>
                  </a:lnTo>
                  <a:lnTo>
                    <a:pt x="347" y="1384"/>
                  </a:lnTo>
                  <a:lnTo>
                    <a:pt x="308" y="1379"/>
                  </a:lnTo>
                  <a:lnTo>
                    <a:pt x="284" y="1341"/>
                  </a:lnTo>
                  <a:lnTo>
                    <a:pt x="236" y="1341"/>
                  </a:lnTo>
                  <a:lnTo>
                    <a:pt x="231" y="1288"/>
                  </a:lnTo>
                  <a:lnTo>
                    <a:pt x="192" y="1288"/>
                  </a:lnTo>
                  <a:lnTo>
                    <a:pt x="168" y="1307"/>
                  </a:lnTo>
                  <a:lnTo>
                    <a:pt x="135" y="1303"/>
                  </a:lnTo>
                  <a:lnTo>
                    <a:pt x="120" y="1274"/>
                  </a:lnTo>
                  <a:lnTo>
                    <a:pt x="140" y="1250"/>
                  </a:lnTo>
                  <a:lnTo>
                    <a:pt x="131" y="1231"/>
                  </a:lnTo>
                  <a:lnTo>
                    <a:pt x="155" y="1221"/>
                  </a:lnTo>
                  <a:lnTo>
                    <a:pt x="179" y="1223"/>
                  </a:lnTo>
                  <a:lnTo>
                    <a:pt x="203" y="1226"/>
                  </a:lnTo>
                  <a:lnTo>
                    <a:pt x="251" y="1202"/>
                  </a:lnTo>
                  <a:lnTo>
                    <a:pt x="294" y="1187"/>
                  </a:lnTo>
                  <a:lnTo>
                    <a:pt x="303" y="1135"/>
                  </a:lnTo>
                  <a:lnTo>
                    <a:pt x="305" y="1102"/>
                  </a:lnTo>
                  <a:lnTo>
                    <a:pt x="305" y="1084"/>
                  </a:lnTo>
                  <a:lnTo>
                    <a:pt x="299" y="1073"/>
                  </a:lnTo>
                  <a:lnTo>
                    <a:pt x="264" y="1082"/>
                  </a:lnTo>
                  <a:lnTo>
                    <a:pt x="231" y="1097"/>
                  </a:lnTo>
                  <a:lnTo>
                    <a:pt x="222" y="1082"/>
                  </a:lnTo>
                  <a:lnTo>
                    <a:pt x="251" y="1063"/>
                  </a:lnTo>
                  <a:lnTo>
                    <a:pt x="284" y="1043"/>
                  </a:lnTo>
                  <a:lnTo>
                    <a:pt x="270" y="1019"/>
                  </a:lnTo>
                  <a:lnTo>
                    <a:pt x="270" y="995"/>
                  </a:lnTo>
                  <a:lnTo>
                    <a:pt x="288" y="982"/>
                  </a:lnTo>
                  <a:lnTo>
                    <a:pt x="308" y="1006"/>
                  </a:lnTo>
                  <a:lnTo>
                    <a:pt x="327" y="1019"/>
                  </a:lnTo>
                  <a:lnTo>
                    <a:pt x="347" y="1010"/>
                  </a:lnTo>
                  <a:lnTo>
                    <a:pt x="380" y="1019"/>
                  </a:lnTo>
                  <a:lnTo>
                    <a:pt x="408" y="1019"/>
                  </a:lnTo>
                  <a:lnTo>
                    <a:pt x="456" y="1015"/>
                  </a:lnTo>
                  <a:lnTo>
                    <a:pt x="432" y="995"/>
                  </a:lnTo>
                  <a:lnTo>
                    <a:pt x="432" y="967"/>
                  </a:lnTo>
                  <a:lnTo>
                    <a:pt x="452" y="958"/>
                  </a:lnTo>
                  <a:lnTo>
                    <a:pt x="443" y="943"/>
                  </a:lnTo>
                  <a:lnTo>
                    <a:pt x="447" y="905"/>
                  </a:lnTo>
                  <a:lnTo>
                    <a:pt x="480" y="890"/>
                  </a:lnTo>
                  <a:lnTo>
                    <a:pt x="500" y="862"/>
                  </a:lnTo>
                  <a:lnTo>
                    <a:pt x="456" y="862"/>
                  </a:lnTo>
                  <a:lnTo>
                    <a:pt x="456" y="881"/>
                  </a:lnTo>
                  <a:lnTo>
                    <a:pt x="432" y="886"/>
                  </a:lnTo>
                  <a:lnTo>
                    <a:pt x="423" y="842"/>
                  </a:lnTo>
                  <a:lnTo>
                    <a:pt x="419" y="809"/>
                  </a:lnTo>
                  <a:lnTo>
                    <a:pt x="404" y="790"/>
                  </a:lnTo>
                  <a:lnTo>
                    <a:pt x="428" y="751"/>
                  </a:lnTo>
                  <a:lnTo>
                    <a:pt x="471" y="723"/>
                  </a:lnTo>
                  <a:lnTo>
                    <a:pt x="438" y="709"/>
                  </a:lnTo>
                  <a:lnTo>
                    <a:pt x="395" y="723"/>
                  </a:lnTo>
                  <a:lnTo>
                    <a:pt x="375" y="742"/>
                  </a:lnTo>
                  <a:lnTo>
                    <a:pt x="351" y="718"/>
                  </a:lnTo>
                  <a:lnTo>
                    <a:pt x="342" y="757"/>
                  </a:lnTo>
                  <a:lnTo>
                    <a:pt x="312" y="733"/>
                  </a:lnTo>
                  <a:lnTo>
                    <a:pt x="284" y="713"/>
                  </a:lnTo>
                  <a:lnTo>
                    <a:pt x="284" y="747"/>
                  </a:lnTo>
                  <a:lnTo>
                    <a:pt x="275" y="751"/>
                  </a:lnTo>
                  <a:lnTo>
                    <a:pt x="264" y="703"/>
                  </a:lnTo>
                  <a:lnTo>
                    <a:pt x="236" y="699"/>
                  </a:lnTo>
                  <a:lnTo>
                    <a:pt x="246" y="670"/>
                  </a:lnTo>
                  <a:lnTo>
                    <a:pt x="288" y="651"/>
                  </a:lnTo>
                  <a:lnTo>
                    <a:pt x="308" y="627"/>
                  </a:lnTo>
                  <a:lnTo>
                    <a:pt x="336" y="589"/>
                  </a:lnTo>
                  <a:lnTo>
                    <a:pt x="327" y="555"/>
                  </a:lnTo>
                  <a:lnTo>
                    <a:pt x="323" y="531"/>
                  </a:lnTo>
                  <a:lnTo>
                    <a:pt x="347" y="512"/>
                  </a:lnTo>
                  <a:lnTo>
                    <a:pt x="312" y="507"/>
                  </a:lnTo>
                  <a:lnTo>
                    <a:pt x="303" y="536"/>
                  </a:lnTo>
                  <a:lnTo>
                    <a:pt x="294" y="512"/>
                  </a:lnTo>
                  <a:lnTo>
                    <a:pt x="275" y="522"/>
                  </a:lnTo>
                  <a:lnTo>
                    <a:pt x="288" y="546"/>
                  </a:lnTo>
                  <a:lnTo>
                    <a:pt x="294" y="579"/>
                  </a:lnTo>
                  <a:lnTo>
                    <a:pt x="288" y="598"/>
                  </a:lnTo>
                  <a:lnTo>
                    <a:pt x="270" y="598"/>
                  </a:lnTo>
                  <a:lnTo>
                    <a:pt x="255" y="570"/>
                  </a:lnTo>
                  <a:lnTo>
                    <a:pt x="246" y="589"/>
                  </a:lnTo>
                  <a:lnTo>
                    <a:pt x="216" y="613"/>
                  </a:lnTo>
                  <a:lnTo>
                    <a:pt x="203" y="589"/>
                  </a:lnTo>
                  <a:lnTo>
                    <a:pt x="227" y="546"/>
                  </a:lnTo>
                  <a:lnTo>
                    <a:pt x="246" y="522"/>
                  </a:lnTo>
                  <a:lnTo>
                    <a:pt x="260" y="502"/>
                  </a:lnTo>
                  <a:lnTo>
                    <a:pt x="251" y="483"/>
                  </a:lnTo>
                  <a:lnTo>
                    <a:pt x="264" y="459"/>
                  </a:lnTo>
                  <a:lnTo>
                    <a:pt x="270" y="411"/>
                  </a:lnTo>
                  <a:lnTo>
                    <a:pt x="294" y="393"/>
                  </a:lnTo>
                  <a:lnTo>
                    <a:pt x="294" y="349"/>
                  </a:lnTo>
                  <a:lnTo>
                    <a:pt x="275" y="363"/>
                  </a:lnTo>
                  <a:lnTo>
                    <a:pt x="270" y="378"/>
                  </a:lnTo>
                  <a:lnTo>
                    <a:pt x="251" y="411"/>
                  </a:lnTo>
                  <a:lnTo>
                    <a:pt x="239" y="407"/>
                  </a:lnTo>
                  <a:lnTo>
                    <a:pt x="218" y="411"/>
                  </a:lnTo>
                  <a:lnTo>
                    <a:pt x="198" y="414"/>
                  </a:lnTo>
                  <a:lnTo>
                    <a:pt x="181" y="402"/>
                  </a:lnTo>
                  <a:lnTo>
                    <a:pt x="231" y="373"/>
                  </a:lnTo>
                  <a:lnTo>
                    <a:pt x="207" y="358"/>
                  </a:lnTo>
                  <a:lnTo>
                    <a:pt x="216" y="325"/>
                  </a:lnTo>
                  <a:lnTo>
                    <a:pt x="264" y="330"/>
                  </a:lnTo>
                  <a:lnTo>
                    <a:pt x="264" y="301"/>
                  </a:lnTo>
                  <a:lnTo>
                    <a:pt x="270" y="286"/>
                  </a:lnTo>
                  <a:lnTo>
                    <a:pt x="284" y="292"/>
                  </a:lnTo>
                  <a:lnTo>
                    <a:pt x="288" y="277"/>
                  </a:lnTo>
                  <a:lnTo>
                    <a:pt x="270" y="268"/>
                  </a:lnTo>
                  <a:lnTo>
                    <a:pt x="246" y="277"/>
                  </a:lnTo>
                  <a:lnTo>
                    <a:pt x="240" y="262"/>
                  </a:lnTo>
                  <a:lnTo>
                    <a:pt x="260" y="244"/>
                  </a:lnTo>
                  <a:lnTo>
                    <a:pt x="240" y="239"/>
                  </a:lnTo>
                  <a:lnTo>
                    <a:pt x="227" y="253"/>
                  </a:lnTo>
                  <a:lnTo>
                    <a:pt x="203" y="234"/>
                  </a:lnTo>
                  <a:lnTo>
                    <a:pt x="222" y="205"/>
                  </a:lnTo>
                  <a:lnTo>
                    <a:pt x="198" y="196"/>
                  </a:lnTo>
                  <a:lnTo>
                    <a:pt x="203" y="167"/>
                  </a:lnTo>
                  <a:lnTo>
                    <a:pt x="236" y="177"/>
                  </a:lnTo>
                  <a:lnTo>
                    <a:pt x="236" y="143"/>
                  </a:lnTo>
                  <a:lnTo>
                    <a:pt x="255" y="143"/>
                  </a:lnTo>
                  <a:lnTo>
                    <a:pt x="264" y="177"/>
                  </a:lnTo>
                  <a:lnTo>
                    <a:pt x="270" y="205"/>
                  </a:lnTo>
                  <a:lnTo>
                    <a:pt x="270" y="229"/>
                  </a:lnTo>
                  <a:lnTo>
                    <a:pt x="303" y="234"/>
                  </a:lnTo>
                  <a:lnTo>
                    <a:pt x="288" y="191"/>
                  </a:lnTo>
                  <a:lnTo>
                    <a:pt x="308" y="177"/>
                  </a:lnTo>
                  <a:lnTo>
                    <a:pt x="308" y="157"/>
                  </a:lnTo>
                  <a:lnTo>
                    <a:pt x="299" y="138"/>
                  </a:lnTo>
                  <a:lnTo>
                    <a:pt x="323" y="114"/>
                  </a:lnTo>
                  <a:lnTo>
                    <a:pt x="348" y="117"/>
                  </a:lnTo>
                  <a:lnTo>
                    <a:pt x="361" y="120"/>
                  </a:lnTo>
                  <a:lnTo>
                    <a:pt x="371" y="119"/>
                  </a:lnTo>
                  <a:lnTo>
                    <a:pt x="360" y="85"/>
                  </a:lnTo>
                  <a:lnTo>
                    <a:pt x="375" y="76"/>
                  </a:lnTo>
                  <a:lnTo>
                    <a:pt x="366" y="47"/>
                  </a:lnTo>
                  <a:lnTo>
                    <a:pt x="390" y="47"/>
                  </a:lnTo>
                  <a:lnTo>
                    <a:pt x="395" y="28"/>
                  </a:lnTo>
                  <a:lnTo>
                    <a:pt x="404" y="4"/>
                  </a:lnTo>
                  <a:lnTo>
                    <a:pt x="414" y="42"/>
                  </a:lnTo>
                  <a:lnTo>
                    <a:pt x="423" y="28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382"/>
            <p:cNvSpPr>
              <a:spLocks/>
            </p:cNvSpPr>
            <p:nvPr/>
          </p:nvSpPr>
          <p:spPr bwMode="auto">
            <a:xfrm>
              <a:off x="1300" y="1925"/>
              <a:ext cx="52" cy="46"/>
            </a:xfrm>
            <a:custGeom>
              <a:avLst/>
              <a:gdLst>
                <a:gd name="T0" fmla="*/ 96 w 96"/>
                <a:gd name="T1" fmla="*/ 0 h 96"/>
                <a:gd name="T2" fmla="*/ 63 w 96"/>
                <a:gd name="T3" fmla="*/ 29 h 96"/>
                <a:gd name="T4" fmla="*/ 44 w 96"/>
                <a:gd name="T5" fmla="*/ 33 h 96"/>
                <a:gd name="T6" fmla="*/ 15 w 96"/>
                <a:gd name="T7" fmla="*/ 43 h 96"/>
                <a:gd name="T8" fmla="*/ 0 w 96"/>
                <a:gd name="T9" fmla="*/ 62 h 96"/>
                <a:gd name="T10" fmla="*/ 11 w 96"/>
                <a:gd name="T11" fmla="*/ 77 h 96"/>
                <a:gd name="T12" fmla="*/ 24 w 96"/>
                <a:gd name="T13" fmla="*/ 62 h 96"/>
                <a:gd name="T14" fmla="*/ 15 w 96"/>
                <a:gd name="T15" fmla="*/ 96 h 96"/>
                <a:gd name="T16" fmla="*/ 39 w 96"/>
                <a:gd name="T17" fmla="*/ 91 h 96"/>
                <a:gd name="T18" fmla="*/ 63 w 96"/>
                <a:gd name="T19" fmla="*/ 67 h 96"/>
                <a:gd name="T20" fmla="*/ 72 w 96"/>
                <a:gd name="T21" fmla="*/ 43 h 96"/>
                <a:gd name="T22" fmla="*/ 96 w 96"/>
                <a:gd name="T23" fmla="*/ 19 h 96"/>
                <a:gd name="T24" fmla="*/ 96 w 9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96">
                  <a:moveTo>
                    <a:pt x="96" y="0"/>
                  </a:moveTo>
                  <a:lnTo>
                    <a:pt x="63" y="29"/>
                  </a:lnTo>
                  <a:lnTo>
                    <a:pt x="44" y="33"/>
                  </a:lnTo>
                  <a:lnTo>
                    <a:pt x="15" y="43"/>
                  </a:lnTo>
                  <a:lnTo>
                    <a:pt x="0" y="62"/>
                  </a:lnTo>
                  <a:lnTo>
                    <a:pt x="11" y="77"/>
                  </a:lnTo>
                  <a:lnTo>
                    <a:pt x="24" y="62"/>
                  </a:lnTo>
                  <a:lnTo>
                    <a:pt x="15" y="96"/>
                  </a:lnTo>
                  <a:lnTo>
                    <a:pt x="39" y="91"/>
                  </a:lnTo>
                  <a:lnTo>
                    <a:pt x="63" y="67"/>
                  </a:lnTo>
                  <a:lnTo>
                    <a:pt x="72" y="43"/>
                  </a:lnTo>
                  <a:lnTo>
                    <a:pt x="96" y="1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383"/>
            <p:cNvSpPr>
              <a:spLocks/>
            </p:cNvSpPr>
            <p:nvPr/>
          </p:nvSpPr>
          <p:spPr bwMode="auto">
            <a:xfrm>
              <a:off x="1365" y="2096"/>
              <a:ext cx="32" cy="25"/>
            </a:xfrm>
            <a:custGeom>
              <a:avLst/>
              <a:gdLst>
                <a:gd name="T0" fmla="*/ 48 w 59"/>
                <a:gd name="T1" fmla="*/ 0 h 54"/>
                <a:gd name="T2" fmla="*/ 35 w 59"/>
                <a:gd name="T3" fmla="*/ 15 h 54"/>
                <a:gd name="T4" fmla="*/ 15 w 59"/>
                <a:gd name="T5" fmla="*/ 30 h 54"/>
                <a:gd name="T6" fmla="*/ 0 w 59"/>
                <a:gd name="T7" fmla="*/ 54 h 54"/>
                <a:gd name="T8" fmla="*/ 24 w 59"/>
                <a:gd name="T9" fmla="*/ 54 h 54"/>
                <a:gd name="T10" fmla="*/ 39 w 59"/>
                <a:gd name="T11" fmla="*/ 39 h 54"/>
                <a:gd name="T12" fmla="*/ 59 w 59"/>
                <a:gd name="T13" fmla="*/ 34 h 54"/>
                <a:gd name="T14" fmla="*/ 59 w 59"/>
                <a:gd name="T15" fmla="*/ 15 h 54"/>
                <a:gd name="T16" fmla="*/ 48 w 5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4">
                  <a:moveTo>
                    <a:pt x="48" y="0"/>
                  </a:moveTo>
                  <a:lnTo>
                    <a:pt x="35" y="15"/>
                  </a:lnTo>
                  <a:lnTo>
                    <a:pt x="15" y="30"/>
                  </a:lnTo>
                  <a:lnTo>
                    <a:pt x="0" y="54"/>
                  </a:lnTo>
                  <a:lnTo>
                    <a:pt x="24" y="54"/>
                  </a:lnTo>
                  <a:lnTo>
                    <a:pt x="39" y="39"/>
                  </a:lnTo>
                  <a:lnTo>
                    <a:pt x="59" y="34"/>
                  </a:lnTo>
                  <a:lnTo>
                    <a:pt x="59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384"/>
            <p:cNvSpPr>
              <a:spLocks/>
            </p:cNvSpPr>
            <p:nvPr/>
          </p:nvSpPr>
          <p:spPr bwMode="auto">
            <a:xfrm>
              <a:off x="1311" y="1714"/>
              <a:ext cx="65" cy="59"/>
            </a:xfrm>
            <a:custGeom>
              <a:avLst/>
              <a:gdLst>
                <a:gd name="T0" fmla="*/ 19 w 120"/>
                <a:gd name="T1" fmla="*/ 43 h 125"/>
                <a:gd name="T2" fmla="*/ 39 w 120"/>
                <a:gd name="T3" fmla="*/ 24 h 125"/>
                <a:gd name="T4" fmla="*/ 52 w 120"/>
                <a:gd name="T5" fmla="*/ 38 h 125"/>
                <a:gd name="T6" fmla="*/ 67 w 120"/>
                <a:gd name="T7" fmla="*/ 19 h 125"/>
                <a:gd name="T8" fmla="*/ 91 w 120"/>
                <a:gd name="T9" fmla="*/ 0 h 125"/>
                <a:gd name="T10" fmla="*/ 120 w 120"/>
                <a:gd name="T11" fmla="*/ 0 h 125"/>
                <a:gd name="T12" fmla="*/ 120 w 120"/>
                <a:gd name="T13" fmla="*/ 19 h 125"/>
                <a:gd name="T14" fmla="*/ 120 w 120"/>
                <a:gd name="T15" fmla="*/ 48 h 125"/>
                <a:gd name="T16" fmla="*/ 100 w 120"/>
                <a:gd name="T17" fmla="*/ 53 h 125"/>
                <a:gd name="T18" fmla="*/ 91 w 120"/>
                <a:gd name="T19" fmla="*/ 91 h 125"/>
                <a:gd name="T20" fmla="*/ 63 w 120"/>
                <a:gd name="T21" fmla="*/ 101 h 125"/>
                <a:gd name="T22" fmla="*/ 24 w 120"/>
                <a:gd name="T23" fmla="*/ 125 h 125"/>
                <a:gd name="T24" fmla="*/ 0 w 120"/>
                <a:gd name="T25" fmla="*/ 110 h 125"/>
                <a:gd name="T26" fmla="*/ 28 w 120"/>
                <a:gd name="T27" fmla="*/ 86 h 125"/>
                <a:gd name="T28" fmla="*/ 19 w 120"/>
                <a:gd name="T29" fmla="*/ 67 h 125"/>
                <a:gd name="T30" fmla="*/ 10 w 120"/>
                <a:gd name="T31" fmla="*/ 48 h 125"/>
                <a:gd name="T32" fmla="*/ 19 w 120"/>
                <a:gd name="T33" fmla="*/ 4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25">
                  <a:moveTo>
                    <a:pt x="19" y="43"/>
                  </a:moveTo>
                  <a:lnTo>
                    <a:pt x="39" y="24"/>
                  </a:lnTo>
                  <a:lnTo>
                    <a:pt x="52" y="38"/>
                  </a:lnTo>
                  <a:lnTo>
                    <a:pt x="67" y="19"/>
                  </a:lnTo>
                  <a:lnTo>
                    <a:pt x="91" y="0"/>
                  </a:lnTo>
                  <a:lnTo>
                    <a:pt x="120" y="0"/>
                  </a:lnTo>
                  <a:lnTo>
                    <a:pt x="120" y="19"/>
                  </a:lnTo>
                  <a:lnTo>
                    <a:pt x="120" y="48"/>
                  </a:lnTo>
                  <a:lnTo>
                    <a:pt x="100" y="53"/>
                  </a:lnTo>
                  <a:lnTo>
                    <a:pt x="91" y="91"/>
                  </a:lnTo>
                  <a:lnTo>
                    <a:pt x="63" y="101"/>
                  </a:lnTo>
                  <a:lnTo>
                    <a:pt x="24" y="125"/>
                  </a:lnTo>
                  <a:lnTo>
                    <a:pt x="0" y="110"/>
                  </a:lnTo>
                  <a:lnTo>
                    <a:pt x="28" y="86"/>
                  </a:lnTo>
                  <a:lnTo>
                    <a:pt x="19" y="67"/>
                  </a:lnTo>
                  <a:lnTo>
                    <a:pt x="10" y="48"/>
                  </a:lnTo>
                  <a:lnTo>
                    <a:pt x="19" y="43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385"/>
            <p:cNvSpPr>
              <a:spLocks/>
            </p:cNvSpPr>
            <p:nvPr/>
          </p:nvSpPr>
          <p:spPr bwMode="auto">
            <a:xfrm>
              <a:off x="1176" y="1997"/>
              <a:ext cx="159" cy="122"/>
            </a:xfrm>
            <a:custGeom>
              <a:avLst/>
              <a:gdLst>
                <a:gd name="T0" fmla="*/ 157 w 292"/>
                <a:gd name="T1" fmla="*/ 0 h 253"/>
                <a:gd name="T2" fmla="*/ 163 w 292"/>
                <a:gd name="T3" fmla="*/ 0 h 253"/>
                <a:gd name="T4" fmla="*/ 192 w 292"/>
                <a:gd name="T5" fmla="*/ 13 h 253"/>
                <a:gd name="T6" fmla="*/ 211 w 292"/>
                <a:gd name="T7" fmla="*/ 9 h 253"/>
                <a:gd name="T8" fmla="*/ 233 w 292"/>
                <a:gd name="T9" fmla="*/ 12 h 253"/>
                <a:gd name="T10" fmla="*/ 253 w 292"/>
                <a:gd name="T11" fmla="*/ 24 h 253"/>
                <a:gd name="T12" fmla="*/ 268 w 292"/>
                <a:gd name="T13" fmla="*/ 76 h 253"/>
                <a:gd name="T14" fmla="*/ 277 w 292"/>
                <a:gd name="T15" fmla="*/ 109 h 253"/>
                <a:gd name="T16" fmla="*/ 273 w 292"/>
                <a:gd name="T17" fmla="*/ 124 h 253"/>
                <a:gd name="T18" fmla="*/ 292 w 292"/>
                <a:gd name="T19" fmla="*/ 133 h 253"/>
                <a:gd name="T20" fmla="*/ 292 w 292"/>
                <a:gd name="T21" fmla="*/ 172 h 253"/>
                <a:gd name="T22" fmla="*/ 273 w 292"/>
                <a:gd name="T23" fmla="*/ 215 h 253"/>
                <a:gd name="T24" fmla="*/ 244 w 292"/>
                <a:gd name="T25" fmla="*/ 211 h 253"/>
                <a:gd name="T26" fmla="*/ 229 w 292"/>
                <a:gd name="T27" fmla="*/ 235 h 253"/>
                <a:gd name="T28" fmla="*/ 205 w 292"/>
                <a:gd name="T29" fmla="*/ 248 h 253"/>
                <a:gd name="T30" fmla="*/ 181 w 292"/>
                <a:gd name="T31" fmla="*/ 253 h 253"/>
                <a:gd name="T32" fmla="*/ 192 w 292"/>
                <a:gd name="T33" fmla="*/ 235 h 253"/>
                <a:gd name="T34" fmla="*/ 187 w 292"/>
                <a:gd name="T35" fmla="*/ 220 h 253"/>
                <a:gd name="T36" fmla="*/ 157 w 292"/>
                <a:gd name="T37" fmla="*/ 220 h 253"/>
                <a:gd name="T38" fmla="*/ 163 w 292"/>
                <a:gd name="T39" fmla="*/ 205 h 253"/>
                <a:gd name="T40" fmla="*/ 144 w 292"/>
                <a:gd name="T41" fmla="*/ 191 h 253"/>
                <a:gd name="T42" fmla="*/ 133 w 292"/>
                <a:gd name="T43" fmla="*/ 172 h 253"/>
                <a:gd name="T44" fmla="*/ 133 w 292"/>
                <a:gd name="T45" fmla="*/ 148 h 253"/>
                <a:gd name="T46" fmla="*/ 120 w 292"/>
                <a:gd name="T47" fmla="*/ 148 h 253"/>
                <a:gd name="T48" fmla="*/ 96 w 292"/>
                <a:gd name="T49" fmla="*/ 163 h 253"/>
                <a:gd name="T50" fmla="*/ 100 w 292"/>
                <a:gd name="T51" fmla="*/ 177 h 253"/>
                <a:gd name="T52" fmla="*/ 81 w 292"/>
                <a:gd name="T53" fmla="*/ 191 h 253"/>
                <a:gd name="T54" fmla="*/ 48 w 292"/>
                <a:gd name="T55" fmla="*/ 187 h 253"/>
                <a:gd name="T56" fmla="*/ 28 w 292"/>
                <a:gd name="T57" fmla="*/ 153 h 253"/>
                <a:gd name="T58" fmla="*/ 11 w 292"/>
                <a:gd name="T59" fmla="*/ 130 h 253"/>
                <a:gd name="T60" fmla="*/ 0 w 292"/>
                <a:gd name="T61" fmla="*/ 105 h 253"/>
                <a:gd name="T62" fmla="*/ 48 w 292"/>
                <a:gd name="T63" fmla="*/ 91 h 253"/>
                <a:gd name="T64" fmla="*/ 48 w 292"/>
                <a:gd name="T65" fmla="*/ 71 h 253"/>
                <a:gd name="T66" fmla="*/ 76 w 292"/>
                <a:gd name="T67" fmla="*/ 67 h 253"/>
                <a:gd name="T68" fmla="*/ 105 w 292"/>
                <a:gd name="T69" fmla="*/ 47 h 253"/>
                <a:gd name="T70" fmla="*/ 109 w 292"/>
                <a:gd name="T71" fmla="*/ 24 h 253"/>
                <a:gd name="T72" fmla="*/ 124 w 292"/>
                <a:gd name="T73" fmla="*/ 13 h 253"/>
                <a:gd name="T74" fmla="*/ 148 w 292"/>
                <a:gd name="T75" fmla="*/ 0 h 253"/>
                <a:gd name="T76" fmla="*/ 157 w 292"/>
                <a:gd name="T7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2" h="253">
                  <a:moveTo>
                    <a:pt x="157" y="0"/>
                  </a:moveTo>
                  <a:lnTo>
                    <a:pt x="163" y="0"/>
                  </a:lnTo>
                  <a:lnTo>
                    <a:pt x="192" y="13"/>
                  </a:lnTo>
                  <a:lnTo>
                    <a:pt x="211" y="9"/>
                  </a:lnTo>
                  <a:lnTo>
                    <a:pt x="233" y="12"/>
                  </a:lnTo>
                  <a:lnTo>
                    <a:pt x="253" y="24"/>
                  </a:lnTo>
                  <a:lnTo>
                    <a:pt x="268" y="76"/>
                  </a:lnTo>
                  <a:lnTo>
                    <a:pt x="277" y="109"/>
                  </a:lnTo>
                  <a:lnTo>
                    <a:pt x="273" y="124"/>
                  </a:lnTo>
                  <a:lnTo>
                    <a:pt x="292" y="133"/>
                  </a:lnTo>
                  <a:lnTo>
                    <a:pt x="292" y="172"/>
                  </a:lnTo>
                  <a:lnTo>
                    <a:pt x="273" y="215"/>
                  </a:lnTo>
                  <a:lnTo>
                    <a:pt x="244" y="211"/>
                  </a:lnTo>
                  <a:lnTo>
                    <a:pt x="229" y="235"/>
                  </a:lnTo>
                  <a:lnTo>
                    <a:pt x="205" y="248"/>
                  </a:lnTo>
                  <a:lnTo>
                    <a:pt x="181" y="253"/>
                  </a:lnTo>
                  <a:lnTo>
                    <a:pt x="192" y="235"/>
                  </a:lnTo>
                  <a:lnTo>
                    <a:pt x="187" y="220"/>
                  </a:lnTo>
                  <a:lnTo>
                    <a:pt x="157" y="220"/>
                  </a:lnTo>
                  <a:lnTo>
                    <a:pt x="163" y="205"/>
                  </a:lnTo>
                  <a:lnTo>
                    <a:pt x="144" y="191"/>
                  </a:lnTo>
                  <a:lnTo>
                    <a:pt x="133" y="172"/>
                  </a:lnTo>
                  <a:lnTo>
                    <a:pt x="133" y="148"/>
                  </a:lnTo>
                  <a:lnTo>
                    <a:pt x="120" y="148"/>
                  </a:lnTo>
                  <a:lnTo>
                    <a:pt x="96" y="163"/>
                  </a:lnTo>
                  <a:lnTo>
                    <a:pt x="100" y="177"/>
                  </a:lnTo>
                  <a:lnTo>
                    <a:pt x="81" y="191"/>
                  </a:lnTo>
                  <a:lnTo>
                    <a:pt x="48" y="187"/>
                  </a:lnTo>
                  <a:lnTo>
                    <a:pt x="28" y="153"/>
                  </a:lnTo>
                  <a:lnTo>
                    <a:pt x="11" y="130"/>
                  </a:lnTo>
                  <a:lnTo>
                    <a:pt x="0" y="105"/>
                  </a:lnTo>
                  <a:lnTo>
                    <a:pt x="48" y="91"/>
                  </a:lnTo>
                  <a:lnTo>
                    <a:pt x="48" y="71"/>
                  </a:lnTo>
                  <a:lnTo>
                    <a:pt x="76" y="67"/>
                  </a:lnTo>
                  <a:lnTo>
                    <a:pt x="105" y="47"/>
                  </a:lnTo>
                  <a:lnTo>
                    <a:pt x="109" y="24"/>
                  </a:lnTo>
                  <a:lnTo>
                    <a:pt x="124" y="13"/>
                  </a:lnTo>
                  <a:lnTo>
                    <a:pt x="148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386"/>
            <p:cNvSpPr>
              <a:spLocks/>
            </p:cNvSpPr>
            <p:nvPr/>
          </p:nvSpPr>
          <p:spPr bwMode="auto">
            <a:xfrm>
              <a:off x="1283" y="1770"/>
              <a:ext cx="28" cy="57"/>
            </a:xfrm>
            <a:custGeom>
              <a:avLst/>
              <a:gdLst>
                <a:gd name="T0" fmla="*/ 53 w 53"/>
                <a:gd name="T1" fmla="*/ 24 h 120"/>
                <a:gd name="T2" fmla="*/ 33 w 53"/>
                <a:gd name="T3" fmla="*/ 62 h 120"/>
                <a:gd name="T4" fmla="*/ 33 w 53"/>
                <a:gd name="T5" fmla="*/ 86 h 120"/>
                <a:gd name="T6" fmla="*/ 15 w 53"/>
                <a:gd name="T7" fmla="*/ 120 h 120"/>
                <a:gd name="T8" fmla="*/ 0 w 53"/>
                <a:gd name="T9" fmla="*/ 106 h 120"/>
                <a:gd name="T10" fmla="*/ 0 w 53"/>
                <a:gd name="T11" fmla="*/ 77 h 120"/>
                <a:gd name="T12" fmla="*/ 15 w 53"/>
                <a:gd name="T13" fmla="*/ 58 h 120"/>
                <a:gd name="T14" fmla="*/ 20 w 53"/>
                <a:gd name="T15" fmla="*/ 34 h 120"/>
                <a:gd name="T16" fmla="*/ 0 w 53"/>
                <a:gd name="T17" fmla="*/ 19 h 120"/>
                <a:gd name="T18" fmla="*/ 20 w 53"/>
                <a:gd name="T19" fmla="*/ 0 h 120"/>
                <a:gd name="T20" fmla="*/ 39 w 53"/>
                <a:gd name="T21" fmla="*/ 10 h 120"/>
                <a:gd name="T22" fmla="*/ 53 w 53"/>
                <a:gd name="T23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120">
                  <a:moveTo>
                    <a:pt x="53" y="24"/>
                  </a:moveTo>
                  <a:lnTo>
                    <a:pt x="33" y="62"/>
                  </a:lnTo>
                  <a:lnTo>
                    <a:pt x="33" y="86"/>
                  </a:lnTo>
                  <a:lnTo>
                    <a:pt x="15" y="120"/>
                  </a:lnTo>
                  <a:lnTo>
                    <a:pt x="0" y="106"/>
                  </a:lnTo>
                  <a:lnTo>
                    <a:pt x="0" y="77"/>
                  </a:lnTo>
                  <a:lnTo>
                    <a:pt x="15" y="58"/>
                  </a:lnTo>
                  <a:lnTo>
                    <a:pt x="20" y="34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39" y="10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387"/>
            <p:cNvSpPr>
              <a:spLocks/>
            </p:cNvSpPr>
            <p:nvPr/>
          </p:nvSpPr>
          <p:spPr bwMode="auto">
            <a:xfrm>
              <a:off x="975" y="1979"/>
              <a:ext cx="305" cy="319"/>
            </a:xfrm>
            <a:custGeom>
              <a:avLst/>
              <a:gdLst>
                <a:gd name="T0" fmla="*/ 518 w 562"/>
                <a:gd name="T1" fmla="*/ 10 h 665"/>
                <a:gd name="T2" fmla="*/ 475 w 562"/>
                <a:gd name="T3" fmla="*/ 15 h 665"/>
                <a:gd name="T4" fmla="*/ 455 w 562"/>
                <a:gd name="T5" fmla="*/ 43 h 665"/>
                <a:gd name="T6" fmla="*/ 437 w 562"/>
                <a:gd name="T7" fmla="*/ 24 h 665"/>
                <a:gd name="T8" fmla="*/ 384 w 562"/>
                <a:gd name="T9" fmla="*/ 34 h 665"/>
                <a:gd name="T10" fmla="*/ 365 w 562"/>
                <a:gd name="T11" fmla="*/ 72 h 665"/>
                <a:gd name="T12" fmla="*/ 326 w 562"/>
                <a:gd name="T13" fmla="*/ 100 h 665"/>
                <a:gd name="T14" fmla="*/ 365 w 562"/>
                <a:gd name="T15" fmla="*/ 124 h 665"/>
                <a:gd name="T16" fmla="*/ 326 w 562"/>
                <a:gd name="T17" fmla="*/ 158 h 665"/>
                <a:gd name="T18" fmla="*/ 283 w 562"/>
                <a:gd name="T19" fmla="*/ 168 h 665"/>
                <a:gd name="T20" fmla="*/ 245 w 562"/>
                <a:gd name="T21" fmla="*/ 158 h 665"/>
                <a:gd name="T22" fmla="*/ 154 w 562"/>
                <a:gd name="T23" fmla="*/ 148 h 665"/>
                <a:gd name="T24" fmla="*/ 149 w 562"/>
                <a:gd name="T25" fmla="*/ 187 h 665"/>
                <a:gd name="T26" fmla="*/ 182 w 562"/>
                <a:gd name="T27" fmla="*/ 206 h 665"/>
                <a:gd name="T28" fmla="*/ 144 w 562"/>
                <a:gd name="T29" fmla="*/ 240 h 665"/>
                <a:gd name="T30" fmla="*/ 115 w 562"/>
                <a:gd name="T31" fmla="*/ 287 h 665"/>
                <a:gd name="T32" fmla="*/ 154 w 562"/>
                <a:gd name="T33" fmla="*/ 307 h 665"/>
                <a:gd name="T34" fmla="*/ 226 w 562"/>
                <a:gd name="T35" fmla="*/ 331 h 665"/>
                <a:gd name="T36" fmla="*/ 158 w 562"/>
                <a:gd name="T37" fmla="*/ 379 h 665"/>
                <a:gd name="T38" fmla="*/ 115 w 562"/>
                <a:gd name="T39" fmla="*/ 427 h 665"/>
                <a:gd name="T40" fmla="*/ 163 w 562"/>
                <a:gd name="T41" fmla="*/ 455 h 665"/>
                <a:gd name="T42" fmla="*/ 221 w 562"/>
                <a:gd name="T43" fmla="*/ 455 h 665"/>
                <a:gd name="T44" fmla="*/ 101 w 562"/>
                <a:gd name="T45" fmla="*/ 464 h 665"/>
                <a:gd name="T46" fmla="*/ 48 w 562"/>
                <a:gd name="T47" fmla="*/ 499 h 665"/>
                <a:gd name="T48" fmla="*/ 0 w 562"/>
                <a:gd name="T49" fmla="*/ 512 h 665"/>
                <a:gd name="T50" fmla="*/ 82 w 562"/>
                <a:gd name="T51" fmla="*/ 527 h 665"/>
                <a:gd name="T52" fmla="*/ 19 w 562"/>
                <a:gd name="T53" fmla="*/ 547 h 665"/>
                <a:gd name="T54" fmla="*/ 19 w 562"/>
                <a:gd name="T55" fmla="*/ 566 h 665"/>
                <a:gd name="T56" fmla="*/ 86 w 562"/>
                <a:gd name="T57" fmla="*/ 580 h 665"/>
                <a:gd name="T58" fmla="*/ 14 w 562"/>
                <a:gd name="T59" fmla="*/ 618 h 665"/>
                <a:gd name="T60" fmla="*/ 91 w 562"/>
                <a:gd name="T61" fmla="*/ 599 h 665"/>
                <a:gd name="T62" fmla="*/ 62 w 562"/>
                <a:gd name="T63" fmla="*/ 628 h 665"/>
                <a:gd name="T64" fmla="*/ 91 w 562"/>
                <a:gd name="T65" fmla="*/ 647 h 665"/>
                <a:gd name="T66" fmla="*/ 130 w 562"/>
                <a:gd name="T67" fmla="*/ 663 h 665"/>
                <a:gd name="T68" fmla="*/ 206 w 562"/>
                <a:gd name="T69" fmla="*/ 632 h 665"/>
                <a:gd name="T70" fmla="*/ 230 w 562"/>
                <a:gd name="T71" fmla="*/ 608 h 665"/>
                <a:gd name="T72" fmla="*/ 283 w 562"/>
                <a:gd name="T73" fmla="*/ 632 h 665"/>
                <a:gd name="T74" fmla="*/ 341 w 562"/>
                <a:gd name="T75" fmla="*/ 595 h 665"/>
                <a:gd name="T76" fmla="*/ 394 w 562"/>
                <a:gd name="T77" fmla="*/ 608 h 665"/>
                <a:gd name="T78" fmla="*/ 422 w 562"/>
                <a:gd name="T79" fmla="*/ 595 h 665"/>
                <a:gd name="T80" fmla="*/ 479 w 562"/>
                <a:gd name="T81" fmla="*/ 575 h 665"/>
                <a:gd name="T82" fmla="*/ 538 w 562"/>
                <a:gd name="T83" fmla="*/ 484 h 665"/>
                <a:gd name="T84" fmla="*/ 527 w 562"/>
                <a:gd name="T85" fmla="*/ 417 h 665"/>
                <a:gd name="T86" fmla="*/ 551 w 562"/>
                <a:gd name="T87" fmla="*/ 370 h 665"/>
                <a:gd name="T88" fmla="*/ 542 w 562"/>
                <a:gd name="T89" fmla="*/ 298 h 665"/>
                <a:gd name="T90" fmla="*/ 562 w 562"/>
                <a:gd name="T91" fmla="*/ 274 h 665"/>
                <a:gd name="T92" fmla="*/ 533 w 562"/>
                <a:gd name="T93" fmla="*/ 244 h 665"/>
                <a:gd name="T94" fmla="*/ 503 w 562"/>
                <a:gd name="T95" fmla="*/ 187 h 665"/>
                <a:gd name="T96" fmla="*/ 470 w 562"/>
                <a:gd name="T97" fmla="*/ 216 h 665"/>
                <a:gd name="T98" fmla="*/ 398 w 562"/>
                <a:gd name="T99" fmla="*/ 192 h 665"/>
                <a:gd name="T100" fmla="*/ 418 w 562"/>
                <a:gd name="T101" fmla="*/ 130 h 665"/>
                <a:gd name="T102" fmla="*/ 475 w 562"/>
                <a:gd name="T103" fmla="*/ 86 h 665"/>
                <a:gd name="T104" fmla="*/ 518 w 562"/>
                <a:gd name="T105" fmla="*/ 3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2" h="665">
                  <a:moveTo>
                    <a:pt x="542" y="39"/>
                  </a:moveTo>
                  <a:lnTo>
                    <a:pt x="527" y="24"/>
                  </a:lnTo>
                  <a:lnTo>
                    <a:pt x="518" y="10"/>
                  </a:lnTo>
                  <a:lnTo>
                    <a:pt x="503" y="0"/>
                  </a:lnTo>
                  <a:lnTo>
                    <a:pt x="494" y="15"/>
                  </a:lnTo>
                  <a:lnTo>
                    <a:pt x="475" y="15"/>
                  </a:lnTo>
                  <a:lnTo>
                    <a:pt x="479" y="34"/>
                  </a:lnTo>
                  <a:lnTo>
                    <a:pt x="455" y="63"/>
                  </a:lnTo>
                  <a:lnTo>
                    <a:pt x="455" y="43"/>
                  </a:lnTo>
                  <a:lnTo>
                    <a:pt x="461" y="29"/>
                  </a:lnTo>
                  <a:lnTo>
                    <a:pt x="451" y="19"/>
                  </a:lnTo>
                  <a:lnTo>
                    <a:pt x="437" y="24"/>
                  </a:lnTo>
                  <a:lnTo>
                    <a:pt x="418" y="15"/>
                  </a:lnTo>
                  <a:lnTo>
                    <a:pt x="398" y="19"/>
                  </a:lnTo>
                  <a:lnTo>
                    <a:pt x="384" y="34"/>
                  </a:lnTo>
                  <a:lnTo>
                    <a:pt x="365" y="48"/>
                  </a:lnTo>
                  <a:lnTo>
                    <a:pt x="374" y="63"/>
                  </a:lnTo>
                  <a:lnTo>
                    <a:pt x="365" y="72"/>
                  </a:lnTo>
                  <a:lnTo>
                    <a:pt x="350" y="76"/>
                  </a:lnTo>
                  <a:lnTo>
                    <a:pt x="317" y="82"/>
                  </a:lnTo>
                  <a:lnTo>
                    <a:pt x="326" y="100"/>
                  </a:lnTo>
                  <a:lnTo>
                    <a:pt x="355" y="106"/>
                  </a:lnTo>
                  <a:lnTo>
                    <a:pt x="370" y="115"/>
                  </a:lnTo>
                  <a:lnTo>
                    <a:pt x="365" y="124"/>
                  </a:lnTo>
                  <a:lnTo>
                    <a:pt x="341" y="134"/>
                  </a:lnTo>
                  <a:lnTo>
                    <a:pt x="312" y="144"/>
                  </a:lnTo>
                  <a:lnTo>
                    <a:pt x="326" y="158"/>
                  </a:lnTo>
                  <a:lnTo>
                    <a:pt x="307" y="172"/>
                  </a:lnTo>
                  <a:lnTo>
                    <a:pt x="307" y="168"/>
                  </a:lnTo>
                  <a:lnTo>
                    <a:pt x="283" y="168"/>
                  </a:lnTo>
                  <a:lnTo>
                    <a:pt x="269" y="158"/>
                  </a:lnTo>
                  <a:lnTo>
                    <a:pt x="250" y="178"/>
                  </a:lnTo>
                  <a:lnTo>
                    <a:pt x="245" y="158"/>
                  </a:lnTo>
                  <a:lnTo>
                    <a:pt x="216" y="139"/>
                  </a:lnTo>
                  <a:lnTo>
                    <a:pt x="178" y="134"/>
                  </a:lnTo>
                  <a:lnTo>
                    <a:pt x="154" y="148"/>
                  </a:lnTo>
                  <a:lnTo>
                    <a:pt x="163" y="172"/>
                  </a:lnTo>
                  <a:lnTo>
                    <a:pt x="163" y="187"/>
                  </a:lnTo>
                  <a:lnTo>
                    <a:pt x="149" y="187"/>
                  </a:lnTo>
                  <a:lnTo>
                    <a:pt x="130" y="178"/>
                  </a:lnTo>
                  <a:lnTo>
                    <a:pt x="144" y="202"/>
                  </a:lnTo>
                  <a:lnTo>
                    <a:pt x="182" y="206"/>
                  </a:lnTo>
                  <a:lnTo>
                    <a:pt x="187" y="226"/>
                  </a:lnTo>
                  <a:lnTo>
                    <a:pt x="163" y="226"/>
                  </a:lnTo>
                  <a:lnTo>
                    <a:pt x="144" y="240"/>
                  </a:lnTo>
                  <a:lnTo>
                    <a:pt x="158" y="254"/>
                  </a:lnTo>
                  <a:lnTo>
                    <a:pt x="125" y="254"/>
                  </a:lnTo>
                  <a:lnTo>
                    <a:pt x="115" y="287"/>
                  </a:lnTo>
                  <a:lnTo>
                    <a:pt x="134" y="298"/>
                  </a:lnTo>
                  <a:lnTo>
                    <a:pt x="134" y="311"/>
                  </a:lnTo>
                  <a:lnTo>
                    <a:pt x="154" y="307"/>
                  </a:lnTo>
                  <a:lnTo>
                    <a:pt x="158" y="326"/>
                  </a:lnTo>
                  <a:lnTo>
                    <a:pt x="197" y="335"/>
                  </a:lnTo>
                  <a:lnTo>
                    <a:pt x="226" y="331"/>
                  </a:lnTo>
                  <a:lnTo>
                    <a:pt x="221" y="364"/>
                  </a:lnTo>
                  <a:lnTo>
                    <a:pt x="178" y="359"/>
                  </a:lnTo>
                  <a:lnTo>
                    <a:pt x="158" y="379"/>
                  </a:lnTo>
                  <a:lnTo>
                    <a:pt x="168" y="393"/>
                  </a:lnTo>
                  <a:lnTo>
                    <a:pt x="149" y="407"/>
                  </a:lnTo>
                  <a:lnTo>
                    <a:pt x="115" y="427"/>
                  </a:lnTo>
                  <a:lnTo>
                    <a:pt x="91" y="446"/>
                  </a:lnTo>
                  <a:lnTo>
                    <a:pt x="134" y="436"/>
                  </a:lnTo>
                  <a:lnTo>
                    <a:pt x="163" y="455"/>
                  </a:lnTo>
                  <a:lnTo>
                    <a:pt x="187" y="446"/>
                  </a:lnTo>
                  <a:lnTo>
                    <a:pt x="202" y="436"/>
                  </a:lnTo>
                  <a:lnTo>
                    <a:pt x="221" y="455"/>
                  </a:lnTo>
                  <a:lnTo>
                    <a:pt x="187" y="464"/>
                  </a:lnTo>
                  <a:lnTo>
                    <a:pt x="139" y="464"/>
                  </a:lnTo>
                  <a:lnTo>
                    <a:pt x="101" y="464"/>
                  </a:lnTo>
                  <a:lnTo>
                    <a:pt x="77" y="479"/>
                  </a:lnTo>
                  <a:lnTo>
                    <a:pt x="72" y="503"/>
                  </a:lnTo>
                  <a:lnTo>
                    <a:pt x="48" y="499"/>
                  </a:lnTo>
                  <a:lnTo>
                    <a:pt x="21" y="501"/>
                  </a:lnTo>
                  <a:lnTo>
                    <a:pt x="0" y="503"/>
                  </a:lnTo>
                  <a:lnTo>
                    <a:pt x="0" y="512"/>
                  </a:lnTo>
                  <a:lnTo>
                    <a:pt x="38" y="512"/>
                  </a:lnTo>
                  <a:lnTo>
                    <a:pt x="77" y="518"/>
                  </a:lnTo>
                  <a:lnTo>
                    <a:pt x="82" y="527"/>
                  </a:lnTo>
                  <a:lnTo>
                    <a:pt x="58" y="542"/>
                  </a:lnTo>
                  <a:lnTo>
                    <a:pt x="38" y="536"/>
                  </a:lnTo>
                  <a:lnTo>
                    <a:pt x="19" y="547"/>
                  </a:lnTo>
                  <a:lnTo>
                    <a:pt x="5" y="547"/>
                  </a:lnTo>
                  <a:lnTo>
                    <a:pt x="0" y="566"/>
                  </a:lnTo>
                  <a:lnTo>
                    <a:pt x="19" y="566"/>
                  </a:lnTo>
                  <a:lnTo>
                    <a:pt x="29" y="584"/>
                  </a:lnTo>
                  <a:lnTo>
                    <a:pt x="53" y="584"/>
                  </a:lnTo>
                  <a:lnTo>
                    <a:pt x="86" y="580"/>
                  </a:lnTo>
                  <a:lnTo>
                    <a:pt x="62" y="599"/>
                  </a:lnTo>
                  <a:lnTo>
                    <a:pt x="34" y="599"/>
                  </a:lnTo>
                  <a:lnTo>
                    <a:pt x="14" y="618"/>
                  </a:lnTo>
                  <a:lnTo>
                    <a:pt x="43" y="614"/>
                  </a:lnTo>
                  <a:lnTo>
                    <a:pt x="72" y="614"/>
                  </a:lnTo>
                  <a:lnTo>
                    <a:pt x="91" y="599"/>
                  </a:lnTo>
                  <a:lnTo>
                    <a:pt x="101" y="614"/>
                  </a:lnTo>
                  <a:lnTo>
                    <a:pt x="77" y="618"/>
                  </a:lnTo>
                  <a:lnTo>
                    <a:pt x="62" y="628"/>
                  </a:lnTo>
                  <a:lnTo>
                    <a:pt x="43" y="652"/>
                  </a:lnTo>
                  <a:lnTo>
                    <a:pt x="72" y="656"/>
                  </a:lnTo>
                  <a:lnTo>
                    <a:pt x="91" y="647"/>
                  </a:lnTo>
                  <a:lnTo>
                    <a:pt x="96" y="662"/>
                  </a:lnTo>
                  <a:lnTo>
                    <a:pt x="109" y="665"/>
                  </a:lnTo>
                  <a:lnTo>
                    <a:pt x="130" y="663"/>
                  </a:lnTo>
                  <a:lnTo>
                    <a:pt x="168" y="656"/>
                  </a:lnTo>
                  <a:lnTo>
                    <a:pt x="202" y="652"/>
                  </a:lnTo>
                  <a:lnTo>
                    <a:pt x="206" y="632"/>
                  </a:lnTo>
                  <a:lnTo>
                    <a:pt x="216" y="642"/>
                  </a:lnTo>
                  <a:lnTo>
                    <a:pt x="230" y="632"/>
                  </a:lnTo>
                  <a:lnTo>
                    <a:pt x="230" y="608"/>
                  </a:lnTo>
                  <a:lnTo>
                    <a:pt x="259" y="618"/>
                  </a:lnTo>
                  <a:lnTo>
                    <a:pt x="254" y="632"/>
                  </a:lnTo>
                  <a:lnTo>
                    <a:pt x="283" y="632"/>
                  </a:lnTo>
                  <a:lnTo>
                    <a:pt x="288" y="618"/>
                  </a:lnTo>
                  <a:lnTo>
                    <a:pt x="326" y="614"/>
                  </a:lnTo>
                  <a:lnTo>
                    <a:pt x="341" y="595"/>
                  </a:lnTo>
                  <a:lnTo>
                    <a:pt x="355" y="595"/>
                  </a:lnTo>
                  <a:lnTo>
                    <a:pt x="370" y="604"/>
                  </a:lnTo>
                  <a:lnTo>
                    <a:pt x="394" y="608"/>
                  </a:lnTo>
                  <a:lnTo>
                    <a:pt x="403" y="590"/>
                  </a:lnTo>
                  <a:lnTo>
                    <a:pt x="413" y="608"/>
                  </a:lnTo>
                  <a:lnTo>
                    <a:pt x="422" y="595"/>
                  </a:lnTo>
                  <a:lnTo>
                    <a:pt x="442" y="608"/>
                  </a:lnTo>
                  <a:lnTo>
                    <a:pt x="479" y="618"/>
                  </a:lnTo>
                  <a:lnTo>
                    <a:pt x="479" y="575"/>
                  </a:lnTo>
                  <a:lnTo>
                    <a:pt x="509" y="536"/>
                  </a:lnTo>
                  <a:lnTo>
                    <a:pt x="518" y="508"/>
                  </a:lnTo>
                  <a:lnTo>
                    <a:pt x="538" y="484"/>
                  </a:lnTo>
                  <a:lnTo>
                    <a:pt x="542" y="455"/>
                  </a:lnTo>
                  <a:lnTo>
                    <a:pt x="547" y="427"/>
                  </a:lnTo>
                  <a:lnTo>
                    <a:pt x="527" y="417"/>
                  </a:lnTo>
                  <a:lnTo>
                    <a:pt x="533" y="393"/>
                  </a:lnTo>
                  <a:lnTo>
                    <a:pt x="547" y="388"/>
                  </a:lnTo>
                  <a:lnTo>
                    <a:pt x="551" y="370"/>
                  </a:lnTo>
                  <a:lnTo>
                    <a:pt x="551" y="350"/>
                  </a:lnTo>
                  <a:lnTo>
                    <a:pt x="547" y="311"/>
                  </a:lnTo>
                  <a:lnTo>
                    <a:pt x="542" y="298"/>
                  </a:lnTo>
                  <a:lnTo>
                    <a:pt x="538" y="298"/>
                  </a:lnTo>
                  <a:lnTo>
                    <a:pt x="551" y="292"/>
                  </a:lnTo>
                  <a:lnTo>
                    <a:pt x="562" y="274"/>
                  </a:lnTo>
                  <a:lnTo>
                    <a:pt x="557" y="259"/>
                  </a:lnTo>
                  <a:lnTo>
                    <a:pt x="527" y="259"/>
                  </a:lnTo>
                  <a:lnTo>
                    <a:pt x="533" y="244"/>
                  </a:lnTo>
                  <a:lnTo>
                    <a:pt x="514" y="230"/>
                  </a:lnTo>
                  <a:lnTo>
                    <a:pt x="503" y="211"/>
                  </a:lnTo>
                  <a:lnTo>
                    <a:pt x="503" y="187"/>
                  </a:lnTo>
                  <a:lnTo>
                    <a:pt x="490" y="187"/>
                  </a:lnTo>
                  <a:lnTo>
                    <a:pt x="466" y="202"/>
                  </a:lnTo>
                  <a:lnTo>
                    <a:pt x="470" y="216"/>
                  </a:lnTo>
                  <a:lnTo>
                    <a:pt x="451" y="230"/>
                  </a:lnTo>
                  <a:lnTo>
                    <a:pt x="418" y="226"/>
                  </a:lnTo>
                  <a:lnTo>
                    <a:pt x="398" y="192"/>
                  </a:lnTo>
                  <a:lnTo>
                    <a:pt x="381" y="169"/>
                  </a:lnTo>
                  <a:lnTo>
                    <a:pt x="370" y="144"/>
                  </a:lnTo>
                  <a:lnTo>
                    <a:pt x="418" y="130"/>
                  </a:lnTo>
                  <a:lnTo>
                    <a:pt x="418" y="110"/>
                  </a:lnTo>
                  <a:lnTo>
                    <a:pt x="446" y="106"/>
                  </a:lnTo>
                  <a:lnTo>
                    <a:pt x="475" y="86"/>
                  </a:lnTo>
                  <a:lnTo>
                    <a:pt x="479" y="63"/>
                  </a:lnTo>
                  <a:lnTo>
                    <a:pt x="494" y="52"/>
                  </a:lnTo>
                  <a:lnTo>
                    <a:pt x="518" y="39"/>
                  </a:lnTo>
                  <a:lnTo>
                    <a:pt x="542" y="39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388"/>
            <p:cNvSpPr>
              <a:spLocks/>
            </p:cNvSpPr>
            <p:nvPr/>
          </p:nvSpPr>
          <p:spPr bwMode="auto">
            <a:xfrm>
              <a:off x="1537" y="1679"/>
              <a:ext cx="39" cy="46"/>
            </a:xfrm>
            <a:custGeom>
              <a:avLst/>
              <a:gdLst>
                <a:gd name="T0" fmla="*/ 58 w 72"/>
                <a:gd name="T1" fmla="*/ 96 h 96"/>
                <a:gd name="T2" fmla="*/ 48 w 72"/>
                <a:gd name="T3" fmla="*/ 72 h 96"/>
                <a:gd name="T4" fmla="*/ 72 w 72"/>
                <a:gd name="T5" fmla="*/ 53 h 96"/>
                <a:gd name="T6" fmla="*/ 43 w 72"/>
                <a:gd name="T7" fmla="*/ 38 h 96"/>
                <a:gd name="T8" fmla="*/ 54 w 72"/>
                <a:gd name="T9" fmla="*/ 0 h 96"/>
                <a:gd name="T10" fmla="*/ 19 w 72"/>
                <a:gd name="T11" fmla="*/ 10 h 96"/>
                <a:gd name="T12" fmla="*/ 19 w 72"/>
                <a:gd name="T13" fmla="*/ 38 h 96"/>
                <a:gd name="T14" fmla="*/ 0 w 72"/>
                <a:gd name="T15" fmla="*/ 53 h 96"/>
                <a:gd name="T16" fmla="*/ 10 w 72"/>
                <a:gd name="T17" fmla="*/ 68 h 96"/>
                <a:gd name="T18" fmla="*/ 39 w 72"/>
                <a:gd name="T19" fmla="*/ 58 h 96"/>
                <a:gd name="T20" fmla="*/ 43 w 72"/>
                <a:gd name="T21" fmla="*/ 86 h 96"/>
                <a:gd name="T22" fmla="*/ 58 w 72"/>
                <a:gd name="T2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96">
                  <a:moveTo>
                    <a:pt x="58" y="96"/>
                  </a:moveTo>
                  <a:lnTo>
                    <a:pt x="48" y="72"/>
                  </a:lnTo>
                  <a:lnTo>
                    <a:pt x="72" y="53"/>
                  </a:lnTo>
                  <a:lnTo>
                    <a:pt x="43" y="38"/>
                  </a:lnTo>
                  <a:lnTo>
                    <a:pt x="54" y="0"/>
                  </a:lnTo>
                  <a:lnTo>
                    <a:pt x="19" y="10"/>
                  </a:lnTo>
                  <a:lnTo>
                    <a:pt x="19" y="38"/>
                  </a:lnTo>
                  <a:lnTo>
                    <a:pt x="0" y="53"/>
                  </a:lnTo>
                  <a:lnTo>
                    <a:pt x="10" y="68"/>
                  </a:lnTo>
                  <a:lnTo>
                    <a:pt x="39" y="58"/>
                  </a:lnTo>
                  <a:lnTo>
                    <a:pt x="43" y="86"/>
                  </a:lnTo>
                  <a:lnTo>
                    <a:pt x="58" y="9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389"/>
            <p:cNvSpPr>
              <a:spLocks/>
            </p:cNvSpPr>
            <p:nvPr/>
          </p:nvSpPr>
          <p:spPr bwMode="auto">
            <a:xfrm>
              <a:off x="1651" y="1549"/>
              <a:ext cx="60" cy="79"/>
            </a:xfrm>
            <a:custGeom>
              <a:avLst/>
              <a:gdLst>
                <a:gd name="T0" fmla="*/ 29 w 111"/>
                <a:gd name="T1" fmla="*/ 166 h 166"/>
                <a:gd name="T2" fmla="*/ 29 w 111"/>
                <a:gd name="T3" fmla="*/ 162 h 166"/>
                <a:gd name="T4" fmla="*/ 53 w 111"/>
                <a:gd name="T5" fmla="*/ 118 h 166"/>
                <a:gd name="T6" fmla="*/ 67 w 111"/>
                <a:gd name="T7" fmla="*/ 98 h 166"/>
                <a:gd name="T8" fmla="*/ 77 w 111"/>
                <a:gd name="T9" fmla="*/ 76 h 166"/>
                <a:gd name="T10" fmla="*/ 63 w 111"/>
                <a:gd name="T11" fmla="*/ 57 h 166"/>
                <a:gd name="T12" fmla="*/ 72 w 111"/>
                <a:gd name="T13" fmla="*/ 42 h 166"/>
                <a:gd name="T14" fmla="*/ 101 w 111"/>
                <a:gd name="T15" fmla="*/ 46 h 166"/>
                <a:gd name="T16" fmla="*/ 96 w 111"/>
                <a:gd name="T17" fmla="*/ 28 h 166"/>
                <a:gd name="T18" fmla="*/ 77 w 111"/>
                <a:gd name="T19" fmla="*/ 28 h 166"/>
                <a:gd name="T20" fmla="*/ 83 w 111"/>
                <a:gd name="T21" fmla="*/ 13 h 166"/>
                <a:gd name="T22" fmla="*/ 111 w 111"/>
                <a:gd name="T23" fmla="*/ 0 h 166"/>
                <a:gd name="T24" fmla="*/ 63 w 111"/>
                <a:gd name="T25" fmla="*/ 9 h 166"/>
                <a:gd name="T26" fmla="*/ 53 w 111"/>
                <a:gd name="T27" fmla="*/ 42 h 166"/>
                <a:gd name="T28" fmla="*/ 44 w 111"/>
                <a:gd name="T29" fmla="*/ 18 h 166"/>
                <a:gd name="T30" fmla="*/ 20 w 111"/>
                <a:gd name="T31" fmla="*/ 42 h 166"/>
                <a:gd name="T32" fmla="*/ 29 w 111"/>
                <a:gd name="T33" fmla="*/ 70 h 166"/>
                <a:gd name="T34" fmla="*/ 5 w 111"/>
                <a:gd name="T35" fmla="*/ 70 h 166"/>
                <a:gd name="T36" fmla="*/ 0 w 111"/>
                <a:gd name="T37" fmla="*/ 94 h 166"/>
                <a:gd name="T38" fmla="*/ 24 w 111"/>
                <a:gd name="T39" fmla="*/ 114 h 166"/>
                <a:gd name="T40" fmla="*/ 24 w 111"/>
                <a:gd name="T41" fmla="*/ 138 h 166"/>
                <a:gd name="T42" fmla="*/ 29 w 111"/>
                <a:gd name="T4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166">
                  <a:moveTo>
                    <a:pt x="29" y="166"/>
                  </a:moveTo>
                  <a:lnTo>
                    <a:pt x="29" y="162"/>
                  </a:lnTo>
                  <a:lnTo>
                    <a:pt x="53" y="118"/>
                  </a:lnTo>
                  <a:lnTo>
                    <a:pt x="67" y="98"/>
                  </a:lnTo>
                  <a:lnTo>
                    <a:pt x="77" y="76"/>
                  </a:lnTo>
                  <a:lnTo>
                    <a:pt x="63" y="57"/>
                  </a:lnTo>
                  <a:lnTo>
                    <a:pt x="72" y="42"/>
                  </a:lnTo>
                  <a:lnTo>
                    <a:pt x="101" y="46"/>
                  </a:lnTo>
                  <a:lnTo>
                    <a:pt x="96" y="28"/>
                  </a:lnTo>
                  <a:lnTo>
                    <a:pt x="77" y="28"/>
                  </a:lnTo>
                  <a:lnTo>
                    <a:pt x="83" y="13"/>
                  </a:lnTo>
                  <a:lnTo>
                    <a:pt x="111" y="0"/>
                  </a:lnTo>
                  <a:lnTo>
                    <a:pt x="63" y="9"/>
                  </a:lnTo>
                  <a:lnTo>
                    <a:pt x="53" y="42"/>
                  </a:lnTo>
                  <a:lnTo>
                    <a:pt x="44" y="18"/>
                  </a:lnTo>
                  <a:lnTo>
                    <a:pt x="20" y="42"/>
                  </a:lnTo>
                  <a:lnTo>
                    <a:pt x="29" y="70"/>
                  </a:lnTo>
                  <a:lnTo>
                    <a:pt x="5" y="70"/>
                  </a:lnTo>
                  <a:lnTo>
                    <a:pt x="0" y="94"/>
                  </a:lnTo>
                  <a:lnTo>
                    <a:pt x="24" y="114"/>
                  </a:lnTo>
                  <a:lnTo>
                    <a:pt x="24" y="138"/>
                  </a:lnTo>
                  <a:lnTo>
                    <a:pt x="29" y="16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390"/>
            <p:cNvSpPr>
              <a:spLocks/>
            </p:cNvSpPr>
            <p:nvPr/>
          </p:nvSpPr>
          <p:spPr bwMode="auto">
            <a:xfrm>
              <a:off x="1420" y="1359"/>
              <a:ext cx="21" cy="37"/>
            </a:xfrm>
            <a:custGeom>
              <a:avLst/>
              <a:gdLst>
                <a:gd name="T0" fmla="*/ 0 w 38"/>
                <a:gd name="T1" fmla="*/ 0 h 77"/>
                <a:gd name="T2" fmla="*/ 24 w 38"/>
                <a:gd name="T3" fmla="*/ 19 h 77"/>
                <a:gd name="T4" fmla="*/ 38 w 38"/>
                <a:gd name="T5" fmla="*/ 58 h 77"/>
                <a:gd name="T6" fmla="*/ 18 w 38"/>
                <a:gd name="T7" fmla="*/ 77 h 77"/>
                <a:gd name="T8" fmla="*/ 9 w 38"/>
                <a:gd name="T9" fmla="*/ 53 h 77"/>
                <a:gd name="T10" fmla="*/ 0 w 38"/>
                <a:gd name="T11" fmla="*/ 34 h 77"/>
                <a:gd name="T12" fmla="*/ 0 w 38"/>
                <a:gd name="T13" fmla="*/ 15 h 77"/>
                <a:gd name="T14" fmla="*/ 0 w 3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77">
                  <a:moveTo>
                    <a:pt x="0" y="0"/>
                  </a:moveTo>
                  <a:lnTo>
                    <a:pt x="24" y="19"/>
                  </a:lnTo>
                  <a:lnTo>
                    <a:pt x="38" y="58"/>
                  </a:lnTo>
                  <a:lnTo>
                    <a:pt x="18" y="77"/>
                  </a:lnTo>
                  <a:lnTo>
                    <a:pt x="9" y="53"/>
                  </a:lnTo>
                  <a:lnTo>
                    <a:pt x="0" y="34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391"/>
            <p:cNvSpPr>
              <a:spLocks/>
            </p:cNvSpPr>
            <p:nvPr/>
          </p:nvSpPr>
          <p:spPr bwMode="auto">
            <a:xfrm>
              <a:off x="1417" y="1424"/>
              <a:ext cx="8" cy="23"/>
            </a:xfrm>
            <a:custGeom>
              <a:avLst/>
              <a:gdLst>
                <a:gd name="T0" fmla="*/ 0 w 15"/>
                <a:gd name="T1" fmla="*/ 0 h 48"/>
                <a:gd name="T2" fmla="*/ 6 w 15"/>
                <a:gd name="T3" fmla="*/ 0 h 48"/>
                <a:gd name="T4" fmla="*/ 15 w 15"/>
                <a:gd name="T5" fmla="*/ 20 h 48"/>
                <a:gd name="T6" fmla="*/ 11 w 15"/>
                <a:gd name="T7" fmla="*/ 48 h 48"/>
                <a:gd name="T8" fmla="*/ 0 w 15"/>
                <a:gd name="T9" fmla="*/ 34 h 48"/>
                <a:gd name="T10" fmla="*/ 0 w 15"/>
                <a:gd name="T11" fmla="*/ 20 h 48"/>
                <a:gd name="T12" fmla="*/ 0 w 1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8">
                  <a:moveTo>
                    <a:pt x="0" y="0"/>
                  </a:moveTo>
                  <a:lnTo>
                    <a:pt x="6" y="0"/>
                  </a:lnTo>
                  <a:lnTo>
                    <a:pt x="15" y="20"/>
                  </a:lnTo>
                  <a:lnTo>
                    <a:pt x="11" y="48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392"/>
            <p:cNvSpPr>
              <a:spLocks/>
            </p:cNvSpPr>
            <p:nvPr/>
          </p:nvSpPr>
          <p:spPr bwMode="auto">
            <a:xfrm>
              <a:off x="1422" y="1405"/>
              <a:ext cx="11" cy="14"/>
            </a:xfrm>
            <a:custGeom>
              <a:avLst/>
              <a:gdLst>
                <a:gd name="T0" fmla="*/ 19 w 19"/>
                <a:gd name="T1" fmla="*/ 10 h 28"/>
                <a:gd name="T2" fmla="*/ 9 w 19"/>
                <a:gd name="T3" fmla="*/ 28 h 28"/>
                <a:gd name="T4" fmla="*/ 0 w 19"/>
                <a:gd name="T5" fmla="*/ 14 h 28"/>
                <a:gd name="T6" fmla="*/ 4 w 19"/>
                <a:gd name="T7" fmla="*/ 0 h 28"/>
                <a:gd name="T8" fmla="*/ 19 w 19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8">
                  <a:moveTo>
                    <a:pt x="19" y="10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393"/>
            <p:cNvSpPr>
              <a:spLocks/>
            </p:cNvSpPr>
            <p:nvPr/>
          </p:nvSpPr>
          <p:spPr bwMode="auto">
            <a:xfrm>
              <a:off x="763" y="781"/>
              <a:ext cx="452" cy="332"/>
            </a:xfrm>
            <a:custGeom>
              <a:avLst/>
              <a:gdLst>
                <a:gd name="T0" fmla="*/ 735 w 836"/>
                <a:gd name="T1" fmla="*/ 254 h 690"/>
                <a:gd name="T2" fmla="*/ 783 w 836"/>
                <a:gd name="T3" fmla="*/ 269 h 690"/>
                <a:gd name="T4" fmla="*/ 831 w 836"/>
                <a:gd name="T5" fmla="*/ 278 h 690"/>
                <a:gd name="T6" fmla="*/ 768 w 836"/>
                <a:gd name="T7" fmla="*/ 326 h 690"/>
                <a:gd name="T8" fmla="*/ 792 w 836"/>
                <a:gd name="T9" fmla="*/ 350 h 690"/>
                <a:gd name="T10" fmla="*/ 802 w 836"/>
                <a:gd name="T11" fmla="*/ 393 h 690"/>
                <a:gd name="T12" fmla="*/ 836 w 836"/>
                <a:gd name="T13" fmla="*/ 461 h 690"/>
                <a:gd name="T14" fmla="*/ 812 w 836"/>
                <a:gd name="T15" fmla="*/ 537 h 690"/>
                <a:gd name="T16" fmla="*/ 778 w 836"/>
                <a:gd name="T17" fmla="*/ 576 h 690"/>
                <a:gd name="T18" fmla="*/ 720 w 836"/>
                <a:gd name="T19" fmla="*/ 594 h 690"/>
                <a:gd name="T20" fmla="*/ 644 w 836"/>
                <a:gd name="T21" fmla="*/ 642 h 690"/>
                <a:gd name="T22" fmla="*/ 591 w 836"/>
                <a:gd name="T23" fmla="*/ 642 h 690"/>
                <a:gd name="T24" fmla="*/ 452 w 836"/>
                <a:gd name="T25" fmla="*/ 666 h 690"/>
                <a:gd name="T26" fmla="*/ 342 w 836"/>
                <a:gd name="T27" fmla="*/ 690 h 690"/>
                <a:gd name="T28" fmla="*/ 231 w 836"/>
                <a:gd name="T29" fmla="*/ 628 h 690"/>
                <a:gd name="T30" fmla="*/ 144 w 836"/>
                <a:gd name="T31" fmla="*/ 518 h 690"/>
                <a:gd name="T32" fmla="*/ 15 w 836"/>
                <a:gd name="T33" fmla="*/ 474 h 690"/>
                <a:gd name="T34" fmla="*/ 62 w 836"/>
                <a:gd name="T35" fmla="*/ 445 h 690"/>
                <a:gd name="T36" fmla="*/ 135 w 836"/>
                <a:gd name="T37" fmla="*/ 426 h 690"/>
                <a:gd name="T38" fmla="*/ 120 w 836"/>
                <a:gd name="T39" fmla="*/ 408 h 690"/>
                <a:gd name="T40" fmla="*/ 150 w 836"/>
                <a:gd name="T41" fmla="*/ 374 h 690"/>
                <a:gd name="T42" fmla="*/ 116 w 836"/>
                <a:gd name="T43" fmla="*/ 332 h 690"/>
                <a:gd name="T44" fmla="*/ 63 w 836"/>
                <a:gd name="T45" fmla="*/ 278 h 690"/>
                <a:gd name="T46" fmla="*/ 15 w 836"/>
                <a:gd name="T47" fmla="*/ 236 h 690"/>
                <a:gd name="T48" fmla="*/ 150 w 836"/>
                <a:gd name="T49" fmla="*/ 269 h 690"/>
                <a:gd name="T50" fmla="*/ 183 w 836"/>
                <a:gd name="T51" fmla="*/ 269 h 690"/>
                <a:gd name="T52" fmla="*/ 212 w 836"/>
                <a:gd name="T53" fmla="*/ 225 h 690"/>
                <a:gd name="T54" fmla="*/ 168 w 836"/>
                <a:gd name="T55" fmla="*/ 164 h 690"/>
                <a:gd name="T56" fmla="*/ 59 w 836"/>
                <a:gd name="T57" fmla="*/ 149 h 690"/>
                <a:gd name="T58" fmla="*/ 30 w 836"/>
                <a:gd name="T59" fmla="*/ 111 h 690"/>
                <a:gd name="T60" fmla="*/ 87 w 836"/>
                <a:gd name="T61" fmla="*/ 96 h 690"/>
                <a:gd name="T62" fmla="*/ 120 w 836"/>
                <a:gd name="T63" fmla="*/ 134 h 690"/>
                <a:gd name="T64" fmla="*/ 130 w 836"/>
                <a:gd name="T65" fmla="*/ 72 h 690"/>
                <a:gd name="T66" fmla="*/ 150 w 836"/>
                <a:gd name="T67" fmla="*/ 48 h 690"/>
                <a:gd name="T68" fmla="*/ 198 w 836"/>
                <a:gd name="T69" fmla="*/ 87 h 690"/>
                <a:gd name="T70" fmla="*/ 212 w 836"/>
                <a:gd name="T71" fmla="*/ 58 h 690"/>
                <a:gd name="T72" fmla="*/ 226 w 836"/>
                <a:gd name="T73" fmla="*/ 29 h 690"/>
                <a:gd name="T74" fmla="*/ 233 w 836"/>
                <a:gd name="T75" fmla="*/ 14 h 690"/>
                <a:gd name="T76" fmla="*/ 288 w 836"/>
                <a:gd name="T77" fmla="*/ 120 h 690"/>
                <a:gd name="T78" fmla="*/ 260 w 836"/>
                <a:gd name="T79" fmla="*/ 182 h 690"/>
                <a:gd name="T80" fmla="*/ 250 w 836"/>
                <a:gd name="T81" fmla="*/ 278 h 690"/>
                <a:gd name="T82" fmla="*/ 312 w 836"/>
                <a:gd name="T83" fmla="*/ 221 h 690"/>
                <a:gd name="T84" fmla="*/ 365 w 836"/>
                <a:gd name="T85" fmla="*/ 188 h 690"/>
                <a:gd name="T86" fmla="*/ 399 w 836"/>
                <a:gd name="T87" fmla="*/ 177 h 690"/>
                <a:gd name="T88" fmla="*/ 428 w 836"/>
                <a:gd name="T89" fmla="*/ 240 h 690"/>
                <a:gd name="T90" fmla="*/ 476 w 836"/>
                <a:gd name="T91" fmla="*/ 192 h 690"/>
                <a:gd name="T92" fmla="*/ 500 w 836"/>
                <a:gd name="T93" fmla="*/ 236 h 690"/>
                <a:gd name="T94" fmla="*/ 533 w 836"/>
                <a:gd name="T95" fmla="*/ 212 h 690"/>
                <a:gd name="T96" fmla="*/ 572 w 836"/>
                <a:gd name="T97" fmla="*/ 260 h 690"/>
                <a:gd name="T98" fmla="*/ 648 w 836"/>
                <a:gd name="T99" fmla="*/ 260 h 690"/>
                <a:gd name="T100" fmla="*/ 696 w 836"/>
                <a:gd name="T101" fmla="*/ 206 h 690"/>
                <a:gd name="T102" fmla="*/ 735 w 836"/>
                <a:gd name="T103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6" h="690">
                  <a:moveTo>
                    <a:pt x="735" y="206"/>
                  </a:moveTo>
                  <a:lnTo>
                    <a:pt x="736" y="230"/>
                  </a:lnTo>
                  <a:lnTo>
                    <a:pt x="735" y="254"/>
                  </a:lnTo>
                  <a:lnTo>
                    <a:pt x="754" y="288"/>
                  </a:lnTo>
                  <a:lnTo>
                    <a:pt x="759" y="273"/>
                  </a:lnTo>
                  <a:lnTo>
                    <a:pt x="783" y="269"/>
                  </a:lnTo>
                  <a:lnTo>
                    <a:pt x="797" y="260"/>
                  </a:lnTo>
                  <a:lnTo>
                    <a:pt x="831" y="260"/>
                  </a:lnTo>
                  <a:lnTo>
                    <a:pt x="831" y="278"/>
                  </a:lnTo>
                  <a:lnTo>
                    <a:pt x="802" y="284"/>
                  </a:lnTo>
                  <a:lnTo>
                    <a:pt x="773" y="308"/>
                  </a:lnTo>
                  <a:lnTo>
                    <a:pt x="768" y="326"/>
                  </a:lnTo>
                  <a:lnTo>
                    <a:pt x="792" y="317"/>
                  </a:lnTo>
                  <a:lnTo>
                    <a:pt x="812" y="336"/>
                  </a:lnTo>
                  <a:lnTo>
                    <a:pt x="792" y="350"/>
                  </a:lnTo>
                  <a:lnTo>
                    <a:pt x="778" y="360"/>
                  </a:lnTo>
                  <a:lnTo>
                    <a:pt x="773" y="393"/>
                  </a:lnTo>
                  <a:lnTo>
                    <a:pt x="802" y="393"/>
                  </a:lnTo>
                  <a:lnTo>
                    <a:pt x="792" y="417"/>
                  </a:lnTo>
                  <a:lnTo>
                    <a:pt x="825" y="426"/>
                  </a:lnTo>
                  <a:lnTo>
                    <a:pt x="836" y="461"/>
                  </a:lnTo>
                  <a:lnTo>
                    <a:pt x="825" y="489"/>
                  </a:lnTo>
                  <a:lnTo>
                    <a:pt x="831" y="518"/>
                  </a:lnTo>
                  <a:lnTo>
                    <a:pt x="812" y="537"/>
                  </a:lnTo>
                  <a:lnTo>
                    <a:pt x="783" y="537"/>
                  </a:lnTo>
                  <a:lnTo>
                    <a:pt x="797" y="561"/>
                  </a:lnTo>
                  <a:lnTo>
                    <a:pt x="778" y="576"/>
                  </a:lnTo>
                  <a:lnTo>
                    <a:pt x="749" y="590"/>
                  </a:lnTo>
                  <a:lnTo>
                    <a:pt x="735" y="576"/>
                  </a:lnTo>
                  <a:lnTo>
                    <a:pt x="720" y="594"/>
                  </a:lnTo>
                  <a:lnTo>
                    <a:pt x="716" y="628"/>
                  </a:lnTo>
                  <a:lnTo>
                    <a:pt x="692" y="638"/>
                  </a:lnTo>
                  <a:lnTo>
                    <a:pt x="644" y="642"/>
                  </a:lnTo>
                  <a:lnTo>
                    <a:pt x="639" y="618"/>
                  </a:lnTo>
                  <a:lnTo>
                    <a:pt x="616" y="626"/>
                  </a:lnTo>
                  <a:lnTo>
                    <a:pt x="591" y="642"/>
                  </a:lnTo>
                  <a:lnTo>
                    <a:pt x="562" y="652"/>
                  </a:lnTo>
                  <a:lnTo>
                    <a:pt x="504" y="676"/>
                  </a:lnTo>
                  <a:lnTo>
                    <a:pt x="452" y="666"/>
                  </a:lnTo>
                  <a:lnTo>
                    <a:pt x="426" y="665"/>
                  </a:lnTo>
                  <a:lnTo>
                    <a:pt x="399" y="673"/>
                  </a:lnTo>
                  <a:lnTo>
                    <a:pt x="342" y="690"/>
                  </a:lnTo>
                  <a:lnTo>
                    <a:pt x="294" y="690"/>
                  </a:lnTo>
                  <a:lnTo>
                    <a:pt x="264" y="676"/>
                  </a:lnTo>
                  <a:lnTo>
                    <a:pt x="231" y="628"/>
                  </a:lnTo>
                  <a:lnTo>
                    <a:pt x="192" y="614"/>
                  </a:lnTo>
                  <a:lnTo>
                    <a:pt x="183" y="570"/>
                  </a:lnTo>
                  <a:lnTo>
                    <a:pt x="144" y="518"/>
                  </a:lnTo>
                  <a:lnTo>
                    <a:pt x="106" y="513"/>
                  </a:lnTo>
                  <a:lnTo>
                    <a:pt x="48" y="489"/>
                  </a:lnTo>
                  <a:lnTo>
                    <a:pt x="15" y="474"/>
                  </a:lnTo>
                  <a:lnTo>
                    <a:pt x="34" y="441"/>
                  </a:lnTo>
                  <a:lnTo>
                    <a:pt x="45" y="440"/>
                  </a:lnTo>
                  <a:lnTo>
                    <a:pt x="62" y="445"/>
                  </a:lnTo>
                  <a:lnTo>
                    <a:pt x="92" y="456"/>
                  </a:lnTo>
                  <a:lnTo>
                    <a:pt x="130" y="446"/>
                  </a:lnTo>
                  <a:lnTo>
                    <a:pt x="135" y="426"/>
                  </a:lnTo>
                  <a:lnTo>
                    <a:pt x="164" y="426"/>
                  </a:lnTo>
                  <a:lnTo>
                    <a:pt x="154" y="408"/>
                  </a:lnTo>
                  <a:lnTo>
                    <a:pt x="120" y="408"/>
                  </a:lnTo>
                  <a:lnTo>
                    <a:pt x="126" y="389"/>
                  </a:lnTo>
                  <a:lnTo>
                    <a:pt x="174" y="384"/>
                  </a:lnTo>
                  <a:lnTo>
                    <a:pt x="150" y="374"/>
                  </a:lnTo>
                  <a:lnTo>
                    <a:pt x="116" y="374"/>
                  </a:lnTo>
                  <a:lnTo>
                    <a:pt x="111" y="350"/>
                  </a:lnTo>
                  <a:lnTo>
                    <a:pt x="116" y="332"/>
                  </a:lnTo>
                  <a:lnTo>
                    <a:pt x="144" y="317"/>
                  </a:lnTo>
                  <a:lnTo>
                    <a:pt x="106" y="308"/>
                  </a:lnTo>
                  <a:lnTo>
                    <a:pt x="63" y="278"/>
                  </a:lnTo>
                  <a:lnTo>
                    <a:pt x="24" y="278"/>
                  </a:lnTo>
                  <a:lnTo>
                    <a:pt x="0" y="260"/>
                  </a:lnTo>
                  <a:lnTo>
                    <a:pt x="15" y="236"/>
                  </a:lnTo>
                  <a:lnTo>
                    <a:pt x="44" y="249"/>
                  </a:lnTo>
                  <a:lnTo>
                    <a:pt x="87" y="254"/>
                  </a:lnTo>
                  <a:lnTo>
                    <a:pt x="150" y="269"/>
                  </a:lnTo>
                  <a:lnTo>
                    <a:pt x="183" y="293"/>
                  </a:lnTo>
                  <a:lnTo>
                    <a:pt x="212" y="273"/>
                  </a:lnTo>
                  <a:lnTo>
                    <a:pt x="183" y="269"/>
                  </a:lnTo>
                  <a:lnTo>
                    <a:pt x="150" y="240"/>
                  </a:lnTo>
                  <a:lnTo>
                    <a:pt x="183" y="225"/>
                  </a:lnTo>
                  <a:lnTo>
                    <a:pt x="212" y="225"/>
                  </a:lnTo>
                  <a:lnTo>
                    <a:pt x="207" y="197"/>
                  </a:lnTo>
                  <a:lnTo>
                    <a:pt x="183" y="177"/>
                  </a:lnTo>
                  <a:lnTo>
                    <a:pt x="168" y="164"/>
                  </a:lnTo>
                  <a:lnTo>
                    <a:pt x="120" y="164"/>
                  </a:lnTo>
                  <a:lnTo>
                    <a:pt x="96" y="149"/>
                  </a:lnTo>
                  <a:lnTo>
                    <a:pt x="59" y="149"/>
                  </a:lnTo>
                  <a:lnTo>
                    <a:pt x="77" y="165"/>
                  </a:lnTo>
                  <a:lnTo>
                    <a:pt x="63" y="152"/>
                  </a:lnTo>
                  <a:lnTo>
                    <a:pt x="30" y="111"/>
                  </a:lnTo>
                  <a:lnTo>
                    <a:pt x="48" y="101"/>
                  </a:lnTo>
                  <a:lnTo>
                    <a:pt x="82" y="125"/>
                  </a:lnTo>
                  <a:lnTo>
                    <a:pt x="87" y="96"/>
                  </a:lnTo>
                  <a:lnTo>
                    <a:pt x="92" y="82"/>
                  </a:lnTo>
                  <a:lnTo>
                    <a:pt x="111" y="101"/>
                  </a:lnTo>
                  <a:lnTo>
                    <a:pt x="120" y="134"/>
                  </a:lnTo>
                  <a:lnTo>
                    <a:pt x="116" y="92"/>
                  </a:lnTo>
                  <a:lnTo>
                    <a:pt x="116" y="77"/>
                  </a:lnTo>
                  <a:lnTo>
                    <a:pt x="130" y="72"/>
                  </a:lnTo>
                  <a:lnTo>
                    <a:pt x="154" y="101"/>
                  </a:lnTo>
                  <a:lnTo>
                    <a:pt x="130" y="48"/>
                  </a:lnTo>
                  <a:lnTo>
                    <a:pt x="150" y="48"/>
                  </a:lnTo>
                  <a:lnTo>
                    <a:pt x="164" y="29"/>
                  </a:lnTo>
                  <a:lnTo>
                    <a:pt x="178" y="48"/>
                  </a:lnTo>
                  <a:lnTo>
                    <a:pt x="198" y="87"/>
                  </a:lnTo>
                  <a:lnTo>
                    <a:pt x="222" y="116"/>
                  </a:lnTo>
                  <a:lnTo>
                    <a:pt x="231" y="82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231" y="53"/>
                  </a:lnTo>
                  <a:lnTo>
                    <a:pt x="226" y="29"/>
                  </a:lnTo>
                  <a:lnTo>
                    <a:pt x="202" y="24"/>
                  </a:lnTo>
                  <a:lnTo>
                    <a:pt x="216" y="0"/>
                  </a:lnTo>
                  <a:lnTo>
                    <a:pt x="233" y="14"/>
                  </a:lnTo>
                  <a:lnTo>
                    <a:pt x="250" y="34"/>
                  </a:lnTo>
                  <a:lnTo>
                    <a:pt x="279" y="72"/>
                  </a:lnTo>
                  <a:lnTo>
                    <a:pt x="288" y="120"/>
                  </a:lnTo>
                  <a:lnTo>
                    <a:pt x="303" y="149"/>
                  </a:lnTo>
                  <a:lnTo>
                    <a:pt x="288" y="173"/>
                  </a:lnTo>
                  <a:lnTo>
                    <a:pt x="260" y="182"/>
                  </a:lnTo>
                  <a:lnTo>
                    <a:pt x="260" y="201"/>
                  </a:lnTo>
                  <a:lnTo>
                    <a:pt x="255" y="240"/>
                  </a:lnTo>
                  <a:lnTo>
                    <a:pt x="250" y="278"/>
                  </a:lnTo>
                  <a:lnTo>
                    <a:pt x="270" y="254"/>
                  </a:lnTo>
                  <a:lnTo>
                    <a:pt x="289" y="235"/>
                  </a:lnTo>
                  <a:lnTo>
                    <a:pt x="312" y="221"/>
                  </a:lnTo>
                  <a:lnTo>
                    <a:pt x="332" y="240"/>
                  </a:lnTo>
                  <a:lnTo>
                    <a:pt x="351" y="225"/>
                  </a:lnTo>
                  <a:lnTo>
                    <a:pt x="365" y="188"/>
                  </a:lnTo>
                  <a:lnTo>
                    <a:pt x="365" y="158"/>
                  </a:lnTo>
                  <a:lnTo>
                    <a:pt x="394" y="154"/>
                  </a:lnTo>
                  <a:lnTo>
                    <a:pt x="399" y="177"/>
                  </a:lnTo>
                  <a:lnTo>
                    <a:pt x="387" y="209"/>
                  </a:lnTo>
                  <a:lnTo>
                    <a:pt x="380" y="240"/>
                  </a:lnTo>
                  <a:lnTo>
                    <a:pt x="428" y="240"/>
                  </a:lnTo>
                  <a:lnTo>
                    <a:pt x="442" y="216"/>
                  </a:lnTo>
                  <a:lnTo>
                    <a:pt x="442" y="188"/>
                  </a:lnTo>
                  <a:lnTo>
                    <a:pt x="476" y="192"/>
                  </a:lnTo>
                  <a:lnTo>
                    <a:pt x="495" y="177"/>
                  </a:lnTo>
                  <a:lnTo>
                    <a:pt x="509" y="201"/>
                  </a:lnTo>
                  <a:lnTo>
                    <a:pt x="500" y="236"/>
                  </a:lnTo>
                  <a:lnTo>
                    <a:pt x="524" y="269"/>
                  </a:lnTo>
                  <a:lnTo>
                    <a:pt x="538" y="245"/>
                  </a:lnTo>
                  <a:lnTo>
                    <a:pt x="533" y="212"/>
                  </a:lnTo>
                  <a:lnTo>
                    <a:pt x="552" y="201"/>
                  </a:lnTo>
                  <a:lnTo>
                    <a:pt x="562" y="230"/>
                  </a:lnTo>
                  <a:lnTo>
                    <a:pt x="572" y="260"/>
                  </a:lnTo>
                  <a:lnTo>
                    <a:pt x="600" y="260"/>
                  </a:lnTo>
                  <a:lnTo>
                    <a:pt x="634" y="240"/>
                  </a:lnTo>
                  <a:lnTo>
                    <a:pt x="648" y="260"/>
                  </a:lnTo>
                  <a:lnTo>
                    <a:pt x="682" y="249"/>
                  </a:lnTo>
                  <a:lnTo>
                    <a:pt x="692" y="225"/>
                  </a:lnTo>
                  <a:lnTo>
                    <a:pt x="696" y="206"/>
                  </a:lnTo>
                  <a:lnTo>
                    <a:pt x="716" y="189"/>
                  </a:lnTo>
                  <a:lnTo>
                    <a:pt x="730" y="187"/>
                  </a:lnTo>
                  <a:lnTo>
                    <a:pt x="735" y="20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394"/>
            <p:cNvSpPr>
              <a:spLocks/>
            </p:cNvSpPr>
            <p:nvPr/>
          </p:nvSpPr>
          <p:spPr bwMode="auto">
            <a:xfrm>
              <a:off x="3083" y="2134"/>
              <a:ext cx="1181" cy="712"/>
            </a:xfrm>
            <a:custGeom>
              <a:avLst/>
              <a:gdLst>
                <a:gd name="T0" fmla="*/ 1105 w 2183"/>
                <a:gd name="T1" fmla="*/ 1353 h 1482"/>
                <a:gd name="T2" fmla="*/ 1284 w 2183"/>
                <a:gd name="T3" fmla="*/ 1130 h 1482"/>
                <a:gd name="T4" fmla="*/ 1364 w 2183"/>
                <a:gd name="T5" fmla="*/ 1139 h 1482"/>
                <a:gd name="T6" fmla="*/ 1369 w 2183"/>
                <a:gd name="T7" fmla="*/ 1206 h 1482"/>
                <a:gd name="T8" fmla="*/ 1545 w 2183"/>
                <a:gd name="T9" fmla="*/ 1175 h 1482"/>
                <a:gd name="T10" fmla="*/ 1471 w 2183"/>
                <a:gd name="T11" fmla="*/ 1328 h 1482"/>
                <a:gd name="T12" fmla="*/ 1602 w 2183"/>
                <a:gd name="T13" fmla="*/ 1403 h 1482"/>
                <a:gd name="T14" fmla="*/ 1709 w 2183"/>
                <a:gd name="T15" fmla="*/ 1430 h 1482"/>
                <a:gd name="T16" fmla="*/ 1837 w 2183"/>
                <a:gd name="T17" fmla="*/ 1254 h 1482"/>
                <a:gd name="T18" fmla="*/ 1955 w 2183"/>
                <a:gd name="T19" fmla="*/ 1154 h 1482"/>
                <a:gd name="T20" fmla="*/ 1798 w 2183"/>
                <a:gd name="T21" fmla="*/ 1237 h 1482"/>
                <a:gd name="T22" fmla="*/ 1638 w 2183"/>
                <a:gd name="T23" fmla="*/ 1148 h 1482"/>
                <a:gd name="T24" fmla="*/ 1601 w 2183"/>
                <a:gd name="T25" fmla="*/ 1113 h 1482"/>
                <a:gd name="T26" fmla="*/ 1725 w 2183"/>
                <a:gd name="T27" fmla="*/ 1035 h 1482"/>
                <a:gd name="T28" fmla="*/ 1851 w 2183"/>
                <a:gd name="T29" fmla="*/ 924 h 1482"/>
                <a:gd name="T30" fmla="*/ 1999 w 2183"/>
                <a:gd name="T31" fmla="*/ 788 h 1482"/>
                <a:gd name="T32" fmla="*/ 2014 w 2183"/>
                <a:gd name="T33" fmla="*/ 680 h 1482"/>
                <a:gd name="T34" fmla="*/ 2111 w 2183"/>
                <a:gd name="T35" fmla="*/ 583 h 1482"/>
                <a:gd name="T36" fmla="*/ 2183 w 2183"/>
                <a:gd name="T37" fmla="*/ 488 h 1482"/>
                <a:gd name="T38" fmla="*/ 2131 w 2183"/>
                <a:gd name="T39" fmla="*/ 362 h 1482"/>
                <a:gd name="T40" fmla="*/ 2080 w 2183"/>
                <a:gd name="T41" fmla="*/ 238 h 1482"/>
                <a:gd name="T42" fmla="*/ 1961 w 2183"/>
                <a:gd name="T43" fmla="*/ 231 h 1482"/>
                <a:gd name="T44" fmla="*/ 1843 w 2183"/>
                <a:gd name="T45" fmla="*/ 266 h 1482"/>
                <a:gd name="T46" fmla="*/ 1674 w 2183"/>
                <a:gd name="T47" fmla="*/ 251 h 1482"/>
                <a:gd name="T48" fmla="*/ 1542 w 2183"/>
                <a:gd name="T49" fmla="*/ 296 h 1482"/>
                <a:gd name="T50" fmla="*/ 1439 w 2183"/>
                <a:gd name="T51" fmla="*/ 188 h 1482"/>
                <a:gd name="T52" fmla="*/ 1308 w 2183"/>
                <a:gd name="T53" fmla="*/ 176 h 1482"/>
                <a:gd name="T54" fmla="*/ 1253 w 2183"/>
                <a:gd name="T55" fmla="*/ 73 h 1482"/>
                <a:gd name="T56" fmla="*/ 1155 w 2183"/>
                <a:gd name="T57" fmla="*/ 17 h 1482"/>
                <a:gd name="T58" fmla="*/ 1045 w 2183"/>
                <a:gd name="T59" fmla="*/ 83 h 1482"/>
                <a:gd name="T60" fmla="*/ 921 w 2183"/>
                <a:gd name="T61" fmla="*/ 151 h 1482"/>
                <a:gd name="T62" fmla="*/ 891 w 2183"/>
                <a:gd name="T63" fmla="*/ 279 h 1482"/>
                <a:gd name="T64" fmla="*/ 745 w 2183"/>
                <a:gd name="T65" fmla="*/ 327 h 1482"/>
                <a:gd name="T66" fmla="*/ 602 w 2183"/>
                <a:gd name="T67" fmla="*/ 313 h 1482"/>
                <a:gd name="T68" fmla="*/ 499 w 2183"/>
                <a:gd name="T69" fmla="*/ 348 h 1482"/>
                <a:gd name="T70" fmla="*/ 288 w 2183"/>
                <a:gd name="T71" fmla="*/ 344 h 1482"/>
                <a:gd name="T72" fmla="*/ 134 w 2183"/>
                <a:gd name="T73" fmla="*/ 425 h 1482"/>
                <a:gd name="T74" fmla="*/ 78 w 2183"/>
                <a:gd name="T75" fmla="*/ 459 h 1482"/>
                <a:gd name="T76" fmla="*/ 146 w 2183"/>
                <a:gd name="T77" fmla="*/ 563 h 1482"/>
                <a:gd name="T78" fmla="*/ 87 w 2183"/>
                <a:gd name="T79" fmla="*/ 743 h 1482"/>
                <a:gd name="T80" fmla="*/ 73 w 2183"/>
                <a:gd name="T81" fmla="*/ 945 h 1482"/>
                <a:gd name="T82" fmla="*/ 35 w 2183"/>
                <a:gd name="T83" fmla="*/ 1087 h 1482"/>
                <a:gd name="T84" fmla="*/ 126 w 2183"/>
                <a:gd name="T85" fmla="*/ 1134 h 1482"/>
                <a:gd name="T86" fmla="*/ 232 w 2183"/>
                <a:gd name="T87" fmla="*/ 1123 h 1482"/>
                <a:gd name="T88" fmla="*/ 357 w 2183"/>
                <a:gd name="T89" fmla="*/ 1122 h 1482"/>
                <a:gd name="T90" fmla="*/ 460 w 2183"/>
                <a:gd name="T91" fmla="*/ 1079 h 1482"/>
                <a:gd name="T92" fmla="*/ 564 w 2183"/>
                <a:gd name="T93" fmla="*/ 980 h 1482"/>
                <a:gd name="T94" fmla="*/ 671 w 2183"/>
                <a:gd name="T95" fmla="*/ 924 h 1482"/>
                <a:gd name="T96" fmla="*/ 873 w 2183"/>
                <a:gd name="T97" fmla="*/ 967 h 1482"/>
                <a:gd name="T98" fmla="*/ 956 w 2183"/>
                <a:gd name="T99" fmla="*/ 1075 h 1482"/>
                <a:gd name="T100" fmla="*/ 1033 w 2183"/>
                <a:gd name="T101" fmla="*/ 1138 h 1482"/>
                <a:gd name="T102" fmla="*/ 1076 w 2183"/>
                <a:gd name="T103" fmla="*/ 1242 h 1482"/>
                <a:gd name="T104" fmla="*/ 946 w 2183"/>
                <a:gd name="T105" fmla="*/ 1246 h 1482"/>
                <a:gd name="T106" fmla="*/ 952 w 2183"/>
                <a:gd name="T107" fmla="*/ 1367 h 1482"/>
                <a:gd name="T108" fmla="*/ 895 w 2183"/>
                <a:gd name="T109" fmla="*/ 1452 h 1482"/>
                <a:gd name="T110" fmla="*/ 1058 w 2183"/>
                <a:gd name="T111" fmla="*/ 1428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83" h="1482">
                  <a:moveTo>
                    <a:pt x="1058" y="1428"/>
                  </a:moveTo>
                  <a:lnTo>
                    <a:pt x="1060" y="1416"/>
                  </a:lnTo>
                  <a:lnTo>
                    <a:pt x="1057" y="1396"/>
                  </a:lnTo>
                  <a:lnTo>
                    <a:pt x="1044" y="1372"/>
                  </a:lnTo>
                  <a:lnTo>
                    <a:pt x="1078" y="1377"/>
                  </a:lnTo>
                  <a:lnTo>
                    <a:pt x="1105" y="1353"/>
                  </a:lnTo>
                  <a:lnTo>
                    <a:pt x="1128" y="1321"/>
                  </a:lnTo>
                  <a:lnTo>
                    <a:pt x="1144" y="1264"/>
                  </a:lnTo>
                  <a:lnTo>
                    <a:pt x="1153" y="1211"/>
                  </a:lnTo>
                  <a:lnTo>
                    <a:pt x="1141" y="1169"/>
                  </a:lnTo>
                  <a:lnTo>
                    <a:pt x="1208" y="1155"/>
                  </a:lnTo>
                  <a:lnTo>
                    <a:pt x="1284" y="1130"/>
                  </a:lnTo>
                  <a:lnTo>
                    <a:pt x="1303" y="1112"/>
                  </a:lnTo>
                  <a:lnTo>
                    <a:pt x="1324" y="1116"/>
                  </a:lnTo>
                  <a:lnTo>
                    <a:pt x="1345" y="1115"/>
                  </a:lnTo>
                  <a:lnTo>
                    <a:pt x="1363" y="1111"/>
                  </a:lnTo>
                  <a:lnTo>
                    <a:pt x="1375" y="1115"/>
                  </a:lnTo>
                  <a:lnTo>
                    <a:pt x="1364" y="1139"/>
                  </a:lnTo>
                  <a:lnTo>
                    <a:pt x="1305" y="1151"/>
                  </a:lnTo>
                  <a:lnTo>
                    <a:pt x="1289" y="1164"/>
                  </a:lnTo>
                  <a:lnTo>
                    <a:pt x="1277" y="1182"/>
                  </a:lnTo>
                  <a:lnTo>
                    <a:pt x="1302" y="1197"/>
                  </a:lnTo>
                  <a:lnTo>
                    <a:pt x="1336" y="1204"/>
                  </a:lnTo>
                  <a:lnTo>
                    <a:pt x="1369" y="1206"/>
                  </a:lnTo>
                  <a:lnTo>
                    <a:pt x="1457" y="1175"/>
                  </a:lnTo>
                  <a:lnTo>
                    <a:pt x="1474" y="1164"/>
                  </a:lnTo>
                  <a:lnTo>
                    <a:pt x="1493" y="1157"/>
                  </a:lnTo>
                  <a:lnTo>
                    <a:pt x="1523" y="1180"/>
                  </a:lnTo>
                  <a:lnTo>
                    <a:pt x="1530" y="1154"/>
                  </a:lnTo>
                  <a:lnTo>
                    <a:pt x="1545" y="1175"/>
                  </a:lnTo>
                  <a:lnTo>
                    <a:pt x="1543" y="1204"/>
                  </a:lnTo>
                  <a:lnTo>
                    <a:pt x="1500" y="1247"/>
                  </a:lnTo>
                  <a:lnTo>
                    <a:pt x="1434" y="1311"/>
                  </a:lnTo>
                  <a:lnTo>
                    <a:pt x="1421" y="1331"/>
                  </a:lnTo>
                  <a:lnTo>
                    <a:pt x="1444" y="1346"/>
                  </a:lnTo>
                  <a:lnTo>
                    <a:pt x="1471" y="1328"/>
                  </a:lnTo>
                  <a:lnTo>
                    <a:pt x="1487" y="1325"/>
                  </a:lnTo>
                  <a:lnTo>
                    <a:pt x="1506" y="1324"/>
                  </a:lnTo>
                  <a:lnTo>
                    <a:pt x="1537" y="1344"/>
                  </a:lnTo>
                  <a:lnTo>
                    <a:pt x="1580" y="1339"/>
                  </a:lnTo>
                  <a:lnTo>
                    <a:pt x="1612" y="1373"/>
                  </a:lnTo>
                  <a:lnTo>
                    <a:pt x="1602" y="1403"/>
                  </a:lnTo>
                  <a:lnTo>
                    <a:pt x="1602" y="1438"/>
                  </a:lnTo>
                  <a:lnTo>
                    <a:pt x="1593" y="1445"/>
                  </a:lnTo>
                  <a:lnTo>
                    <a:pt x="1621" y="1455"/>
                  </a:lnTo>
                  <a:lnTo>
                    <a:pt x="1646" y="1460"/>
                  </a:lnTo>
                  <a:lnTo>
                    <a:pt x="1675" y="1462"/>
                  </a:lnTo>
                  <a:lnTo>
                    <a:pt x="1709" y="1430"/>
                  </a:lnTo>
                  <a:lnTo>
                    <a:pt x="1720" y="1392"/>
                  </a:lnTo>
                  <a:lnTo>
                    <a:pt x="1768" y="1345"/>
                  </a:lnTo>
                  <a:lnTo>
                    <a:pt x="1808" y="1307"/>
                  </a:lnTo>
                  <a:lnTo>
                    <a:pt x="1835" y="1282"/>
                  </a:lnTo>
                  <a:lnTo>
                    <a:pt x="1826" y="1268"/>
                  </a:lnTo>
                  <a:lnTo>
                    <a:pt x="1837" y="1254"/>
                  </a:lnTo>
                  <a:lnTo>
                    <a:pt x="1859" y="1257"/>
                  </a:lnTo>
                  <a:lnTo>
                    <a:pt x="1882" y="1266"/>
                  </a:lnTo>
                  <a:lnTo>
                    <a:pt x="1928" y="1238"/>
                  </a:lnTo>
                  <a:lnTo>
                    <a:pt x="1954" y="1210"/>
                  </a:lnTo>
                  <a:lnTo>
                    <a:pt x="1941" y="1187"/>
                  </a:lnTo>
                  <a:lnTo>
                    <a:pt x="1955" y="1154"/>
                  </a:lnTo>
                  <a:lnTo>
                    <a:pt x="1894" y="1172"/>
                  </a:lnTo>
                  <a:lnTo>
                    <a:pt x="1888" y="1191"/>
                  </a:lnTo>
                  <a:lnTo>
                    <a:pt x="1862" y="1180"/>
                  </a:lnTo>
                  <a:lnTo>
                    <a:pt x="1861" y="1213"/>
                  </a:lnTo>
                  <a:lnTo>
                    <a:pt x="1823" y="1235"/>
                  </a:lnTo>
                  <a:lnTo>
                    <a:pt x="1798" y="1237"/>
                  </a:lnTo>
                  <a:lnTo>
                    <a:pt x="1773" y="1233"/>
                  </a:lnTo>
                  <a:lnTo>
                    <a:pt x="1746" y="1185"/>
                  </a:lnTo>
                  <a:lnTo>
                    <a:pt x="1716" y="1170"/>
                  </a:lnTo>
                  <a:lnTo>
                    <a:pt x="1680" y="1159"/>
                  </a:lnTo>
                  <a:lnTo>
                    <a:pt x="1660" y="1152"/>
                  </a:lnTo>
                  <a:lnTo>
                    <a:pt x="1638" y="1148"/>
                  </a:lnTo>
                  <a:lnTo>
                    <a:pt x="1611" y="1154"/>
                  </a:lnTo>
                  <a:lnTo>
                    <a:pt x="1581" y="1160"/>
                  </a:lnTo>
                  <a:lnTo>
                    <a:pt x="1558" y="1143"/>
                  </a:lnTo>
                  <a:lnTo>
                    <a:pt x="1584" y="1131"/>
                  </a:lnTo>
                  <a:lnTo>
                    <a:pt x="1606" y="1131"/>
                  </a:lnTo>
                  <a:lnTo>
                    <a:pt x="1601" y="1113"/>
                  </a:lnTo>
                  <a:lnTo>
                    <a:pt x="1621" y="1131"/>
                  </a:lnTo>
                  <a:lnTo>
                    <a:pt x="1643" y="1131"/>
                  </a:lnTo>
                  <a:lnTo>
                    <a:pt x="1667" y="1130"/>
                  </a:lnTo>
                  <a:lnTo>
                    <a:pt x="1683" y="1096"/>
                  </a:lnTo>
                  <a:lnTo>
                    <a:pt x="1710" y="1073"/>
                  </a:lnTo>
                  <a:lnTo>
                    <a:pt x="1725" y="1035"/>
                  </a:lnTo>
                  <a:lnTo>
                    <a:pt x="1735" y="1047"/>
                  </a:lnTo>
                  <a:lnTo>
                    <a:pt x="1749" y="1036"/>
                  </a:lnTo>
                  <a:lnTo>
                    <a:pt x="1759" y="1014"/>
                  </a:lnTo>
                  <a:lnTo>
                    <a:pt x="1778" y="975"/>
                  </a:lnTo>
                  <a:lnTo>
                    <a:pt x="1827" y="949"/>
                  </a:lnTo>
                  <a:lnTo>
                    <a:pt x="1851" y="924"/>
                  </a:lnTo>
                  <a:lnTo>
                    <a:pt x="1875" y="903"/>
                  </a:lnTo>
                  <a:lnTo>
                    <a:pt x="1893" y="887"/>
                  </a:lnTo>
                  <a:lnTo>
                    <a:pt x="1927" y="849"/>
                  </a:lnTo>
                  <a:lnTo>
                    <a:pt x="1947" y="837"/>
                  </a:lnTo>
                  <a:lnTo>
                    <a:pt x="1948" y="805"/>
                  </a:lnTo>
                  <a:lnTo>
                    <a:pt x="1999" y="788"/>
                  </a:lnTo>
                  <a:lnTo>
                    <a:pt x="2024" y="779"/>
                  </a:lnTo>
                  <a:lnTo>
                    <a:pt x="2039" y="774"/>
                  </a:lnTo>
                  <a:lnTo>
                    <a:pt x="2051" y="775"/>
                  </a:lnTo>
                  <a:lnTo>
                    <a:pt x="2032" y="734"/>
                  </a:lnTo>
                  <a:lnTo>
                    <a:pt x="2021" y="709"/>
                  </a:lnTo>
                  <a:lnTo>
                    <a:pt x="2014" y="680"/>
                  </a:lnTo>
                  <a:lnTo>
                    <a:pt x="2040" y="657"/>
                  </a:lnTo>
                  <a:lnTo>
                    <a:pt x="2068" y="634"/>
                  </a:lnTo>
                  <a:lnTo>
                    <a:pt x="2056" y="615"/>
                  </a:lnTo>
                  <a:lnTo>
                    <a:pt x="2064" y="589"/>
                  </a:lnTo>
                  <a:lnTo>
                    <a:pt x="2095" y="583"/>
                  </a:lnTo>
                  <a:lnTo>
                    <a:pt x="2111" y="583"/>
                  </a:lnTo>
                  <a:lnTo>
                    <a:pt x="2118" y="585"/>
                  </a:lnTo>
                  <a:lnTo>
                    <a:pt x="2171" y="569"/>
                  </a:lnTo>
                  <a:lnTo>
                    <a:pt x="2167" y="548"/>
                  </a:lnTo>
                  <a:lnTo>
                    <a:pt x="2167" y="534"/>
                  </a:lnTo>
                  <a:lnTo>
                    <a:pt x="2169" y="521"/>
                  </a:lnTo>
                  <a:lnTo>
                    <a:pt x="2183" y="488"/>
                  </a:lnTo>
                  <a:lnTo>
                    <a:pt x="2161" y="468"/>
                  </a:lnTo>
                  <a:lnTo>
                    <a:pt x="2123" y="439"/>
                  </a:lnTo>
                  <a:lnTo>
                    <a:pt x="2100" y="439"/>
                  </a:lnTo>
                  <a:lnTo>
                    <a:pt x="2113" y="396"/>
                  </a:lnTo>
                  <a:lnTo>
                    <a:pt x="2137" y="382"/>
                  </a:lnTo>
                  <a:lnTo>
                    <a:pt x="2131" y="362"/>
                  </a:lnTo>
                  <a:lnTo>
                    <a:pt x="2094" y="371"/>
                  </a:lnTo>
                  <a:lnTo>
                    <a:pt x="2083" y="354"/>
                  </a:lnTo>
                  <a:lnTo>
                    <a:pt x="2109" y="341"/>
                  </a:lnTo>
                  <a:lnTo>
                    <a:pt x="2111" y="325"/>
                  </a:lnTo>
                  <a:lnTo>
                    <a:pt x="2110" y="280"/>
                  </a:lnTo>
                  <a:lnTo>
                    <a:pt x="2080" y="238"/>
                  </a:lnTo>
                  <a:lnTo>
                    <a:pt x="2062" y="245"/>
                  </a:lnTo>
                  <a:lnTo>
                    <a:pt x="2040" y="254"/>
                  </a:lnTo>
                  <a:lnTo>
                    <a:pt x="2018" y="239"/>
                  </a:lnTo>
                  <a:lnTo>
                    <a:pt x="1994" y="246"/>
                  </a:lnTo>
                  <a:lnTo>
                    <a:pt x="1979" y="238"/>
                  </a:lnTo>
                  <a:lnTo>
                    <a:pt x="1961" y="231"/>
                  </a:lnTo>
                  <a:lnTo>
                    <a:pt x="1948" y="259"/>
                  </a:lnTo>
                  <a:lnTo>
                    <a:pt x="1926" y="250"/>
                  </a:lnTo>
                  <a:lnTo>
                    <a:pt x="1902" y="238"/>
                  </a:lnTo>
                  <a:lnTo>
                    <a:pt x="1880" y="250"/>
                  </a:lnTo>
                  <a:lnTo>
                    <a:pt x="1843" y="244"/>
                  </a:lnTo>
                  <a:lnTo>
                    <a:pt x="1843" y="266"/>
                  </a:lnTo>
                  <a:lnTo>
                    <a:pt x="1819" y="277"/>
                  </a:lnTo>
                  <a:lnTo>
                    <a:pt x="1803" y="260"/>
                  </a:lnTo>
                  <a:lnTo>
                    <a:pt x="1761" y="228"/>
                  </a:lnTo>
                  <a:lnTo>
                    <a:pt x="1734" y="213"/>
                  </a:lnTo>
                  <a:lnTo>
                    <a:pt x="1708" y="240"/>
                  </a:lnTo>
                  <a:lnTo>
                    <a:pt x="1674" y="251"/>
                  </a:lnTo>
                  <a:lnTo>
                    <a:pt x="1640" y="289"/>
                  </a:lnTo>
                  <a:lnTo>
                    <a:pt x="1614" y="279"/>
                  </a:lnTo>
                  <a:lnTo>
                    <a:pt x="1589" y="285"/>
                  </a:lnTo>
                  <a:lnTo>
                    <a:pt x="1578" y="262"/>
                  </a:lnTo>
                  <a:lnTo>
                    <a:pt x="1546" y="276"/>
                  </a:lnTo>
                  <a:lnTo>
                    <a:pt x="1542" y="296"/>
                  </a:lnTo>
                  <a:lnTo>
                    <a:pt x="1522" y="305"/>
                  </a:lnTo>
                  <a:lnTo>
                    <a:pt x="1495" y="291"/>
                  </a:lnTo>
                  <a:lnTo>
                    <a:pt x="1484" y="260"/>
                  </a:lnTo>
                  <a:lnTo>
                    <a:pt x="1487" y="236"/>
                  </a:lnTo>
                  <a:lnTo>
                    <a:pt x="1467" y="220"/>
                  </a:lnTo>
                  <a:lnTo>
                    <a:pt x="1439" y="188"/>
                  </a:lnTo>
                  <a:lnTo>
                    <a:pt x="1409" y="165"/>
                  </a:lnTo>
                  <a:lnTo>
                    <a:pt x="1385" y="182"/>
                  </a:lnTo>
                  <a:lnTo>
                    <a:pt x="1365" y="190"/>
                  </a:lnTo>
                  <a:lnTo>
                    <a:pt x="1342" y="187"/>
                  </a:lnTo>
                  <a:lnTo>
                    <a:pt x="1317" y="200"/>
                  </a:lnTo>
                  <a:lnTo>
                    <a:pt x="1308" y="176"/>
                  </a:lnTo>
                  <a:lnTo>
                    <a:pt x="1291" y="171"/>
                  </a:lnTo>
                  <a:lnTo>
                    <a:pt x="1288" y="136"/>
                  </a:lnTo>
                  <a:lnTo>
                    <a:pt x="1272" y="112"/>
                  </a:lnTo>
                  <a:lnTo>
                    <a:pt x="1295" y="107"/>
                  </a:lnTo>
                  <a:lnTo>
                    <a:pt x="1302" y="87"/>
                  </a:lnTo>
                  <a:lnTo>
                    <a:pt x="1253" y="73"/>
                  </a:lnTo>
                  <a:lnTo>
                    <a:pt x="1247" y="47"/>
                  </a:lnTo>
                  <a:lnTo>
                    <a:pt x="1240" y="21"/>
                  </a:lnTo>
                  <a:lnTo>
                    <a:pt x="1201" y="0"/>
                  </a:lnTo>
                  <a:lnTo>
                    <a:pt x="1187" y="30"/>
                  </a:lnTo>
                  <a:lnTo>
                    <a:pt x="1179" y="16"/>
                  </a:lnTo>
                  <a:lnTo>
                    <a:pt x="1155" y="17"/>
                  </a:lnTo>
                  <a:lnTo>
                    <a:pt x="1133" y="28"/>
                  </a:lnTo>
                  <a:lnTo>
                    <a:pt x="1108" y="57"/>
                  </a:lnTo>
                  <a:lnTo>
                    <a:pt x="1088" y="56"/>
                  </a:lnTo>
                  <a:lnTo>
                    <a:pt x="1066" y="54"/>
                  </a:lnTo>
                  <a:lnTo>
                    <a:pt x="1041" y="60"/>
                  </a:lnTo>
                  <a:lnTo>
                    <a:pt x="1045" y="83"/>
                  </a:lnTo>
                  <a:lnTo>
                    <a:pt x="1050" y="107"/>
                  </a:lnTo>
                  <a:lnTo>
                    <a:pt x="1023" y="128"/>
                  </a:lnTo>
                  <a:lnTo>
                    <a:pt x="998" y="115"/>
                  </a:lnTo>
                  <a:lnTo>
                    <a:pt x="990" y="125"/>
                  </a:lnTo>
                  <a:lnTo>
                    <a:pt x="942" y="125"/>
                  </a:lnTo>
                  <a:lnTo>
                    <a:pt x="921" y="151"/>
                  </a:lnTo>
                  <a:lnTo>
                    <a:pt x="891" y="147"/>
                  </a:lnTo>
                  <a:lnTo>
                    <a:pt x="887" y="167"/>
                  </a:lnTo>
                  <a:lnTo>
                    <a:pt x="878" y="176"/>
                  </a:lnTo>
                  <a:lnTo>
                    <a:pt x="873" y="224"/>
                  </a:lnTo>
                  <a:lnTo>
                    <a:pt x="869" y="254"/>
                  </a:lnTo>
                  <a:lnTo>
                    <a:pt x="891" y="279"/>
                  </a:lnTo>
                  <a:lnTo>
                    <a:pt x="891" y="309"/>
                  </a:lnTo>
                  <a:lnTo>
                    <a:pt x="861" y="309"/>
                  </a:lnTo>
                  <a:lnTo>
                    <a:pt x="839" y="288"/>
                  </a:lnTo>
                  <a:lnTo>
                    <a:pt x="805" y="301"/>
                  </a:lnTo>
                  <a:lnTo>
                    <a:pt x="780" y="297"/>
                  </a:lnTo>
                  <a:lnTo>
                    <a:pt x="745" y="327"/>
                  </a:lnTo>
                  <a:lnTo>
                    <a:pt x="707" y="301"/>
                  </a:lnTo>
                  <a:lnTo>
                    <a:pt x="688" y="320"/>
                  </a:lnTo>
                  <a:lnTo>
                    <a:pt x="668" y="340"/>
                  </a:lnTo>
                  <a:lnTo>
                    <a:pt x="650" y="318"/>
                  </a:lnTo>
                  <a:lnTo>
                    <a:pt x="624" y="331"/>
                  </a:lnTo>
                  <a:lnTo>
                    <a:pt x="602" y="313"/>
                  </a:lnTo>
                  <a:lnTo>
                    <a:pt x="598" y="331"/>
                  </a:lnTo>
                  <a:lnTo>
                    <a:pt x="568" y="335"/>
                  </a:lnTo>
                  <a:lnTo>
                    <a:pt x="555" y="361"/>
                  </a:lnTo>
                  <a:lnTo>
                    <a:pt x="543" y="340"/>
                  </a:lnTo>
                  <a:lnTo>
                    <a:pt x="525" y="340"/>
                  </a:lnTo>
                  <a:lnTo>
                    <a:pt x="499" y="348"/>
                  </a:lnTo>
                  <a:lnTo>
                    <a:pt x="478" y="323"/>
                  </a:lnTo>
                  <a:lnTo>
                    <a:pt x="460" y="331"/>
                  </a:lnTo>
                  <a:lnTo>
                    <a:pt x="379" y="335"/>
                  </a:lnTo>
                  <a:lnTo>
                    <a:pt x="350" y="333"/>
                  </a:lnTo>
                  <a:lnTo>
                    <a:pt x="319" y="331"/>
                  </a:lnTo>
                  <a:lnTo>
                    <a:pt x="288" y="344"/>
                  </a:lnTo>
                  <a:lnTo>
                    <a:pt x="233" y="344"/>
                  </a:lnTo>
                  <a:lnTo>
                    <a:pt x="207" y="361"/>
                  </a:lnTo>
                  <a:lnTo>
                    <a:pt x="168" y="366"/>
                  </a:lnTo>
                  <a:lnTo>
                    <a:pt x="151" y="382"/>
                  </a:lnTo>
                  <a:lnTo>
                    <a:pt x="155" y="400"/>
                  </a:lnTo>
                  <a:lnTo>
                    <a:pt x="134" y="425"/>
                  </a:lnTo>
                  <a:lnTo>
                    <a:pt x="126" y="443"/>
                  </a:lnTo>
                  <a:lnTo>
                    <a:pt x="109" y="429"/>
                  </a:lnTo>
                  <a:lnTo>
                    <a:pt x="90" y="435"/>
                  </a:lnTo>
                  <a:lnTo>
                    <a:pt x="69" y="443"/>
                  </a:lnTo>
                  <a:lnTo>
                    <a:pt x="69" y="447"/>
                  </a:lnTo>
                  <a:lnTo>
                    <a:pt x="78" y="459"/>
                  </a:lnTo>
                  <a:lnTo>
                    <a:pt x="87" y="469"/>
                  </a:lnTo>
                  <a:lnTo>
                    <a:pt x="87" y="498"/>
                  </a:lnTo>
                  <a:lnTo>
                    <a:pt x="104" y="512"/>
                  </a:lnTo>
                  <a:lnTo>
                    <a:pt x="121" y="524"/>
                  </a:lnTo>
                  <a:lnTo>
                    <a:pt x="138" y="554"/>
                  </a:lnTo>
                  <a:lnTo>
                    <a:pt x="146" y="563"/>
                  </a:lnTo>
                  <a:lnTo>
                    <a:pt x="164" y="567"/>
                  </a:lnTo>
                  <a:lnTo>
                    <a:pt x="142" y="585"/>
                  </a:lnTo>
                  <a:lnTo>
                    <a:pt x="155" y="604"/>
                  </a:lnTo>
                  <a:lnTo>
                    <a:pt x="168" y="627"/>
                  </a:lnTo>
                  <a:lnTo>
                    <a:pt x="146" y="666"/>
                  </a:lnTo>
                  <a:lnTo>
                    <a:pt x="87" y="743"/>
                  </a:lnTo>
                  <a:lnTo>
                    <a:pt x="39" y="842"/>
                  </a:lnTo>
                  <a:lnTo>
                    <a:pt x="35" y="872"/>
                  </a:lnTo>
                  <a:lnTo>
                    <a:pt x="53" y="894"/>
                  </a:lnTo>
                  <a:lnTo>
                    <a:pt x="57" y="915"/>
                  </a:lnTo>
                  <a:lnTo>
                    <a:pt x="78" y="933"/>
                  </a:lnTo>
                  <a:lnTo>
                    <a:pt x="73" y="945"/>
                  </a:lnTo>
                  <a:lnTo>
                    <a:pt x="26" y="945"/>
                  </a:lnTo>
                  <a:lnTo>
                    <a:pt x="18" y="1014"/>
                  </a:lnTo>
                  <a:lnTo>
                    <a:pt x="0" y="1049"/>
                  </a:lnTo>
                  <a:lnTo>
                    <a:pt x="9" y="1075"/>
                  </a:lnTo>
                  <a:lnTo>
                    <a:pt x="9" y="1079"/>
                  </a:lnTo>
                  <a:lnTo>
                    <a:pt x="35" y="1087"/>
                  </a:lnTo>
                  <a:lnTo>
                    <a:pt x="39" y="1100"/>
                  </a:lnTo>
                  <a:lnTo>
                    <a:pt x="61" y="1096"/>
                  </a:lnTo>
                  <a:lnTo>
                    <a:pt x="73" y="1122"/>
                  </a:lnTo>
                  <a:lnTo>
                    <a:pt x="104" y="1118"/>
                  </a:lnTo>
                  <a:lnTo>
                    <a:pt x="121" y="1134"/>
                  </a:lnTo>
                  <a:lnTo>
                    <a:pt x="126" y="1134"/>
                  </a:lnTo>
                  <a:lnTo>
                    <a:pt x="134" y="1130"/>
                  </a:lnTo>
                  <a:lnTo>
                    <a:pt x="146" y="1108"/>
                  </a:lnTo>
                  <a:lnTo>
                    <a:pt x="155" y="1108"/>
                  </a:lnTo>
                  <a:lnTo>
                    <a:pt x="185" y="1122"/>
                  </a:lnTo>
                  <a:lnTo>
                    <a:pt x="215" y="1123"/>
                  </a:lnTo>
                  <a:lnTo>
                    <a:pt x="232" y="1123"/>
                  </a:lnTo>
                  <a:lnTo>
                    <a:pt x="246" y="1122"/>
                  </a:lnTo>
                  <a:lnTo>
                    <a:pt x="254" y="1113"/>
                  </a:lnTo>
                  <a:lnTo>
                    <a:pt x="288" y="1118"/>
                  </a:lnTo>
                  <a:lnTo>
                    <a:pt x="306" y="1112"/>
                  </a:lnTo>
                  <a:lnTo>
                    <a:pt x="328" y="1100"/>
                  </a:lnTo>
                  <a:lnTo>
                    <a:pt x="357" y="1122"/>
                  </a:lnTo>
                  <a:lnTo>
                    <a:pt x="367" y="1134"/>
                  </a:lnTo>
                  <a:lnTo>
                    <a:pt x="392" y="1130"/>
                  </a:lnTo>
                  <a:lnTo>
                    <a:pt x="409" y="1113"/>
                  </a:lnTo>
                  <a:lnTo>
                    <a:pt x="409" y="1091"/>
                  </a:lnTo>
                  <a:lnTo>
                    <a:pt x="432" y="1082"/>
                  </a:lnTo>
                  <a:lnTo>
                    <a:pt x="460" y="1079"/>
                  </a:lnTo>
                  <a:lnTo>
                    <a:pt x="521" y="1053"/>
                  </a:lnTo>
                  <a:lnTo>
                    <a:pt x="539" y="1010"/>
                  </a:lnTo>
                  <a:lnTo>
                    <a:pt x="551" y="1009"/>
                  </a:lnTo>
                  <a:lnTo>
                    <a:pt x="581" y="984"/>
                  </a:lnTo>
                  <a:lnTo>
                    <a:pt x="555" y="997"/>
                  </a:lnTo>
                  <a:lnTo>
                    <a:pt x="564" y="980"/>
                  </a:lnTo>
                  <a:lnTo>
                    <a:pt x="581" y="976"/>
                  </a:lnTo>
                  <a:lnTo>
                    <a:pt x="586" y="958"/>
                  </a:lnTo>
                  <a:lnTo>
                    <a:pt x="637" y="954"/>
                  </a:lnTo>
                  <a:lnTo>
                    <a:pt x="646" y="928"/>
                  </a:lnTo>
                  <a:lnTo>
                    <a:pt x="667" y="932"/>
                  </a:lnTo>
                  <a:lnTo>
                    <a:pt x="671" y="924"/>
                  </a:lnTo>
                  <a:lnTo>
                    <a:pt x="706" y="919"/>
                  </a:lnTo>
                  <a:lnTo>
                    <a:pt x="732" y="937"/>
                  </a:lnTo>
                  <a:lnTo>
                    <a:pt x="774" y="945"/>
                  </a:lnTo>
                  <a:lnTo>
                    <a:pt x="805" y="954"/>
                  </a:lnTo>
                  <a:lnTo>
                    <a:pt x="843" y="950"/>
                  </a:lnTo>
                  <a:lnTo>
                    <a:pt x="873" y="967"/>
                  </a:lnTo>
                  <a:lnTo>
                    <a:pt x="895" y="958"/>
                  </a:lnTo>
                  <a:lnTo>
                    <a:pt x="912" y="984"/>
                  </a:lnTo>
                  <a:lnTo>
                    <a:pt x="921" y="1045"/>
                  </a:lnTo>
                  <a:lnTo>
                    <a:pt x="930" y="1057"/>
                  </a:lnTo>
                  <a:lnTo>
                    <a:pt x="946" y="1057"/>
                  </a:lnTo>
                  <a:lnTo>
                    <a:pt x="956" y="1075"/>
                  </a:lnTo>
                  <a:lnTo>
                    <a:pt x="968" y="1065"/>
                  </a:lnTo>
                  <a:lnTo>
                    <a:pt x="981" y="1075"/>
                  </a:lnTo>
                  <a:lnTo>
                    <a:pt x="977" y="1108"/>
                  </a:lnTo>
                  <a:lnTo>
                    <a:pt x="994" y="1113"/>
                  </a:lnTo>
                  <a:lnTo>
                    <a:pt x="1003" y="1134"/>
                  </a:lnTo>
                  <a:lnTo>
                    <a:pt x="1033" y="1138"/>
                  </a:lnTo>
                  <a:lnTo>
                    <a:pt x="1051" y="1138"/>
                  </a:lnTo>
                  <a:lnTo>
                    <a:pt x="1063" y="1143"/>
                  </a:lnTo>
                  <a:lnTo>
                    <a:pt x="1067" y="1191"/>
                  </a:lnTo>
                  <a:lnTo>
                    <a:pt x="1098" y="1221"/>
                  </a:lnTo>
                  <a:lnTo>
                    <a:pt x="1084" y="1229"/>
                  </a:lnTo>
                  <a:lnTo>
                    <a:pt x="1076" y="1242"/>
                  </a:lnTo>
                  <a:lnTo>
                    <a:pt x="1050" y="1221"/>
                  </a:lnTo>
                  <a:lnTo>
                    <a:pt x="1033" y="1242"/>
                  </a:lnTo>
                  <a:lnTo>
                    <a:pt x="1015" y="1229"/>
                  </a:lnTo>
                  <a:lnTo>
                    <a:pt x="986" y="1246"/>
                  </a:lnTo>
                  <a:lnTo>
                    <a:pt x="973" y="1229"/>
                  </a:lnTo>
                  <a:lnTo>
                    <a:pt x="946" y="1246"/>
                  </a:lnTo>
                  <a:lnTo>
                    <a:pt x="956" y="1280"/>
                  </a:lnTo>
                  <a:lnTo>
                    <a:pt x="968" y="1302"/>
                  </a:lnTo>
                  <a:lnTo>
                    <a:pt x="964" y="1310"/>
                  </a:lnTo>
                  <a:lnTo>
                    <a:pt x="968" y="1337"/>
                  </a:lnTo>
                  <a:lnTo>
                    <a:pt x="946" y="1345"/>
                  </a:lnTo>
                  <a:lnTo>
                    <a:pt x="952" y="1367"/>
                  </a:lnTo>
                  <a:lnTo>
                    <a:pt x="930" y="1392"/>
                  </a:lnTo>
                  <a:lnTo>
                    <a:pt x="930" y="1414"/>
                  </a:lnTo>
                  <a:lnTo>
                    <a:pt x="942" y="1422"/>
                  </a:lnTo>
                  <a:lnTo>
                    <a:pt x="934" y="1436"/>
                  </a:lnTo>
                  <a:lnTo>
                    <a:pt x="917" y="1436"/>
                  </a:lnTo>
                  <a:lnTo>
                    <a:pt x="895" y="1452"/>
                  </a:lnTo>
                  <a:lnTo>
                    <a:pt x="934" y="1474"/>
                  </a:lnTo>
                  <a:lnTo>
                    <a:pt x="973" y="1482"/>
                  </a:lnTo>
                  <a:lnTo>
                    <a:pt x="986" y="1465"/>
                  </a:lnTo>
                  <a:lnTo>
                    <a:pt x="1003" y="1461"/>
                  </a:lnTo>
                  <a:lnTo>
                    <a:pt x="1037" y="1426"/>
                  </a:lnTo>
                  <a:lnTo>
                    <a:pt x="1058" y="142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395"/>
            <p:cNvSpPr>
              <a:spLocks/>
            </p:cNvSpPr>
            <p:nvPr/>
          </p:nvSpPr>
          <p:spPr bwMode="auto">
            <a:xfrm>
              <a:off x="4504" y="2750"/>
              <a:ext cx="563" cy="191"/>
            </a:xfrm>
            <a:custGeom>
              <a:avLst/>
              <a:gdLst>
                <a:gd name="T0" fmla="*/ 48 w 1040"/>
                <a:gd name="T1" fmla="*/ 158 h 399"/>
                <a:gd name="T2" fmla="*/ 107 w 1040"/>
                <a:gd name="T3" fmla="*/ 151 h 399"/>
                <a:gd name="T4" fmla="*/ 149 w 1040"/>
                <a:gd name="T5" fmla="*/ 149 h 399"/>
                <a:gd name="T6" fmla="*/ 181 w 1040"/>
                <a:gd name="T7" fmla="*/ 182 h 399"/>
                <a:gd name="T8" fmla="*/ 207 w 1040"/>
                <a:gd name="T9" fmla="*/ 182 h 399"/>
                <a:gd name="T10" fmla="*/ 235 w 1040"/>
                <a:gd name="T11" fmla="*/ 184 h 399"/>
                <a:gd name="T12" fmla="*/ 295 w 1040"/>
                <a:gd name="T13" fmla="*/ 280 h 399"/>
                <a:gd name="T14" fmla="*/ 329 w 1040"/>
                <a:gd name="T15" fmla="*/ 320 h 399"/>
                <a:gd name="T16" fmla="*/ 316 w 1040"/>
                <a:gd name="T17" fmla="*/ 397 h 399"/>
                <a:gd name="T18" fmla="*/ 371 w 1040"/>
                <a:gd name="T19" fmla="*/ 378 h 399"/>
                <a:gd name="T20" fmla="*/ 449 w 1040"/>
                <a:gd name="T21" fmla="*/ 340 h 399"/>
                <a:gd name="T22" fmla="*/ 494 w 1040"/>
                <a:gd name="T23" fmla="*/ 333 h 399"/>
                <a:gd name="T24" fmla="*/ 542 w 1040"/>
                <a:gd name="T25" fmla="*/ 346 h 399"/>
                <a:gd name="T26" fmla="*/ 588 w 1040"/>
                <a:gd name="T27" fmla="*/ 367 h 399"/>
                <a:gd name="T28" fmla="*/ 611 w 1040"/>
                <a:gd name="T29" fmla="*/ 368 h 399"/>
                <a:gd name="T30" fmla="*/ 652 w 1040"/>
                <a:gd name="T31" fmla="*/ 353 h 399"/>
                <a:gd name="T32" fmla="*/ 731 w 1040"/>
                <a:gd name="T33" fmla="*/ 316 h 399"/>
                <a:gd name="T34" fmla="*/ 810 w 1040"/>
                <a:gd name="T35" fmla="*/ 251 h 399"/>
                <a:gd name="T36" fmla="*/ 851 w 1040"/>
                <a:gd name="T37" fmla="*/ 220 h 399"/>
                <a:gd name="T38" fmla="*/ 878 w 1040"/>
                <a:gd name="T39" fmla="*/ 221 h 399"/>
                <a:gd name="T40" fmla="*/ 972 w 1040"/>
                <a:gd name="T41" fmla="*/ 224 h 399"/>
                <a:gd name="T42" fmla="*/ 1024 w 1040"/>
                <a:gd name="T43" fmla="*/ 236 h 399"/>
                <a:gd name="T44" fmla="*/ 1021 w 1040"/>
                <a:gd name="T45" fmla="*/ 181 h 399"/>
                <a:gd name="T46" fmla="*/ 958 w 1040"/>
                <a:gd name="T47" fmla="*/ 160 h 399"/>
                <a:gd name="T48" fmla="*/ 944 w 1040"/>
                <a:gd name="T49" fmla="*/ 116 h 399"/>
                <a:gd name="T50" fmla="*/ 952 w 1040"/>
                <a:gd name="T51" fmla="*/ 89 h 399"/>
                <a:gd name="T52" fmla="*/ 890 w 1040"/>
                <a:gd name="T53" fmla="*/ 94 h 399"/>
                <a:gd name="T54" fmla="*/ 817 w 1040"/>
                <a:gd name="T55" fmla="*/ 17 h 399"/>
                <a:gd name="T56" fmla="*/ 762 w 1040"/>
                <a:gd name="T57" fmla="*/ 29 h 399"/>
                <a:gd name="T58" fmla="*/ 715 w 1040"/>
                <a:gd name="T59" fmla="*/ 12 h 399"/>
                <a:gd name="T60" fmla="*/ 684 w 1040"/>
                <a:gd name="T61" fmla="*/ 39 h 399"/>
                <a:gd name="T62" fmla="*/ 612 w 1040"/>
                <a:gd name="T63" fmla="*/ 53 h 399"/>
                <a:gd name="T64" fmla="*/ 555 w 1040"/>
                <a:gd name="T65" fmla="*/ 95 h 399"/>
                <a:gd name="T66" fmla="*/ 504 w 1040"/>
                <a:gd name="T67" fmla="*/ 60 h 399"/>
                <a:gd name="T68" fmla="*/ 474 w 1040"/>
                <a:gd name="T69" fmla="*/ 58 h 399"/>
                <a:gd name="T70" fmla="*/ 430 w 1040"/>
                <a:gd name="T71" fmla="*/ 51 h 399"/>
                <a:gd name="T72" fmla="*/ 387 w 1040"/>
                <a:gd name="T73" fmla="*/ 37 h 399"/>
                <a:gd name="T74" fmla="*/ 310 w 1040"/>
                <a:gd name="T75" fmla="*/ 43 h 399"/>
                <a:gd name="T76" fmla="*/ 247 w 1040"/>
                <a:gd name="T77" fmla="*/ 75 h 399"/>
                <a:gd name="T78" fmla="*/ 181 w 1040"/>
                <a:gd name="T79" fmla="*/ 63 h 399"/>
                <a:gd name="T80" fmla="*/ 130 w 1040"/>
                <a:gd name="T81" fmla="*/ 82 h 399"/>
                <a:gd name="T82" fmla="*/ 81 w 1040"/>
                <a:gd name="T83" fmla="*/ 57 h 399"/>
                <a:gd name="T84" fmla="*/ 35 w 1040"/>
                <a:gd name="T85" fmla="*/ 67 h 399"/>
                <a:gd name="T86" fmla="*/ 0 w 1040"/>
                <a:gd name="T87" fmla="*/ 12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0" h="399">
                  <a:moveTo>
                    <a:pt x="7" y="128"/>
                  </a:moveTo>
                  <a:lnTo>
                    <a:pt x="48" y="158"/>
                  </a:lnTo>
                  <a:lnTo>
                    <a:pt x="78" y="156"/>
                  </a:lnTo>
                  <a:lnTo>
                    <a:pt x="107" y="151"/>
                  </a:lnTo>
                  <a:lnTo>
                    <a:pt x="134" y="149"/>
                  </a:lnTo>
                  <a:lnTo>
                    <a:pt x="149" y="149"/>
                  </a:lnTo>
                  <a:lnTo>
                    <a:pt x="162" y="154"/>
                  </a:lnTo>
                  <a:lnTo>
                    <a:pt x="181" y="182"/>
                  </a:lnTo>
                  <a:lnTo>
                    <a:pt x="192" y="183"/>
                  </a:lnTo>
                  <a:lnTo>
                    <a:pt x="207" y="182"/>
                  </a:lnTo>
                  <a:lnTo>
                    <a:pt x="222" y="181"/>
                  </a:lnTo>
                  <a:lnTo>
                    <a:pt x="235" y="184"/>
                  </a:lnTo>
                  <a:lnTo>
                    <a:pt x="267" y="234"/>
                  </a:lnTo>
                  <a:lnTo>
                    <a:pt x="295" y="280"/>
                  </a:lnTo>
                  <a:lnTo>
                    <a:pt x="304" y="278"/>
                  </a:lnTo>
                  <a:lnTo>
                    <a:pt x="329" y="320"/>
                  </a:lnTo>
                  <a:lnTo>
                    <a:pt x="324" y="352"/>
                  </a:lnTo>
                  <a:lnTo>
                    <a:pt x="316" y="397"/>
                  </a:lnTo>
                  <a:lnTo>
                    <a:pt x="352" y="399"/>
                  </a:lnTo>
                  <a:lnTo>
                    <a:pt x="371" y="378"/>
                  </a:lnTo>
                  <a:lnTo>
                    <a:pt x="442" y="363"/>
                  </a:lnTo>
                  <a:lnTo>
                    <a:pt x="449" y="340"/>
                  </a:lnTo>
                  <a:lnTo>
                    <a:pt x="474" y="319"/>
                  </a:lnTo>
                  <a:lnTo>
                    <a:pt x="494" y="333"/>
                  </a:lnTo>
                  <a:lnTo>
                    <a:pt x="515" y="335"/>
                  </a:lnTo>
                  <a:lnTo>
                    <a:pt x="542" y="346"/>
                  </a:lnTo>
                  <a:lnTo>
                    <a:pt x="566" y="377"/>
                  </a:lnTo>
                  <a:lnTo>
                    <a:pt x="588" y="367"/>
                  </a:lnTo>
                  <a:lnTo>
                    <a:pt x="621" y="370"/>
                  </a:lnTo>
                  <a:lnTo>
                    <a:pt x="611" y="368"/>
                  </a:lnTo>
                  <a:lnTo>
                    <a:pt x="636" y="369"/>
                  </a:lnTo>
                  <a:lnTo>
                    <a:pt x="652" y="353"/>
                  </a:lnTo>
                  <a:lnTo>
                    <a:pt x="697" y="325"/>
                  </a:lnTo>
                  <a:lnTo>
                    <a:pt x="731" y="316"/>
                  </a:lnTo>
                  <a:lnTo>
                    <a:pt x="795" y="277"/>
                  </a:lnTo>
                  <a:lnTo>
                    <a:pt x="810" y="251"/>
                  </a:lnTo>
                  <a:lnTo>
                    <a:pt x="826" y="224"/>
                  </a:lnTo>
                  <a:lnTo>
                    <a:pt x="851" y="220"/>
                  </a:lnTo>
                  <a:lnTo>
                    <a:pt x="866" y="220"/>
                  </a:lnTo>
                  <a:lnTo>
                    <a:pt x="878" y="221"/>
                  </a:lnTo>
                  <a:lnTo>
                    <a:pt x="932" y="243"/>
                  </a:lnTo>
                  <a:lnTo>
                    <a:pt x="972" y="224"/>
                  </a:lnTo>
                  <a:lnTo>
                    <a:pt x="990" y="243"/>
                  </a:lnTo>
                  <a:lnTo>
                    <a:pt x="1024" y="236"/>
                  </a:lnTo>
                  <a:lnTo>
                    <a:pt x="1040" y="195"/>
                  </a:lnTo>
                  <a:lnTo>
                    <a:pt x="1021" y="181"/>
                  </a:lnTo>
                  <a:lnTo>
                    <a:pt x="994" y="169"/>
                  </a:lnTo>
                  <a:lnTo>
                    <a:pt x="958" y="160"/>
                  </a:lnTo>
                  <a:lnTo>
                    <a:pt x="931" y="140"/>
                  </a:lnTo>
                  <a:lnTo>
                    <a:pt x="944" y="116"/>
                  </a:lnTo>
                  <a:lnTo>
                    <a:pt x="963" y="93"/>
                  </a:lnTo>
                  <a:lnTo>
                    <a:pt x="952" y="89"/>
                  </a:lnTo>
                  <a:lnTo>
                    <a:pt x="930" y="90"/>
                  </a:lnTo>
                  <a:lnTo>
                    <a:pt x="890" y="94"/>
                  </a:lnTo>
                  <a:lnTo>
                    <a:pt x="831" y="74"/>
                  </a:lnTo>
                  <a:lnTo>
                    <a:pt x="817" y="17"/>
                  </a:lnTo>
                  <a:lnTo>
                    <a:pt x="791" y="10"/>
                  </a:lnTo>
                  <a:lnTo>
                    <a:pt x="762" y="29"/>
                  </a:lnTo>
                  <a:lnTo>
                    <a:pt x="735" y="9"/>
                  </a:lnTo>
                  <a:lnTo>
                    <a:pt x="715" y="12"/>
                  </a:lnTo>
                  <a:lnTo>
                    <a:pt x="701" y="0"/>
                  </a:lnTo>
                  <a:lnTo>
                    <a:pt x="684" y="39"/>
                  </a:lnTo>
                  <a:lnTo>
                    <a:pt x="641" y="22"/>
                  </a:lnTo>
                  <a:lnTo>
                    <a:pt x="612" y="53"/>
                  </a:lnTo>
                  <a:lnTo>
                    <a:pt x="582" y="89"/>
                  </a:lnTo>
                  <a:lnTo>
                    <a:pt x="555" y="95"/>
                  </a:lnTo>
                  <a:lnTo>
                    <a:pt x="541" y="63"/>
                  </a:lnTo>
                  <a:lnTo>
                    <a:pt x="504" y="60"/>
                  </a:lnTo>
                  <a:lnTo>
                    <a:pt x="500" y="58"/>
                  </a:lnTo>
                  <a:lnTo>
                    <a:pt x="474" y="58"/>
                  </a:lnTo>
                  <a:lnTo>
                    <a:pt x="446" y="61"/>
                  </a:lnTo>
                  <a:lnTo>
                    <a:pt x="430" y="51"/>
                  </a:lnTo>
                  <a:lnTo>
                    <a:pt x="413" y="36"/>
                  </a:lnTo>
                  <a:lnTo>
                    <a:pt x="387" y="37"/>
                  </a:lnTo>
                  <a:lnTo>
                    <a:pt x="344" y="45"/>
                  </a:lnTo>
                  <a:lnTo>
                    <a:pt x="310" y="43"/>
                  </a:lnTo>
                  <a:lnTo>
                    <a:pt x="275" y="71"/>
                  </a:lnTo>
                  <a:lnTo>
                    <a:pt x="247" y="75"/>
                  </a:lnTo>
                  <a:lnTo>
                    <a:pt x="216" y="76"/>
                  </a:lnTo>
                  <a:lnTo>
                    <a:pt x="181" y="63"/>
                  </a:lnTo>
                  <a:lnTo>
                    <a:pt x="156" y="70"/>
                  </a:lnTo>
                  <a:lnTo>
                    <a:pt x="130" y="82"/>
                  </a:lnTo>
                  <a:lnTo>
                    <a:pt x="100" y="72"/>
                  </a:lnTo>
                  <a:lnTo>
                    <a:pt x="81" y="57"/>
                  </a:lnTo>
                  <a:lnTo>
                    <a:pt x="57" y="76"/>
                  </a:lnTo>
                  <a:lnTo>
                    <a:pt x="35" y="67"/>
                  </a:lnTo>
                  <a:lnTo>
                    <a:pt x="0" y="75"/>
                  </a:lnTo>
                  <a:lnTo>
                    <a:pt x="0" y="122"/>
                  </a:lnTo>
                  <a:lnTo>
                    <a:pt x="7" y="12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396"/>
            <p:cNvSpPr>
              <a:spLocks/>
            </p:cNvSpPr>
            <p:nvPr/>
          </p:nvSpPr>
          <p:spPr bwMode="auto">
            <a:xfrm>
              <a:off x="3517" y="2903"/>
              <a:ext cx="1551" cy="738"/>
            </a:xfrm>
            <a:custGeom>
              <a:avLst/>
              <a:gdLst>
                <a:gd name="T0" fmla="*/ 98 w 2864"/>
                <a:gd name="T1" fmla="*/ 534 h 1535"/>
                <a:gd name="T2" fmla="*/ 209 w 2864"/>
                <a:gd name="T3" fmla="*/ 526 h 1535"/>
                <a:gd name="T4" fmla="*/ 255 w 2864"/>
                <a:gd name="T5" fmla="*/ 566 h 1535"/>
                <a:gd name="T6" fmla="*/ 397 w 2864"/>
                <a:gd name="T7" fmla="*/ 606 h 1535"/>
                <a:gd name="T8" fmla="*/ 631 w 2864"/>
                <a:gd name="T9" fmla="*/ 591 h 1535"/>
                <a:gd name="T10" fmla="*/ 779 w 2864"/>
                <a:gd name="T11" fmla="*/ 498 h 1535"/>
                <a:gd name="T12" fmla="*/ 1021 w 2864"/>
                <a:gd name="T13" fmla="*/ 326 h 1535"/>
                <a:gd name="T14" fmla="*/ 1198 w 2864"/>
                <a:gd name="T15" fmla="*/ 256 h 1535"/>
                <a:gd name="T16" fmla="*/ 1359 w 2864"/>
                <a:gd name="T17" fmla="*/ 280 h 1535"/>
                <a:gd name="T18" fmla="*/ 1493 w 2864"/>
                <a:gd name="T19" fmla="*/ 308 h 1535"/>
                <a:gd name="T20" fmla="*/ 1628 w 2864"/>
                <a:gd name="T21" fmla="*/ 317 h 1535"/>
                <a:gd name="T22" fmla="*/ 1833 w 2864"/>
                <a:gd name="T23" fmla="*/ 254 h 1535"/>
                <a:gd name="T24" fmla="*/ 1979 w 2864"/>
                <a:gd name="T25" fmla="*/ 254 h 1535"/>
                <a:gd name="T26" fmla="*/ 2139 w 2864"/>
                <a:gd name="T27" fmla="*/ 78 h 1535"/>
                <a:gd name="T28" fmla="*/ 2317 w 2864"/>
                <a:gd name="T29" fmla="*/ 14 h 1535"/>
                <a:gd name="T30" fmla="*/ 2421 w 2864"/>
                <a:gd name="T31" fmla="*/ 74 h 1535"/>
                <a:gd name="T32" fmla="*/ 2521 w 2864"/>
                <a:gd name="T33" fmla="*/ 210 h 1535"/>
                <a:gd name="T34" fmla="*/ 2650 w 2864"/>
                <a:gd name="T35" fmla="*/ 220 h 1535"/>
                <a:gd name="T36" fmla="*/ 2611 w 2864"/>
                <a:gd name="T37" fmla="*/ 347 h 1535"/>
                <a:gd name="T38" fmla="*/ 2711 w 2864"/>
                <a:gd name="T39" fmla="*/ 479 h 1535"/>
                <a:gd name="T40" fmla="*/ 2766 w 2864"/>
                <a:gd name="T41" fmla="*/ 604 h 1535"/>
                <a:gd name="T42" fmla="*/ 2864 w 2864"/>
                <a:gd name="T43" fmla="*/ 701 h 1535"/>
                <a:gd name="T44" fmla="*/ 2723 w 2864"/>
                <a:gd name="T45" fmla="*/ 742 h 1535"/>
                <a:gd name="T46" fmla="*/ 2546 w 2864"/>
                <a:gd name="T47" fmla="*/ 810 h 1535"/>
                <a:gd name="T48" fmla="*/ 2326 w 2864"/>
                <a:gd name="T49" fmla="*/ 892 h 1535"/>
                <a:gd name="T50" fmla="*/ 1991 w 2864"/>
                <a:gd name="T51" fmla="*/ 1061 h 1535"/>
                <a:gd name="T52" fmla="*/ 1780 w 2864"/>
                <a:gd name="T53" fmla="*/ 1157 h 1535"/>
                <a:gd name="T54" fmla="*/ 1745 w 2864"/>
                <a:gd name="T55" fmla="*/ 1241 h 1535"/>
                <a:gd name="T56" fmla="*/ 1713 w 2864"/>
                <a:gd name="T57" fmla="*/ 1315 h 1535"/>
                <a:gd name="T58" fmla="*/ 1642 w 2864"/>
                <a:gd name="T59" fmla="*/ 1227 h 1535"/>
                <a:gd name="T60" fmla="*/ 1564 w 2864"/>
                <a:gd name="T61" fmla="*/ 1198 h 1535"/>
                <a:gd name="T62" fmla="*/ 1433 w 2864"/>
                <a:gd name="T63" fmla="*/ 1223 h 1535"/>
                <a:gd name="T64" fmla="*/ 1297 w 2864"/>
                <a:gd name="T65" fmla="*/ 1397 h 1535"/>
                <a:gd name="T66" fmla="*/ 1074 w 2864"/>
                <a:gd name="T67" fmla="*/ 1394 h 1535"/>
                <a:gd name="T68" fmla="*/ 857 w 2864"/>
                <a:gd name="T69" fmla="*/ 1365 h 1535"/>
                <a:gd name="T70" fmla="*/ 840 w 2864"/>
                <a:gd name="T71" fmla="*/ 1495 h 1535"/>
                <a:gd name="T72" fmla="*/ 651 w 2864"/>
                <a:gd name="T73" fmla="*/ 1467 h 1535"/>
                <a:gd name="T74" fmla="*/ 551 w 2864"/>
                <a:gd name="T75" fmla="*/ 1446 h 1535"/>
                <a:gd name="T76" fmla="*/ 500 w 2864"/>
                <a:gd name="T77" fmla="*/ 1459 h 1535"/>
                <a:gd name="T78" fmla="*/ 368 w 2864"/>
                <a:gd name="T79" fmla="*/ 1442 h 1535"/>
                <a:gd name="T80" fmla="*/ 319 w 2864"/>
                <a:gd name="T81" fmla="*/ 1381 h 1535"/>
                <a:gd name="T82" fmla="*/ 255 w 2864"/>
                <a:gd name="T83" fmla="*/ 1274 h 1535"/>
                <a:gd name="T84" fmla="*/ 185 w 2864"/>
                <a:gd name="T85" fmla="*/ 1244 h 1535"/>
                <a:gd name="T86" fmla="*/ 245 w 2864"/>
                <a:gd name="T87" fmla="*/ 1212 h 1535"/>
                <a:gd name="T88" fmla="*/ 215 w 2864"/>
                <a:gd name="T89" fmla="*/ 1111 h 1535"/>
                <a:gd name="T90" fmla="*/ 160 w 2864"/>
                <a:gd name="T91" fmla="*/ 1060 h 1535"/>
                <a:gd name="T92" fmla="*/ 101 w 2864"/>
                <a:gd name="T93" fmla="*/ 1041 h 1535"/>
                <a:gd name="T94" fmla="*/ 88 w 2864"/>
                <a:gd name="T95" fmla="*/ 917 h 1535"/>
                <a:gd name="T96" fmla="*/ 253 w 2864"/>
                <a:gd name="T97" fmla="*/ 837 h 1535"/>
                <a:gd name="T98" fmla="*/ 294 w 2864"/>
                <a:gd name="T99" fmla="*/ 816 h 1535"/>
                <a:gd name="T100" fmla="*/ 430 w 2864"/>
                <a:gd name="T101" fmla="*/ 768 h 1535"/>
                <a:gd name="T102" fmla="*/ 543 w 2864"/>
                <a:gd name="T103" fmla="*/ 679 h 1535"/>
                <a:gd name="T104" fmla="*/ 432 w 2864"/>
                <a:gd name="T105" fmla="*/ 670 h 1535"/>
                <a:gd name="T106" fmla="*/ 283 w 2864"/>
                <a:gd name="T107" fmla="*/ 680 h 1535"/>
                <a:gd name="T108" fmla="*/ 112 w 2864"/>
                <a:gd name="T109" fmla="*/ 859 h 1535"/>
                <a:gd name="T110" fmla="*/ 107 w 2864"/>
                <a:gd name="T111" fmla="*/ 803 h 1535"/>
                <a:gd name="T112" fmla="*/ 32 w 2864"/>
                <a:gd name="T113" fmla="*/ 705 h 1535"/>
                <a:gd name="T114" fmla="*/ 9 w 2864"/>
                <a:gd name="T115" fmla="*/ 619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4" h="1535">
                  <a:moveTo>
                    <a:pt x="9" y="619"/>
                  </a:moveTo>
                  <a:lnTo>
                    <a:pt x="24" y="598"/>
                  </a:lnTo>
                  <a:lnTo>
                    <a:pt x="37" y="592"/>
                  </a:lnTo>
                  <a:lnTo>
                    <a:pt x="33" y="567"/>
                  </a:lnTo>
                  <a:lnTo>
                    <a:pt x="87" y="543"/>
                  </a:lnTo>
                  <a:lnTo>
                    <a:pt x="98" y="534"/>
                  </a:lnTo>
                  <a:lnTo>
                    <a:pt x="120" y="523"/>
                  </a:lnTo>
                  <a:lnTo>
                    <a:pt x="145" y="518"/>
                  </a:lnTo>
                  <a:lnTo>
                    <a:pt x="161" y="528"/>
                  </a:lnTo>
                  <a:lnTo>
                    <a:pt x="178" y="543"/>
                  </a:lnTo>
                  <a:lnTo>
                    <a:pt x="196" y="531"/>
                  </a:lnTo>
                  <a:lnTo>
                    <a:pt x="209" y="526"/>
                  </a:lnTo>
                  <a:lnTo>
                    <a:pt x="234" y="510"/>
                  </a:lnTo>
                  <a:lnTo>
                    <a:pt x="237" y="504"/>
                  </a:lnTo>
                  <a:lnTo>
                    <a:pt x="235" y="526"/>
                  </a:lnTo>
                  <a:lnTo>
                    <a:pt x="234" y="543"/>
                  </a:lnTo>
                  <a:lnTo>
                    <a:pt x="235" y="557"/>
                  </a:lnTo>
                  <a:lnTo>
                    <a:pt x="255" y="566"/>
                  </a:lnTo>
                  <a:lnTo>
                    <a:pt x="269" y="571"/>
                  </a:lnTo>
                  <a:lnTo>
                    <a:pt x="323" y="594"/>
                  </a:lnTo>
                  <a:lnTo>
                    <a:pt x="345" y="598"/>
                  </a:lnTo>
                  <a:lnTo>
                    <a:pt x="366" y="605"/>
                  </a:lnTo>
                  <a:lnTo>
                    <a:pt x="379" y="605"/>
                  </a:lnTo>
                  <a:lnTo>
                    <a:pt x="397" y="606"/>
                  </a:lnTo>
                  <a:lnTo>
                    <a:pt x="428" y="611"/>
                  </a:lnTo>
                  <a:lnTo>
                    <a:pt x="463" y="607"/>
                  </a:lnTo>
                  <a:lnTo>
                    <a:pt x="496" y="599"/>
                  </a:lnTo>
                  <a:lnTo>
                    <a:pt x="585" y="587"/>
                  </a:lnTo>
                  <a:lnTo>
                    <a:pt x="606" y="580"/>
                  </a:lnTo>
                  <a:lnTo>
                    <a:pt x="631" y="591"/>
                  </a:lnTo>
                  <a:lnTo>
                    <a:pt x="662" y="595"/>
                  </a:lnTo>
                  <a:lnTo>
                    <a:pt x="694" y="596"/>
                  </a:lnTo>
                  <a:lnTo>
                    <a:pt x="739" y="578"/>
                  </a:lnTo>
                  <a:lnTo>
                    <a:pt x="755" y="547"/>
                  </a:lnTo>
                  <a:lnTo>
                    <a:pt x="752" y="529"/>
                  </a:lnTo>
                  <a:lnTo>
                    <a:pt x="779" y="498"/>
                  </a:lnTo>
                  <a:lnTo>
                    <a:pt x="814" y="470"/>
                  </a:lnTo>
                  <a:lnTo>
                    <a:pt x="887" y="392"/>
                  </a:lnTo>
                  <a:lnTo>
                    <a:pt x="932" y="376"/>
                  </a:lnTo>
                  <a:lnTo>
                    <a:pt x="989" y="324"/>
                  </a:lnTo>
                  <a:lnTo>
                    <a:pt x="1002" y="323"/>
                  </a:lnTo>
                  <a:lnTo>
                    <a:pt x="1021" y="326"/>
                  </a:lnTo>
                  <a:lnTo>
                    <a:pt x="1053" y="328"/>
                  </a:lnTo>
                  <a:lnTo>
                    <a:pt x="1084" y="302"/>
                  </a:lnTo>
                  <a:lnTo>
                    <a:pt x="1106" y="302"/>
                  </a:lnTo>
                  <a:lnTo>
                    <a:pt x="1128" y="305"/>
                  </a:lnTo>
                  <a:lnTo>
                    <a:pt x="1206" y="279"/>
                  </a:lnTo>
                  <a:lnTo>
                    <a:pt x="1198" y="256"/>
                  </a:lnTo>
                  <a:lnTo>
                    <a:pt x="1227" y="251"/>
                  </a:lnTo>
                  <a:lnTo>
                    <a:pt x="1238" y="278"/>
                  </a:lnTo>
                  <a:lnTo>
                    <a:pt x="1264" y="297"/>
                  </a:lnTo>
                  <a:lnTo>
                    <a:pt x="1290" y="322"/>
                  </a:lnTo>
                  <a:lnTo>
                    <a:pt x="1331" y="305"/>
                  </a:lnTo>
                  <a:lnTo>
                    <a:pt x="1359" y="280"/>
                  </a:lnTo>
                  <a:lnTo>
                    <a:pt x="1393" y="308"/>
                  </a:lnTo>
                  <a:lnTo>
                    <a:pt x="1395" y="337"/>
                  </a:lnTo>
                  <a:lnTo>
                    <a:pt x="1432" y="342"/>
                  </a:lnTo>
                  <a:lnTo>
                    <a:pt x="1449" y="350"/>
                  </a:lnTo>
                  <a:lnTo>
                    <a:pt x="1470" y="322"/>
                  </a:lnTo>
                  <a:lnTo>
                    <a:pt x="1493" y="308"/>
                  </a:lnTo>
                  <a:lnTo>
                    <a:pt x="1526" y="316"/>
                  </a:lnTo>
                  <a:lnTo>
                    <a:pt x="1539" y="339"/>
                  </a:lnTo>
                  <a:lnTo>
                    <a:pt x="1559" y="337"/>
                  </a:lnTo>
                  <a:lnTo>
                    <a:pt x="1584" y="341"/>
                  </a:lnTo>
                  <a:lnTo>
                    <a:pt x="1607" y="343"/>
                  </a:lnTo>
                  <a:lnTo>
                    <a:pt x="1628" y="317"/>
                  </a:lnTo>
                  <a:lnTo>
                    <a:pt x="1657" y="337"/>
                  </a:lnTo>
                  <a:lnTo>
                    <a:pt x="1695" y="340"/>
                  </a:lnTo>
                  <a:lnTo>
                    <a:pt x="1760" y="322"/>
                  </a:lnTo>
                  <a:lnTo>
                    <a:pt x="1811" y="277"/>
                  </a:lnTo>
                  <a:lnTo>
                    <a:pt x="1827" y="277"/>
                  </a:lnTo>
                  <a:lnTo>
                    <a:pt x="1833" y="254"/>
                  </a:lnTo>
                  <a:lnTo>
                    <a:pt x="1852" y="262"/>
                  </a:lnTo>
                  <a:lnTo>
                    <a:pt x="1872" y="243"/>
                  </a:lnTo>
                  <a:lnTo>
                    <a:pt x="1896" y="253"/>
                  </a:lnTo>
                  <a:lnTo>
                    <a:pt x="1937" y="256"/>
                  </a:lnTo>
                  <a:lnTo>
                    <a:pt x="1961" y="256"/>
                  </a:lnTo>
                  <a:lnTo>
                    <a:pt x="1979" y="254"/>
                  </a:lnTo>
                  <a:lnTo>
                    <a:pt x="2009" y="221"/>
                  </a:lnTo>
                  <a:lnTo>
                    <a:pt x="2041" y="206"/>
                  </a:lnTo>
                  <a:lnTo>
                    <a:pt x="2054" y="174"/>
                  </a:lnTo>
                  <a:lnTo>
                    <a:pt x="2098" y="139"/>
                  </a:lnTo>
                  <a:lnTo>
                    <a:pt x="2124" y="99"/>
                  </a:lnTo>
                  <a:lnTo>
                    <a:pt x="2139" y="78"/>
                  </a:lnTo>
                  <a:lnTo>
                    <a:pt x="2175" y="80"/>
                  </a:lnTo>
                  <a:lnTo>
                    <a:pt x="2194" y="59"/>
                  </a:lnTo>
                  <a:lnTo>
                    <a:pt x="2265" y="44"/>
                  </a:lnTo>
                  <a:lnTo>
                    <a:pt x="2272" y="21"/>
                  </a:lnTo>
                  <a:lnTo>
                    <a:pt x="2297" y="0"/>
                  </a:lnTo>
                  <a:lnTo>
                    <a:pt x="2317" y="14"/>
                  </a:lnTo>
                  <a:lnTo>
                    <a:pt x="2338" y="16"/>
                  </a:lnTo>
                  <a:lnTo>
                    <a:pt x="2365" y="27"/>
                  </a:lnTo>
                  <a:lnTo>
                    <a:pt x="2389" y="58"/>
                  </a:lnTo>
                  <a:lnTo>
                    <a:pt x="2411" y="48"/>
                  </a:lnTo>
                  <a:lnTo>
                    <a:pt x="2444" y="51"/>
                  </a:lnTo>
                  <a:lnTo>
                    <a:pt x="2421" y="74"/>
                  </a:lnTo>
                  <a:lnTo>
                    <a:pt x="2433" y="76"/>
                  </a:lnTo>
                  <a:lnTo>
                    <a:pt x="2477" y="85"/>
                  </a:lnTo>
                  <a:lnTo>
                    <a:pt x="2488" y="134"/>
                  </a:lnTo>
                  <a:lnTo>
                    <a:pt x="2482" y="161"/>
                  </a:lnTo>
                  <a:lnTo>
                    <a:pt x="2498" y="203"/>
                  </a:lnTo>
                  <a:lnTo>
                    <a:pt x="2521" y="210"/>
                  </a:lnTo>
                  <a:lnTo>
                    <a:pt x="2524" y="235"/>
                  </a:lnTo>
                  <a:lnTo>
                    <a:pt x="2549" y="241"/>
                  </a:lnTo>
                  <a:lnTo>
                    <a:pt x="2600" y="224"/>
                  </a:lnTo>
                  <a:lnTo>
                    <a:pt x="2624" y="219"/>
                  </a:lnTo>
                  <a:lnTo>
                    <a:pt x="2638" y="219"/>
                  </a:lnTo>
                  <a:lnTo>
                    <a:pt x="2650" y="220"/>
                  </a:lnTo>
                  <a:lnTo>
                    <a:pt x="2672" y="253"/>
                  </a:lnTo>
                  <a:lnTo>
                    <a:pt x="2652" y="275"/>
                  </a:lnTo>
                  <a:lnTo>
                    <a:pt x="2658" y="319"/>
                  </a:lnTo>
                  <a:lnTo>
                    <a:pt x="2656" y="334"/>
                  </a:lnTo>
                  <a:lnTo>
                    <a:pt x="2635" y="338"/>
                  </a:lnTo>
                  <a:lnTo>
                    <a:pt x="2611" y="347"/>
                  </a:lnTo>
                  <a:lnTo>
                    <a:pt x="2642" y="371"/>
                  </a:lnTo>
                  <a:lnTo>
                    <a:pt x="2648" y="391"/>
                  </a:lnTo>
                  <a:lnTo>
                    <a:pt x="2659" y="417"/>
                  </a:lnTo>
                  <a:lnTo>
                    <a:pt x="2688" y="426"/>
                  </a:lnTo>
                  <a:lnTo>
                    <a:pt x="2687" y="453"/>
                  </a:lnTo>
                  <a:lnTo>
                    <a:pt x="2711" y="479"/>
                  </a:lnTo>
                  <a:lnTo>
                    <a:pt x="2721" y="508"/>
                  </a:lnTo>
                  <a:lnTo>
                    <a:pt x="2738" y="506"/>
                  </a:lnTo>
                  <a:lnTo>
                    <a:pt x="2735" y="549"/>
                  </a:lnTo>
                  <a:lnTo>
                    <a:pt x="2732" y="572"/>
                  </a:lnTo>
                  <a:lnTo>
                    <a:pt x="2734" y="595"/>
                  </a:lnTo>
                  <a:lnTo>
                    <a:pt x="2766" y="604"/>
                  </a:lnTo>
                  <a:lnTo>
                    <a:pt x="2795" y="595"/>
                  </a:lnTo>
                  <a:lnTo>
                    <a:pt x="2804" y="620"/>
                  </a:lnTo>
                  <a:lnTo>
                    <a:pt x="2811" y="653"/>
                  </a:lnTo>
                  <a:lnTo>
                    <a:pt x="2819" y="666"/>
                  </a:lnTo>
                  <a:lnTo>
                    <a:pt x="2856" y="663"/>
                  </a:lnTo>
                  <a:lnTo>
                    <a:pt x="2864" y="701"/>
                  </a:lnTo>
                  <a:lnTo>
                    <a:pt x="2827" y="714"/>
                  </a:lnTo>
                  <a:lnTo>
                    <a:pt x="2807" y="754"/>
                  </a:lnTo>
                  <a:lnTo>
                    <a:pt x="2788" y="750"/>
                  </a:lnTo>
                  <a:lnTo>
                    <a:pt x="2786" y="729"/>
                  </a:lnTo>
                  <a:lnTo>
                    <a:pt x="2755" y="705"/>
                  </a:lnTo>
                  <a:lnTo>
                    <a:pt x="2723" y="742"/>
                  </a:lnTo>
                  <a:lnTo>
                    <a:pt x="2689" y="743"/>
                  </a:lnTo>
                  <a:lnTo>
                    <a:pt x="2598" y="750"/>
                  </a:lnTo>
                  <a:lnTo>
                    <a:pt x="2581" y="767"/>
                  </a:lnTo>
                  <a:lnTo>
                    <a:pt x="2556" y="750"/>
                  </a:lnTo>
                  <a:lnTo>
                    <a:pt x="2551" y="775"/>
                  </a:lnTo>
                  <a:lnTo>
                    <a:pt x="2546" y="810"/>
                  </a:lnTo>
                  <a:lnTo>
                    <a:pt x="2517" y="826"/>
                  </a:lnTo>
                  <a:lnTo>
                    <a:pt x="2507" y="805"/>
                  </a:lnTo>
                  <a:lnTo>
                    <a:pt x="2477" y="810"/>
                  </a:lnTo>
                  <a:lnTo>
                    <a:pt x="2457" y="837"/>
                  </a:lnTo>
                  <a:lnTo>
                    <a:pt x="2348" y="893"/>
                  </a:lnTo>
                  <a:lnTo>
                    <a:pt x="2326" y="892"/>
                  </a:lnTo>
                  <a:lnTo>
                    <a:pt x="2302" y="892"/>
                  </a:lnTo>
                  <a:lnTo>
                    <a:pt x="2236" y="953"/>
                  </a:lnTo>
                  <a:lnTo>
                    <a:pt x="2173" y="1021"/>
                  </a:lnTo>
                  <a:lnTo>
                    <a:pt x="2086" y="1059"/>
                  </a:lnTo>
                  <a:lnTo>
                    <a:pt x="2021" y="1065"/>
                  </a:lnTo>
                  <a:lnTo>
                    <a:pt x="1991" y="1061"/>
                  </a:lnTo>
                  <a:lnTo>
                    <a:pt x="1957" y="1056"/>
                  </a:lnTo>
                  <a:lnTo>
                    <a:pt x="1904" y="1087"/>
                  </a:lnTo>
                  <a:lnTo>
                    <a:pt x="1855" y="1119"/>
                  </a:lnTo>
                  <a:lnTo>
                    <a:pt x="1849" y="1142"/>
                  </a:lnTo>
                  <a:lnTo>
                    <a:pt x="1817" y="1155"/>
                  </a:lnTo>
                  <a:lnTo>
                    <a:pt x="1780" y="1157"/>
                  </a:lnTo>
                  <a:lnTo>
                    <a:pt x="1758" y="1139"/>
                  </a:lnTo>
                  <a:lnTo>
                    <a:pt x="1737" y="1140"/>
                  </a:lnTo>
                  <a:lnTo>
                    <a:pt x="1718" y="1154"/>
                  </a:lnTo>
                  <a:lnTo>
                    <a:pt x="1713" y="1179"/>
                  </a:lnTo>
                  <a:lnTo>
                    <a:pt x="1721" y="1207"/>
                  </a:lnTo>
                  <a:lnTo>
                    <a:pt x="1745" y="1241"/>
                  </a:lnTo>
                  <a:lnTo>
                    <a:pt x="1733" y="1256"/>
                  </a:lnTo>
                  <a:lnTo>
                    <a:pt x="1706" y="1264"/>
                  </a:lnTo>
                  <a:lnTo>
                    <a:pt x="1710" y="1273"/>
                  </a:lnTo>
                  <a:lnTo>
                    <a:pt x="1710" y="1289"/>
                  </a:lnTo>
                  <a:lnTo>
                    <a:pt x="1710" y="1304"/>
                  </a:lnTo>
                  <a:lnTo>
                    <a:pt x="1713" y="1315"/>
                  </a:lnTo>
                  <a:lnTo>
                    <a:pt x="1695" y="1322"/>
                  </a:lnTo>
                  <a:lnTo>
                    <a:pt x="1686" y="1338"/>
                  </a:lnTo>
                  <a:lnTo>
                    <a:pt x="1672" y="1329"/>
                  </a:lnTo>
                  <a:lnTo>
                    <a:pt x="1640" y="1302"/>
                  </a:lnTo>
                  <a:lnTo>
                    <a:pt x="1618" y="1267"/>
                  </a:lnTo>
                  <a:lnTo>
                    <a:pt x="1642" y="1227"/>
                  </a:lnTo>
                  <a:lnTo>
                    <a:pt x="1659" y="1206"/>
                  </a:lnTo>
                  <a:lnTo>
                    <a:pt x="1666" y="1186"/>
                  </a:lnTo>
                  <a:lnTo>
                    <a:pt x="1646" y="1154"/>
                  </a:lnTo>
                  <a:lnTo>
                    <a:pt x="1613" y="1149"/>
                  </a:lnTo>
                  <a:lnTo>
                    <a:pt x="1585" y="1191"/>
                  </a:lnTo>
                  <a:lnTo>
                    <a:pt x="1564" y="1198"/>
                  </a:lnTo>
                  <a:lnTo>
                    <a:pt x="1580" y="1228"/>
                  </a:lnTo>
                  <a:lnTo>
                    <a:pt x="1558" y="1241"/>
                  </a:lnTo>
                  <a:lnTo>
                    <a:pt x="1527" y="1253"/>
                  </a:lnTo>
                  <a:lnTo>
                    <a:pt x="1485" y="1235"/>
                  </a:lnTo>
                  <a:lnTo>
                    <a:pt x="1460" y="1228"/>
                  </a:lnTo>
                  <a:lnTo>
                    <a:pt x="1433" y="1223"/>
                  </a:lnTo>
                  <a:lnTo>
                    <a:pt x="1405" y="1249"/>
                  </a:lnTo>
                  <a:lnTo>
                    <a:pt x="1379" y="1285"/>
                  </a:lnTo>
                  <a:lnTo>
                    <a:pt x="1362" y="1322"/>
                  </a:lnTo>
                  <a:lnTo>
                    <a:pt x="1370" y="1345"/>
                  </a:lnTo>
                  <a:lnTo>
                    <a:pt x="1337" y="1352"/>
                  </a:lnTo>
                  <a:lnTo>
                    <a:pt x="1297" y="1397"/>
                  </a:lnTo>
                  <a:lnTo>
                    <a:pt x="1236" y="1407"/>
                  </a:lnTo>
                  <a:lnTo>
                    <a:pt x="1185" y="1443"/>
                  </a:lnTo>
                  <a:lnTo>
                    <a:pt x="1171" y="1444"/>
                  </a:lnTo>
                  <a:lnTo>
                    <a:pt x="1150" y="1442"/>
                  </a:lnTo>
                  <a:lnTo>
                    <a:pt x="1114" y="1432"/>
                  </a:lnTo>
                  <a:lnTo>
                    <a:pt x="1074" y="1394"/>
                  </a:lnTo>
                  <a:lnTo>
                    <a:pt x="992" y="1367"/>
                  </a:lnTo>
                  <a:lnTo>
                    <a:pt x="959" y="1357"/>
                  </a:lnTo>
                  <a:lnTo>
                    <a:pt x="949" y="1357"/>
                  </a:lnTo>
                  <a:lnTo>
                    <a:pt x="932" y="1356"/>
                  </a:lnTo>
                  <a:lnTo>
                    <a:pt x="878" y="1366"/>
                  </a:lnTo>
                  <a:lnTo>
                    <a:pt x="857" y="1365"/>
                  </a:lnTo>
                  <a:lnTo>
                    <a:pt x="839" y="1375"/>
                  </a:lnTo>
                  <a:lnTo>
                    <a:pt x="833" y="1405"/>
                  </a:lnTo>
                  <a:lnTo>
                    <a:pt x="832" y="1425"/>
                  </a:lnTo>
                  <a:lnTo>
                    <a:pt x="832" y="1440"/>
                  </a:lnTo>
                  <a:lnTo>
                    <a:pt x="842" y="1497"/>
                  </a:lnTo>
                  <a:lnTo>
                    <a:pt x="840" y="1495"/>
                  </a:lnTo>
                  <a:lnTo>
                    <a:pt x="836" y="1487"/>
                  </a:lnTo>
                  <a:lnTo>
                    <a:pt x="735" y="1531"/>
                  </a:lnTo>
                  <a:lnTo>
                    <a:pt x="706" y="1535"/>
                  </a:lnTo>
                  <a:lnTo>
                    <a:pt x="674" y="1532"/>
                  </a:lnTo>
                  <a:lnTo>
                    <a:pt x="640" y="1510"/>
                  </a:lnTo>
                  <a:lnTo>
                    <a:pt x="651" y="1467"/>
                  </a:lnTo>
                  <a:lnTo>
                    <a:pt x="633" y="1456"/>
                  </a:lnTo>
                  <a:lnTo>
                    <a:pt x="624" y="1476"/>
                  </a:lnTo>
                  <a:lnTo>
                    <a:pt x="597" y="1463"/>
                  </a:lnTo>
                  <a:lnTo>
                    <a:pt x="582" y="1475"/>
                  </a:lnTo>
                  <a:lnTo>
                    <a:pt x="576" y="1457"/>
                  </a:lnTo>
                  <a:lnTo>
                    <a:pt x="551" y="1446"/>
                  </a:lnTo>
                  <a:lnTo>
                    <a:pt x="537" y="1466"/>
                  </a:lnTo>
                  <a:lnTo>
                    <a:pt x="526" y="1464"/>
                  </a:lnTo>
                  <a:lnTo>
                    <a:pt x="532" y="1478"/>
                  </a:lnTo>
                  <a:lnTo>
                    <a:pt x="511" y="1498"/>
                  </a:lnTo>
                  <a:lnTo>
                    <a:pt x="498" y="1474"/>
                  </a:lnTo>
                  <a:lnTo>
                    <a:pt x="500" y="1459"/>
                  </a:lnTo>
                  <a:lnTo>
                    <a:pt x="528" y="1427"/>
                  </a:lnTo>
                  <a:lnTo>
                    <a:pt x="510" y="1425"/>
                  </a:lnTo>
                  <a:lnTo>
                    <a:pt x="469" y="1432"/>
                  </a:lnTo>
                  <a:lnTo>
                    <a:pt x="397" y="1451"/>
                  </a:lnTo>
                  <a:lnTo>
                    <a:pt x="353" y="1464"/>
                  </a:lnTo>
                  <a:lnTo>
                    <a:pt x="368" y="1442"/>
                  </a:lnTo>
                  <a:lnTo>
                    <a:pt x="392" y="1440"/>
                  </a:lnTo>
                  <a:lnTo>
                    <a:pt x="395" y="1410"/>
                  </a:lnTo>
                  <a:lnTo>
                    <a:pt x="351" y="1414"/>
                  </a:lnTo>
                  <a:lnTo>
                    <a:pt x="353" y="1382"/>
                  </a:lnTo>
                  <a:lnTo>
                    <a:pt x="326" y="1398"/>
                  </a:lnTo>
                  <a:lnTo>
                    <a:pt x="319" y="1381"/>
                  </a:lnTo>
                  <a:lnTo>
                    <a:pt x="312" y="1357"/>
                  </a:lnTo>
                  <a:lnTo>
                    <a:pt x="309" y="1345"/>
                  </a:lnTo>
                  <a:lnTo>
                    <a:pt x="314" y="1329"/>
                  </a:lnTo>
                  <a:lnTo>
                    <a:pt x="329" y="1290"/>
                  </a:lnTo>
                  <a:lnTo>
                    <a:pt x="272" y="1277"/>
                  </a:lnTo>
                  <a:lnTo>
                    <a:pt x="255" y="1274"/>
                  </a:lnTo>
                  <a:lnTo>
                    <a:pt x="233" y="1271"/>
                  </a:lnTo>
                  <a:lnTo>
                    <a:pt x="195" y="1272"/>
                  </a:lnTo>
                  <a:lnTo>
                    <a:pt x="182" y="1274"/>
                  </a:lnTo>
                  <a:lnTo>
                    <a:pt x="169" y="1275"/>
                  </a:lnTo>
                  <a:lnTo>
                    <a:pt x="151" y="1253"/>
                  </a:lnTo>
                  <a:lnTo>
                    <a:pt x="185" y="1244"/>
                  </a:lnTo>
                  <a:lnTo>
                    <a:pt x="151" y="1210"/>
                  </a:lnTo>
                  <a:lnTo>
                    <a:pt x="154" y="1176"/>
                  </a:lnTo>
                  <a:lnTo>
                    <a:pt x="177" y="1199"/>
                  </a:lnTo>
                  <a:lnTo>
                    <a:pt x="210" y="1236"/>
                  </a:lnTo>
                  <a:lnTo>
                    <a:pt x="215" y="1220"/>
                  </a:lnTo>
                  <a:lnTo>
                    <a:pt x="245" y="1212"/>
                  </a:lnTo>
                  <a:lnTo>
                    <a:pt x="228" y="1202"/>
                  </a:lnTo>
                  <a:lnTo>
                    <a:pt x="188" y="1169"/>
                  </a:lnTo>
                  <a:lnTo>
                    <a:pt x="214" y="1160"/>
                  </a:lnTo>
                  <a:lnTo>
                    <a:pt x="236" y="1116"/>
                  </a:lnTo>
                  <a:lnTo>
                    <a:pt x="221" y="1106"/>
                  </a:lnTo>
                  <a:lnTo>
                    <a:pt x="215" y="1111"/>
                  </a:lnTo>
                  <a:lnTo>
                    <a:pt x="186" y="1097"/>
                  </a:lnTo>
                  <a:lnTo>
                    <a:pt x="195" y="1089"/>
                  </a:lnTo>
                  <a:lnTo>
                    <a:pt x="190" y="1080"/>
                  </a:lnTo>
                  <a:lnTo>
                    <a:pt x="179" y="1083"/>
                  </a:lnTo>
                  <a:lnTo>
                    <a:pt x="174" y="1065"/>
                  </a:lnTo>
                  <a:lnTo>
                    <a:pt x="160" y="1060"/>
                  </a:lnTo>
                  <a:lnTo>
                    <a:pt x="164" y="1049"/>
                  </a:lnTo>
                  <a:lnTo>
                    <a:pt x="172" y="1025"/>
                  </a:lnTo>
                  <a:lnTo>
                    <a:pt x="190" y="1018"/>
                  </a:lnTo>
                  <a:lnTo>
                    <a:pt x="190" y="999"/>
                  </a:lnTo>
                  <a:lnTo>
                    <a:pt x="133" y="1019"/>
                  </a:lnTo>
                  <a:lnTo>
                    <a:pt x="101" y="1041"/>
                  </a:lnTo>
                  <a:lnTo>
                    <a:pt x="68" y="1041"/>
                  </a:lnTo>
                  <a:lnTo>
                    <a:pt x="62" y="1028"/>
                  </a:lnTo>
                  <a:lnTo>
                    <a:pt x="72" y="989"/>
                  </a:lnTo>
                  <a:lnTo>
                    <a:pt x="57" y="949"/>
                  </a:lnTo>
                  <a:lnTo>
                    <a:pt x="73" y="934"/>
                  </a:lnTo>
                  <a:lnTo>
                    <a:pt x="88" y="917"/>
                  </a:lnTo>
                  <a:lnTo>
                    <a:pt x="103" y="897"/>
                  </a:lnTo>
                  <a:lnTo>
                    <a:pt x="125" y="862"/>
                  </a:lnTo>
                  <a:lnTo>
                    <a:pt x="164" y="844"/>
                  </a:lnTo>
                  <a:lnTo>
                    <a:pt x="195" y="821"/>
                  </a:lnTo>
                  <a:lnTo>
                    <a:pt x="226" y="831"/>
                  </a:lnTo>
                  <a:lnTo>
                    <a:pt x="253" y="837"/>
                  </a:lnTo>
                  <a:lnTo>
                    <a:pt x="268" y="839"/>
                  </a:lnTo>
                  <a:lnTo>
                    <a:pt x="279" y="837"/>
                  </a:lnTo>
                  <a:lnTo>
                    <a:pt x="278" y="817"/>
                  </a:lnTo>
                  <a:lnTo>
                    <a:pt x="246" y="799"/>
                  </a:lnTo>
                  <a:lnTo>
                    <a:pt x="302" y="795"/>
                  </a:lnTo>
                  <a:lnTo>
                    <a:pt x="294" y="816"/>
                  </a:lnTo>
                  <a:lnTo>
                    <a:pt x="326" y="809"/>
                  </a:lnTo>
                  <a:lnTo>
                    <a:pt x="366" y="791"/>
                  </a:lnTo>
                  <a:lnTo>
                    <a:pt x="421" y="781"/>
                  </a:lnTo>
                  <a:lnTo>
                    <a:pt x="472" y="758"/>
                  </a:lnTo>
                  <a:lnTo>
                    <a:pt x="459" y="758"/>
                  </a:lnTo>
                  <a:lnTo>
                    <a:pt x="430" y="768"/>
                  </a:lnTo>
                  <a:lnTo>
                    <a:pt x="415" y="755"/>
                  </a:lnTo>
                  <a:lnTo>
                    <a:pt x="435" y="732"/>
                  </a:lnTo>
                  <a:lnTo>
                    <a:pt x="510" y="701"/>
                  </a:lnTo>
                  <a:lnTo>
                    <a:pt x="564" y="680"/>
                  </a:lnTo>
                  <a:lnTo>
                    <a:pt x="553" y="679"/>
                  </a:lnTo>
                  <a:lnTo>
                    <a:pt x="543" y="679"/>
                  </a:lnTo>
                  <a:lnTo>
                    <a:pt x="527" y="680"/>
                  </a:lnTo>
                  <a:lnTo>
                    <a:pt x="497" y="680"/>
                  </a:lnTo>
                  <a:lnTo>
                    <a:pt x="484" y="680"/>
                  </a:lnTo>
                  <a:lnTo>
                    <a:pt x="471" y="679"/>
                  </a:lnTo>
                  <a:lnTo>
                    <a:pt x="452" y="675"/>
                  </a:lnTo>
                  <a:lnTo>
                    <a:pt x="432" y="670"/>
                  </a:lnTo>
                  <a:lnTo>
                    <a:pt x="422" y="656"/>
                  </a:lnTo>
                  <a:lnTo>
                    <a:pt x="401" y="659"/>
                  </a:lnTo>
                  <a:lnTo>
                    <a:pt x="377" y="670"/>
                  </a:lnTo>
                  <a:lnTo>
                    <a:pt x="348" y="671"/>
                  </a:lnTo>
                  <a:lnTo>
                    <a:pt x="316" y="671"/>
                  </a:lnTo>
                  <a:lnTo>
                    <a:pt x="283" y="680"/>
                  </a:lnTo>
                  <a:lnTo>
                    <a:pt x="242" y="703"/>
                  </a:lnTo>
                  <a:lnTo>
                    <a:pt x="191" y="726"/>
                  </a:lnTo>
                  <a:lnTo>
                    <a:pt x="202" y="764"/>
                  </a:lnTo>
                  <a:lnTo>
                    <a:pt x="183" y="790"/>
                  </a:lnTo>
                  <a:lnTo>
                    <a:pt x="155" y="813"/>
                  </a:lnTo>
                  <a:lnTo>
                    <a:pt x="112" y="859"/>
                  </a:lnTo>
                  <a:lnTo>
                    <a:pt x="106" y="860"/>
                  </a:lnTo>
                  <a:lnTo>
                    <a:pt x="93" y="899"/>
                  </a:lnTo>
                  <a:lnTo>
                    <a:pt x="64" y="873"/>
                  </a:lnTo>
                  <a:lnTo>
                    <a:pt x="103" y="846"/>
                  </a:lnTo>
                  <a:lnTo>
                    <a:pt x="127" y="811"/>
                  </a:lnTo>
                  <a:lnTo>
                    <a:pt x="107" y="803"/>
                  </a:lnTo>
                  <a:lnTo>
                    <a:pt x="70" y="821"/>
                  </a:lnTo>
                  <a:lnTo>
                    <a:pt x="25" y="844"/>
                  </a:lnTo>
                  <a:lnTo>
                    <a:pt x="13" y="799"/>
                  </a:lnTo>
                  <a:lnTo>
                    <a:pt x="43" y="753"/>
                  </a:lnTo>
                  <a:lnTo>
                    <a:pt x="37" y="730"/>
                  </a:lnTo>
                  <a:lnTo>
                    <a:pt x="32" y="705"/>
                  </a:lnTo>
                  <a:lnTo>
                    <a:pt x="62" y="680"/>
                  </a:lnTo>
                  <a:lnTo>
                    <a:pt x="64" y="666"/>
                  </a:lnTo>
                  <a:lnTo>
                    <a:pt x="61" y="645"/>
                  </a:lnTo>
                  <a:lnTo>
                    <a:pt x="45" y="615"/>
                  </a:lnTo>
                  <a:lnTo>
                    <a:pt x="0" y="617"/>
                  </a:lnTo>
                  <a:lnTo>
                    <a:pt x="9" y="619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397"/>
            <p:cNvSpPr>
              <a:spLocks/>
            </p:cNvSpPr>
            <p:nvPr/>
          </p:nvSpPr>
          <p:spPr bwMode="auto">
            <a:xfrm>
              <a:off x="4827" y="2878"/>
              <a:ext cx="309" cy="181"/>
            </a:xfrm>
            <a:custGeom>
              <a:avLst/>
              <a:gdLst>
                <a:gd name="T0" fmla="*/ 275 w 568"/>
                <a:gd name="T1" fmla="*/ 301 h 378"/>
                <a:gd name="T2" fmla="*/ 319 w 568"/>
                <a:gd name="T3" fmla="*/ 279 h 378"/>
                <a:gd name="T4" fmla="*/ 358 w 568"/>
                <a:gd name="T5" fmla="*/ 301 h 378"/>
                <a:gd name="T6" fmla="*/ 401 w 568"/>
                <a:gd name="T7" fmla="*/ 283 h 378"/>
                <a:gd name="T8" fmla="*/ 439 w 568"/>
                <a:gd name="T9" fmla="*/ 310 h 378"/>
                <a:gd name="T10" fmla="*/ 476 w 568"/>
                <a:gd name="T11" fmla="*/ 329 h 378"/>
                <a:gd name="T12" fmla="*/ 520 w 568"/>
                <a:gd name="T13" fmla="*/ 378 h 378"/>
                <a:gd name="T14" fmla="*/ 552 w 568"/>
                <a:gd name="T15" fmla="*/ 326 h 378"/>
                <a:gd name="T16" fmla="*/ 562 w 568"/>
                <a:gd name="T17" fmla="*/ 293 h 378"/>
                <a:gd name="T18" fmla="*/ 517 w 568"/>
                <a:gd name="T19" fmla="*/ 270 h 378"/>
                <a:gd name="T20" fmla="*/ 524 w 568"/>
                <a:gd name="T21" fmla="*/ 233 h 378"/>
                <a:gd name="T22" fmla="*/ 501 w 568"/>
                <a:gd name="T23" fmla="*/ 228 h 378"/>
                <a:gd name="T24" fmla="*/ 455 w 568"/>
                <a:gd name="T25" fmla="*/ 241 h 378"/>
                <a:gd name="T26" fmla="*/ 415 w 568"/>
                <a:gd name="T27" fmla="*/ 233 h 378"/>
                <a:gd name="T28" fmla="*/ 395 w 568"/>
                <a:gd name="T29" fmla="*/ 201 h 378"/>
                <a:gd name="T30" fmla="*/ 403 w 568"/>
                <a:gd name="T31" fmla="*/ 194 h 378"/>
                <a:gd name="T32" fmla="*/ 394 w 568"/>
                <a:gd name="T33" fmla="*/ 139 h 378"/>
                <a:gd name="T34" fmla="*/ 314 w 568"/>
                <a:gd name="T35" fmla="*/ 108 h 378"/>
                <a:gd name="T36" fmla="*/ 307 w 568"/>
                <a:gd name="T37" fmla="*/ 63 h 378"/>
                <a:gd name="T38" fmla="*/ 292 w 568"/>
                <a:gd name="T39" fmla="*/ 43 h 378"/>
                <a:gd name="T40" fmla="*/ 252 w 568"/>
                <a:gd name="T41" fmla="*/ 36 h 378"/>
                <a:gd name="T42" fmla="*/ 249 w 568"/>
                <a:gd name="T43" fmla="*/ 28 h 378"/>
                <a:gd name="T44" fmla="*/ 213 w 568"/>
                <a:gd name="T45" fmla="*/ 15 h 378"/>
                <a:gd name="T46" fmla="*/ 197 w 568"/>
                <a:gd name="T47" fmla="*/ 10 h 378"/>
                <a:gd name="T48" fmla="*/ 133 w 568"/>
                <a:gd name="T49" fmla="*/ 49 h 378"/>
                <a:gd name="T50" fmla="*/ 54 w 568"/>
                <a:gd name="T51" fmla="*/ 86 h 378"/>
                <a:gd name="T52" fmla="*/ 13 w 568"/>
                <a:gd name="T53" fmla="*/ 101 h 378"/>
                <a:gd name="T54" fmla="*/ 0 w 568"/>
                <a:gd name="T55" fmla="*/ 126 h 378"/>
                <a:gd name="T56" fmla="*/ 56 w 568"/>
                <a:gd name="T57" fmla="*/ 137 h 378"/>
                <a:gd name="T58" fmla="*/ 61 w 568"/>
                <a:gd name="T59" fmla="*/ 213 h 378"/>
                <a:gd name="T60" fmla="*/ 100 w 568"/>
                <a:gd name="T61" fmla="*/ 262 h 378"/>
                <a:gd name="T62" fmla="*/ 128 w 568"/>
                <a:gd name="T63" fmla="*/ 293 h 378"/>
                <a:gd name="T64" fmla="*/ 203 w 568"/>
                <a:gd name="T65" fmla="*/ 271 h 378"/>
                <a:gd name="T66" fmla="*/ 229 w 568"/>
                <a:gd name="T67" fmla="*/ 272 h 378"/>
                <a:gd name="T68" fmla="*/ 241 w 568"/>
                <a:gd name="T69" fmla="*/ 29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8" h="378">
                  <a:moveTo>
                    <a:pt x="241" y="292"/>
                  </a:moveTo>
                  <a:lnTo>
                    <a:pt x="275" y="301"/>
                  </a:lnTo>
                  <a:lnTo>
                    <a:pt x="307" y="274"/>
                  </a:lnTo>
                  <a:lnTo>
                    <a:pt x="319" y="279"/>
                  </a:lnTo>
                  <a:lnTo>
                    <a:pt x="335" y="299"/>
                  </a:lnTo>
                  <a:lnTo>
                    <a:pt x="358" y="301"/>
                  </a:lnTo>
                  <a:lnTo>
                    <a:pt x="381" y="295"/>
                  </a:lnTo>
                  <a:lnTo>
                    <a:pt x="401" y="283"/>
                  </a:lnTo>
                  <a:lnTo>
                    <a:pt x="423" y="276"/>
                  </a:lnTo>
                  <a:lnTo>
                    <a:pt x="439" y="310"/>
                  </a:lnTo>
                  <a:lnTo>
                    <a:pt x="463" y="306"/>
                  </a:lnTo>
                  <a:lnTo>
                    <a:pt x="476" y="329"/>
                  </a:lnTo>
                  <a:lnTo>
                    <a:pt x="487" y="355"/>
                  </a:lnTo>
                  <a:lnTo>
                    <a:pt x="520" y="378"/>
                  </a:lnTo>
                  <a:lnTo>
                    <a:pt x="568" y="352"/>
                  </a:lnTo>
                  <a:lnTo>
                    <a:pt x="552" y="326"/>
                  </a:lnTo>
                  <a:lnTo>
                    <a:pt x="539" y="299"/>
                  </a:lnTo>
                  <a:lnTo>
                    <a:pt x="562" y="293"/>
                  </a:lnTo>
                  <a:lnTo>
                    <a:pt x="545" y="278"/>
                  </a:lnTo>
                  <a:lnTo>
                    <a:pt x="517" y="270"/>
                  </a:lnTo>
                  <a:lnTo>
                    <a:pt x="529" y="247"/>
                  </a:lnTo>
                  <a:lnTo>
                    <a:pt x="524" y="233"/>
                  </a:lnTo>
                  <a:lnTo>
                    <a:pt x="507" y="229"/>
                  </a:lnTo>
                  <a:lnTo>
                    <a:pt x="501" y="228"/>
                  </a:lnTo>
                  <a:lnTo>
                    <a:pt x="477" y="245"/>
                  </a:lnTo>
                  <a:lnTo>
                    <a:pt x="455" y="241"/>
                  </a:lnTo>
                  <a:lnTo>
                    <a:pt x="435" y="225"/>
                  </a:lnTo>
                  <a:lnTo>
                    <a:pt x="415" y="233"/>
                  </a:lnTo>
                  <a:lnTo>
                    <a:pt x="413" y="217"/>
                  </a:lnTo>
                  <a:lnTo>
                    <a:pt x="395" y="201"/>
                  </a:lnTo>
                  <a:lnTo>
                    <a:pt x="376" y="209"/>
                  </a:lnTo>
                  <a:lnTo>
                    <a:pt x="403" y="194"/>
                  </a:lnTo>
                  <a:lnTo>
                    <a:pt x="414" y="170"/>
                  </a:lnTo>
                  <a:lnTo>
                    <a:pt x="394" y="139"/>
                  </a:lnTo>
                  <a:lnTo>
                    <a:pt x="342" y="130"/>
                  </a:lnTo>
                  <a:lnTo>
                    <a:pt x="314" y="108"/>
                  </a:lnTo>
                  <a:lnTo>
                    <a:pt x="302" y="88"/>
                  </a:lnTo>
                  <a:lnTo>
                    <a:pt x="307" y="63"/>
                  </a:lnTo>
                  <a:lnTo>
                    <a:pt x="308" y="47"/>
                  </a:lnTo>
                  <a:lnTo>
                    <a:pt x="292" y="43"/>
                  </a:lnTo>
                  <a:lnTo>
                    <a:pt x="286" y="29"/>
                  </a:lnTo>
                  <a:lnTo>
                    <a:pt x="252" y="36"/>
                  </a:lnTo>
                  <a:lnTo>
                    <a:pt x="233" y="38"/>
                  </a:lnTo>
                  <a:lnTo>
                    <a:pt x="249" y="28"/>
                  </a:lnTo>
                  <a:lnTo>
                    <a:pt x="243" y="10"/>
                  </a:lnTo>
                  <a:lnTo>
                    <a:pt x="213" y="15"/>
                  </a:lnTo>
                  <a:lnTo>
                    <a:pt x="194" y="0"/>
                  </a:lnTo>
                  <a:lnTo>
                    <a:pt x="197" y="10"/>
                  </a:lnTo>
                  <a:lnTo>
                    <a:pt x="169" y="33"/>
                  </a:lnTo>
                  <a:lnTo>
                    <a:pt x="133" y="49"/>
                  </a:lnTo>
                  <a:lnTo>
                    <a:pt x="99" y="58"/>
                  </a:lnTo>
                  <a:lnTo>
                    <a:pt x="54" y="86"/>
                  </a:lnTo>
                  <a:lnTo>
                    <a:pt x="38" y="102"/>
                  </a:lnTo>
                  <a:lnTo>
                    <a:pt x="13" y="101"/>
                  </a:lnTo>
                  <a:lnTo>
                    <a:pt x="23" y="103"/>
                  </a:lnTo>
                  <a:lnTo>
                    <a:pt x="0" y="126"/>
                  </a:lnTo>
                  <a:lnTo>
                    <a:pt x="12" y="128"/>
                  </a:lnTo>
                  <a:lnTo>
                    <a:pt x="56" y="137"/>
                  </a:lnTo>
                  <a:lnTo>
                    <a:pt x="67" y="186"/>
                  </a:lnTo>
                  <a:lnTo>
                    <a:pt x="61" y="213"/>
                  </a:lnTo>
                  <a:lnTo>
                    <a:pt x="77" y="255"/>
                  </a:lnTo>
                  <a:lnTo>
                    <a:pt x="100" y="262"/>
                  </a:lnTo>
                  <a:lnTo>
                    <a:pt x="103" y="287"/>
                  </a:lnTo>
                  <a:lnTo>
                    <a:pt x="128" y="293"/>
                  </a:lnTo>
                  <a:lnTo>
                    <a:pt x="179" y="276"/>
                  </a:lnTo>
                  <a:lnTo>
                    <a:pt x="203" y="271"/>
                  </a:lnTo>
                  <a:lnTo>
                    <a:pt x="217" y="271"/>
                  </a:lnTo>
                  <a:lnTo>
                    <a:pt x="229" y="272"/>
                  </a:lnTo>
                  <a:lnTo>
                    <a:pt x="251" y="305"/>
                  </a:lnTo>
                  <a:lnTo>
                    <a:pt x="241" y="292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398"/>
            <p:cNvSpPr>
              <a:spLocks/>
            </p:cNvSpPr>
            <p:nvPr/>
          </p:nvSpPr>
          <p:spPr bwMode="auto">
            <a:xfrm>
              <a:off x="4152" y="3583"/>
              <a:ext cx="150" cy="128"/>
            </a:xfrm>
            <a:custGeom>
              <a:avLst/>
              <a:gdLst>
                <a:gd name="T0" fmla="*/ 73 w 277"/>
                <a:gd name="T1" fmla="*/ 134 h 265"/>
                <a:gd name="T2" fmla="*/ 86 w 277"/>
                <a:gd name="T3" fmla="*/ 128 h 265"/>
                <a:gd name="T4" fmla="*/ 94 w 277"/>
                <a:gd name="T5" fmla="*/ 131 h 265"/>
                <a:gd name="T6" fmla="*/ 116 w 277"/>
                <a:gd name="T7" fmla="*/ 120 h 265"/>
                <a:gd name="T8" fmla="*/ 125 w 277"/>
                <a:gd name="T9" fmla="*/ 123 h 265"/>
                <a:gd name="T10" fmla="*/ 160 w 277"/>
                <a:gd name="T11" fmla="*/ 107 h 265"/>
                <a:gd name="T12" fmla="*/ 170 w 277"/>
                <a:gd name="T13" fmla="*/ 93 h 265"/>
                <a:gd name="T14" fmla="*/ 212 w 277"/>
                <a:gd name="T15" fmla="*/ 68 h 265"/>
                <a:gd name="T16" fmla="*/ 236 w 277"/>
                <a:gd name="T17" fmla="*/ 34 h 265"/>
                <a:gd name="T18" fmla="*/ 273 w 277"/>
                <a:gd name="T19" fmla="*/ 0 h 265"/>
                <a:gd name="T20" fmla="*/ 277 w 277"/>
                <a:gd name="T21" fmla="*/ 8 h 265"/>
                <a:gd name="T22" fmla="*/ 246 w 277"/>
                <a:gd name="T23" fmla="*/ 45 h 265"/>
                <a:gd name="T24" fmla="*/ 228 w 277"/>
                <a:gd name="T25" fmla="*/ 81 h 265"/>
                <a:gd name="T26" fmla="*/ 209 w 277"/>
                <a:gd name="T27" fmla="*/ 103 h 265"/>
                <a:gd name="T28" fmla="*/ 209 w 277"/>
                <a:gd name="T29" fmla="*/ 119 h 265"/>
                <a:gd name="T30" fmla="*/ 219 w 277"/>
                <a:gd name="T31" fmla="*/ 124 h 265"/>
                <a:gd name="T32" fmla="*/ 239 w 277"/>
                <a:gd name="T33" fmla="*/ 139 h 265"/>
                <a:gd name="T34" fmla="*/ 239 w 277"/>
                <a:gd name="T35" fmla="*/ 143 h 265"/>
                <a:gd name="T36" fmla="*/ 192 w 277"/>
                <a:gd name="T37" fmla="*/ 169 h 265"/>
                <a:gd name="T38" fmla="*/ 188 w 277"/>
                <a:gd name="T39" fmla="*/ 196 h 265"/>
                <a:gd name="T40" fmla="*/ 153 w 277"/>
                <a:gd name="T41" fmla="*/ 224 h 265"/>
                <a:gd name="T42" fmla="*/ 121 w 277"/>
                <a:gd name="T43" fmla="*/ 238 h 265"/>
                <a:gd name="T44" fmla="*/ 119 w 277"/>
                <a:gd name="T45" fmla="*/ 263 h 265"/>
                <a:gd name="T46" fmla="*/ 100 w 277"/>
                <a:gd name="T47" fmla="*/ 250 h 265"/>
                <a:gd name="T48" fmla="*/ 68 w 277"/>
                <a:gd name="T49" fmla="*/ 265 h 265"/>
                <a:gd name="T50" fmla="*/ 43 w 277"/>
                <a:gd name="T51" fmla="*/ 262 h 265"/>
                <a:gd name="T52" fmla="*/ 18 w 277"/>
                <a:gd name="T53" fmla="*/ 253 h 265"/>
                <a:gd name="T54" fmla="*/ 0 w 277"/>
                <a:gd name="T55" fmla="*/ 213 h 265"/>
                <a:gd name="T56" fmla="*/ 26 w 277"/>
                <a:gd name="T57" fmla="*/ 206 h 265"/>
                <a:gd name="T58" fmla="*/ 31 w 277"/>
                <a:gd name="T59" fmla="*/ 181 h 265"/>
                <a:gd name="T60" fmla="*/ 48 w 277"/>
                <a:gd name="T61" fmla="*/ 177 h 265"/>
                <a:gd name="T62" fmla="*/ 76 w 277"/>
                <a:gd name="T63" fmla="*/ 172 h 265"/>
                <a:gd name="T64" fmla="*/ 80 w 277"/>
                <a:gd name="T65" fmla="*/ 149 h 265"/>
                <a:gd name="T66" fmla="*/ 73 w 277"/>
                <a:gd name="T67" fmla="*/ 13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7" h="265">
                  <a:moveTo>
                    <a:pt x="73" y="134"/>
                  </a:moveTo>
                  <a:lnTo>
                    <a:pt x="86" y="128"/>
                  </a:lnTo>
                  <a:lnTo>
                    <a:pt x="94" y="131"/>
                  </a:lnTo>
                  <a:lnTo>
                    <a:pt x="116" y="120"/>
                  </a:lnTo>
                  <a:lnTo>
                    <a:pt x="125" y="123"/>
                  </a:lnTo>
                  <a:lnTo>
                    <a:pt x="160" y="107"/>
                  </a:lnTo>
                  <a:lnTo>
                    <a:pt x="170" y="93"/>
                  </a:lnTo>
                  <a:lnTo>
                    <a:pt x="212" y="68"/>
                  </a:lnTo>
                  <a:lnTo>
                    <a:pt x="236" y="34"/>
                  </a:lnTo>
                  <a:lnTo>
                    <a:pt x="273" y="0"/>
                  </a:lnTo>
                  <a:lnTo>
                    <a:pt x="277" y="8"/>
                  </a:lnTo>
                  <a:lnTo>
                    <a:pt x="246" y="45"/>
                  </a:lnTo>
                  <a:lnTo>
                    <a:pt x="228" y="81"/>
                  </a:lnTo>
                  <a:lnTo>
                    <a:pt x="209" y="103"/>
                  </a:lnTo>
                  <a:lnTo>
                    <a:pt x="209" y="119"/>
                  </a:lnTo>
                  <a:lnTo>
                    <a:pt x="219" y="124"/>
                  </a:lnTo>
                  <a:lnTo>
                    <a:pt x="239" y="139"/>
                  </a:lnTo>
                  <a:lnTo>
                    <a:pt x="239" y="143"/>
                  </a:lnTo>
                  <a:lnTo>
                    <a:pt x="192" y="169"/>
                  </a:lnTo>
                  <a:lnTo>
                    <a:pt x="188" y="196"/>
                  </a:lnTo>
                  <a:lnTo>
                    <a:pt x="153" y="224"/>
                  </a:lnTo>
                  <a:lnTo>
                    <a:pt x="121" y="238"/>
                  </a:lnTo>
                  <a:lnTo>
                    <a:pt x="119" y="263"/>
                  </a:lnTo>
                  <a:lnTo>
                    <a:pt x="100" y="250"/>
                  </a:lnTo>
                  <a:lnTo>
                    <a:pt x="68" y="265"/>
                  </a:lnTo>
                  <a:lnTo>
                    <a:pt x="43" y="262"/>
                  </a:lnTo>
                  <a:lnTo>
                    <a:pt x="18" y="253"/>
                  </a:lnTo>
                  <a:lnTo>
                    <a:pt x="0" y="213"/>
                  </a:lnTo>
                  <a:lnTo>
                    <a:pt x="26" y="206"/>
                  </a:lnTo>
                  <a:lnTo>
                    <a:pt x="31" y="181"/>
                  </a:lnTo>
                  <a:lnTo>
                    <a:pt x="48" y="177"/>
                  </a:lnTo>
                  <a:lnTo>
                    <a:pt x="76" y="172"/>
                  </a:lnTo>
                  <a:lnTo>
                    <a:pt x="80" y="149"/>
                  </a:lnTo>
                  <a:lnTo>
                    <a:pt x="73" y="134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399"/>
            <p:cNvSpPr>
              <a:spLocks/>
            </p:cNvSpPr>
            <p:nvPr/>
          </p:nvSpPr>
          <p:spPr bwMode="auto">
            <a:xfrm>
              <a:off x="812" y="1003"/>
              <a:ext cx="22" cy="20"/>
            </a:xfrm>
            <a:custGeom>
              <a:avLst/>
              <a:gdLst>
                <a:gd name="T0" fmla="*/ 65 w 65"/>
                <a:gd name="T1" fmla="*/ 30 h 63"/>
                <a:gd name="T2" fmla="*/ 64 w 65"/>
                <a:gd name="T3" fmla="*/ 24 h 63"/>
                <a:gd name="T4" fmla="*/ 64 w 65"/>
                <a:gd name="T5" fmla="*/ 22 h 63"/>
                <a:gd name="T6" fmla="*/ 62 w 65"/>
                <a:gd name="T7" fmla="*/ 16 h 63"/>
                <a:gd name="T8" fmla="*/ 59 w 65"/>
                <a:gd name="T9" fmla="*/ 13 h 63"/>
                <a:gd name="T10" fmla="*/ 56 w 65"/>
                <a:gd name="T11" fmla="*/ 12 h 63"/>
                <a:gd name="T12" fmla="*/ 54 w 65"/>
                <a:gd name="T13" fmla="*/ 9 h 63"/>
                <a:gd name="T14" fmla="*/ 52 w 65"/>
                <a:gd name="T15" fmla="*/ 5 h 63"/>
                <a:gd name="T16" fmla="*/ 48 w 65"/>
                <a:gd name="T17" fmla="*/ 3 h 63"/>
                <a:gd name="T18" fmla="*/ 45 w 65"/>
                <a:gd name="T19" fmla="*/ 3 h 63"/>
                <a:gd name="T20" fmla="*/ 39 w 65"/>
                <a:gd name="T21" fmla="*/ 2 h 63"/>
                <a:gd name="T22" fmla="*/ 35 w 65"/>
                <a:gd name="T23" fmla="*/ 0 h 63"/>
                <a:gd name="T24" fmla="*/ 30 w 65"/>
                <a:gd name="T25" fmla="*/ 0 h 63"/>
                <a:gd name="T26" fmla="*/ 28 w 65"/>
                <a:gd name="T27" fmla="*/ 0 h 63"/>
                <a:gd name="T28" fmla="*/ 22 w 65"/>
                <a:gd name="T29" fmla="*/ 2 h 63"/>
                <a:gd name="T30" fmla="*/ 18 w 65"/>
                <a:gd name="T31" fmla="*/ 3 h 63"/>
                <a:gd name="T32" fmla="*/ 15 w 65"/>
                <a:gd name="T33" fmla="*/ 5 h 63"/>
                <a:gd name="T34" fmla="*/ 12 w 65"/>
                <a:gd name="T35" fmla="*/ 7 h 63"/>
                <a:gd name="T36" fmla="*/ 9 w 65"/>
                <a:gd name="T37" fmla="*/ 10 h 63"/>
                <a:gd name="T38" fmla="*/ 5 w 65"/>
                <a:gd name="T39" fmla="*/ 13 h 63"/>
                <a:gd name="T40" fmla="*/ 3 w 65"/>
                <a:gd name="T41" fmla="*/ 17 h 63"/>
                <a:gd name="T42" fmla="*/ 2 w 65"/>
                <a:gd name="T43" fmla="*/ 23 h 63"/>
                <a:gd name="T44" fmla="*/ 0 w 65"/>
                <a:gd name="T45" fmla="*/ 29 h 63"/>
                <a:gd name="T46" fmla="*/ 0 w 65"/>
                <a:gd name="T47" fmla="*/ 33 h 63"/>
                <a:gd name="T48" fmla="*/ 2 w 65"/>
                <a:gd name="T49" fmla="*/ 36 h 63"/>
                <a:gd name="T50" fmla="*/ 2 w 65"/>
                <a:gd name="T51" fmla="*/ 42 h 63"/>
                <a:gd name="T52" fmla="*/ 3 w 65"/>
                <a:gd name="T53" fmla="*/ 43 h 63"/>
                <a:gd name="T54" fmla="*/ 5 w 65"/>
                <a:gd name="T55" fmla="*/ 47 h 63"/>
                <a:gd name="T56" fmla="*/ 7 w 65"/>
                <a:gd name="T57" fmla="*/ 52 h 63"/>
                <a:gd name="T58" fmla="*/ 12 w 65"/>
                <a:gd name="T59" fmla="*/ 54 h 63"/>
                <a:gd name="T60" fmla="*/ 15 w 65"/>
                <a:gd name="T61" fmla="*/ 59 h 63"/>
                <a:gd name="T62" fmla="*/ 20 w 65"/>
                <a:gd name="T63" fmla="*/ 60 h 63"/>
                <a:gd name="T64" fmla="*/ 23 w 65"/>
                <a:gd name="T65" fmla="*/ 63 h 63"/>
                <a:gd name="T66" fmla="*/ 28 w 65"/>
                <a:gd name="T67" fmla="*/ 63 h 63"/>
                <a:gd name="T68" fmla="*/ 32 w 65"/>
                <a:gd name="T69" fmla="*/ 63 h 63"/>
                <a:gd name="T70" fmla="*/ 38 w 65"/>
                <a:gd name="T71" fmla="*/ 63 h 63"/>
                <a:gd name="T72" fmla="*/ 42 w 65"/>
                <a:gd name="T73" fmla="*/ 62 h 63"/>
                <a:gd name="T74" fmla="*/ 46 w 65"/>
                <a:gd name="T75" fmla="*/ 60 h 63"/>
                <a:gd name="T76" fmla="*/ 49 w 65"/>
                <a:gd name="T77" fmla="*/ 59 h 63"/>
                <a:gd name="T78" fmla="*/ 52 w 65"/>
                <a:gd name="T79" fmla="*/ 54 h 63"/>
                <a:gd name="T80" fmla="*/ 55 w 65"/>
                <a:gd name="T81" fmla="*/ 53 h 63"/>
                <a:gd name="T82" fmla="*/ 59 w 65"/>
                <a:gd name="T83" fmla="*/ 49 h 63"/>
                <a:gd name="T84" fmla="*/ 62 w 65"/>
                <a:gd name="T85" fmla="*/ 44 h 63"/>
                <a:gd name="T86" fmla="*/ 64 w 65"/>
                <a:gd name="T87" fmla="*/ 43 h 63"/>
                <a:gd name="T88" fmla="*/ 64 w 65"/>
                <a:gd name="T89" fmla="*/ 39 h 63"/>
                <a:gd name="T90" fmla="*/ 65 w 65"/>
                <a:gd name="T91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3">
                  <a:moveTo>
                    <a:pt x="65" y="33"/>
                  </a:moveTo>
                  <a:lnTo>
                    <a:pt x="65" y="30"/>
                  </a:lnTo>
                  <a:lnTo>
                    <a:pt x="65" y="29"/>
                  </a:lnTo>
                  <a:lnTo>
                    <a:pt x="64" y="24"/>
                  </a:lnTo>
                  <a:lnTo>
                    <a:pt x="64" y="23"/>
                  </a:lnTo>
                  <a:lnTo>
                    <a:pt x="64" y="22"/>
                  </a:lnTo>
                  <a:lnTo>
                    <a:pt x="62" y="19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6" y="12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3" y="44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10" y="53"/>
                  </a:lnTo>
                  <a:lnTo>
                    <a:pt x="12" y="54"/>
                  </a:lnTo>
                  <a:lnTo>
                    <a:pt x="13" y="57"/>
                  </a:lnTo>
                  <a:lnTo>
                    <a:pt x="15" y="59"/>
                  </a:lnTo>
                  <a:lnTo>
                    <a:pt x="16" y="59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8" y="63"/>
                  </a:lnTo>
                  <a:lnTo>
                    <a:pt x="30" y="63"/>
                  </a:lnTo>
                  <a:lnTo>
                    <a:pt x="32" y="63"/>
                  </a:lnTo>
                  <a:lnTo>
                    <a:pt x="35" y="63"/>
                  </a:lnTo>
                  <a:lnTo>
                    <a:pt x="38" y="63"/>
                  </a:lnTo>
                  <a:lnTo>
                    <a:pt x="41" y="63"/>
                  </a:lnTo>
                  <a:lnTo>
                    <a:pt x="42" y="62"/>
                  </a:lnTo>
                  <a:lnTo>
                    <a:pt x="43" y="60"/>
                  </a:lnTo>
                  <a:lnTo>
                    <a:pt x="46" y="60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6" y="52"/>
                  </a:lnTo>
                  <a:lnTo>
                    <a:pt x="59" y="49"/>
                  </a:lnTo>
                  <a:lnTo>
                    <a:pt x="61" y="47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4" y="42"/>
                  </a:lnTo>
                  <a:lnTo>
                    <a:pt x="64" y="39"/>
                  </a:lnTo>
                  <a:lnTo>
                    <a:pt x="64" y="36"/>
                  </a:lnTo>
                  <a:lnTo>
                    <a:pt x="65" y="34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400"/>
            <p:cNvSpPr>
              <a:spLocks/>
            </p:cNvSpPr>
            <p:nvPr/>
          </p:nvSpPr>
          <p:spPr bwMode="auto">
            <a:xfrm>
              <a:off x="812" y="1003"/>
              <a:ext cx="22" cy="18"/>
            </a:xfrm>
            <a:custGeom>
              <a:avLst/>
              <a:gdLst>
                <a:gd name="T0" fmla="*/ 13 w 62"/>
                <a:gd name="T1" fmla="*/ 57 h 57"/>
                <a:gd name="T2" fmla="*/ 31 w 62"/>
                <a:gd name="T3" fmla="*/ 42 h 57"/>
                <a:gd name="T4" fmla="*/ 49 w 62"/>
                <a:gd name="T5" fmla="*/ 57 h 57"/>
                <a:gd name="T6" fmla="*/ 41 w 62"/>
                <a:gd name="T7" fmla="*/ 32 h 57"/>
                <a:gd name="T8" fmla="*/ 62 w 62"/>
                <a:gd name="T9" fmla="*/ 21 h 57"/>
                <a:gd name="T10" fmla="*/ 37 w 62"/>
                <a:gd name="T11" fmla="*/ 21 h 57"/>
                <a:gd name="T12" fmla="*/ 31 w 62"/>
                <a:gd name="T13" fmla="*/ 0 h 57"/>
                <a:gd name="T14" fmla="*/ 23 w 62"/>
                <a:gd name="T15" fmla="*/ 21 h 57"/>
                <a:gd name="T16" fmla="*/ 0 w 62"/>
                <a:gd name="T17" fmla="*/ 21 h 57"/>
                <a:gd name="T18" fmla="*/ 18 w 62"/>
                <a:gd name="T19" fmla="*/ 32 h 57"/>
                <a:gd name="T20" fmla="*/ 13 w 62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13" y="57"/>
                  </a:moveTo>
                  <a:lnTo>
                    <a:pt x="31" y="42"/>
                  </a:lnTo>
                  <a:lnTo>
                    <a:pt x="49" y="57"/>
                  </a:lnTo>
                  <a:lnTo>
                    <a:pt x="41" y="32"/>
                  </a:lnTo>
                  <a:lnTo>
                    <a:pt x="62" y="21"/>
                  </a:lnTo>
                  <a:lnTo>
                    <a:pt x="37" y="21"/>
                  </a:lnTo>
                  <a:lnTo>
                    <a:pt x="31" y="0"/>
                  </a:lnTo>
                  <a:lnTo>
                    <a:pt x="23" y="21"/>
                  </a:lnTo>
                  <a:lnTo>
                    <a:pt x="0" y="21"/>
                  </a:lnTo>
                  <a:lnTo>
                    <a:pt x="18" y="32"/>
                  </a:lnTo>
                  <a:lnTo>
                    <a:pt x="13" y="57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4" name="Picture 2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" t="26538" r="45724" b="37819"/>
          <a:stretch/>
        </p:blipFill>
        <p:spPr>
          <a:xfrm>
            <a:off x="1822985" y="5203753"/>
            <a:ext cx="3537963" cy="13062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6309" t="12993" r="16309" b="18650"/>
          <a:stretch/>
        </p:blipFill>
        <p:spPr>
          <a:xfrm>
            <a:off x="5112246" y="888897"/>
            <a:ext cx="3858729" cy="220083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t="11765" r="37475" b="29779"/>
          <a:stretch/>
        </p:blipFill>
        <p:spPr>
          <a:xfrm>
            <a:off x="1822985" y="3253839"/>
            <a:ext cx="3592163" cy="1888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16673" t="13491" r="19862" b="7286"/>
          <a:stretch/>
        </p:blipFill>
        <p:spPr>
          <a:xfrm>
            <a:off x="2250855" y="1217102"/>
            <a:ext cx="2700285" cy="1895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459550" y="1727556"/>
            <a:ext cx="931847" cy="624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46603" y="2689644"/>
            <a:ext cx="347064" cy="80112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l="20305" t="13268" r="20305" b="35441"/>
          <a:stretch/>
        </p:blipFill>
        <p:spPr>
          <a:xfrm>
            <a:off x="5902037" y="3253839"/>
            <a:ext cx="3057254" cy="14844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hlinkClick r:id="rId12"/>
          </p:cNvPr>
          <p:cNvPicPr>
            <a:picLocks noChangeAspect="1"/>
          </p:cNvPicPr>
          <p:nvPr/>
        </p:nvPicPr>
        <p:blipFill rotWithShape="1">
          <a:blip r:embed="rId13"/>
          <a:srcRect l="17574" t="13745" r="18823" b="36564"/>
          <a:stretch/>
        </p:blipFill>
        <p:spPr>
          <a:xfrm>
            <a:off x="5902037" y="4839196"/>
            <a:ext cx="3057254" cy="1342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4980483" y="3771293"/>
            <a:ext cx="1223158" cy="27313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24407" y="4661941"/>
            <a:ext cx="1135309" cy="54181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4822" y="3499677"/>
            <a:ext cx="10269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>
                <a:solidFill>
                  <a:srgbClr val="002060"/>
                </a:solidFill>
              </a:rPr>
              <a:t>Synoptic</a:t>
            </a:r>
          </a:p>
          <a:p>
            <a:pPr algn="ctr"/>
            <a:r>
              <a:rPr lang="en-GB" sz="1400" b="1" smtClean="0"/>
              <a:t>Navigation </a:t>
            </a:r>
          </a:p>
          <a:p>
            <a:pPr algn="ctr"/>
            <a:r>
              <a:rPr lang="en-GB" sz="1400" b="1" smtClean="0"/>
              <a:t>Page</a:t>
            </a:r>
          </a:p>
          <a:p>
            <a:pPr algn="ctr"/>
            <a:r>
              <a:rPr lang="en-GB" sz="1400" b="1" smtClean="0">
                <a:solidFill>
                  <a:srgbClr val="002060"/>
                </a:solidFill>
              </a:rPr>
              <a:t>Network </a:t>
            </a:r>
          </a:p>
          <a:p>
            <a:pPr algn="ctr"/>
            <a:r>
              <a:rPr lang="en-GB" sz="1400" b="1" smtClean="0">
                <a:solidFill>
                  <a:srgbClr val="002060"/>
                </a:solidFill>
              </a:rPr>
              <a:t>Categories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88943" y="3967524"/>
            <a:ext cx="1006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>
                <a:solidFill>
                  <a:srgbClr val="002060"/>
                </a:solidFill>
              </a:rPr>
              <a:t>Pilot</a:t>
            </a:r>
          </a:p>
          <a:p>
            <a:pPr algn="ctr"/>
            <a:r>
              <a:rPr lang="en-GB" sz="1400" b="1" smtClean="0">
                <a:solidFill>
                  <a:srgbClr val="002060"/>
                </a:solidFill>
              </a:rPr>
              <a:t>Network </a:t>
            </a:r>
          </a:p>
          <a:p>
            <a:pPr algn="ctr"/>
            <a:r>
              <a:rPr lang="en-GB" sz="1400" b="1" smtClean="0">
                <a:solidFill>
                  <a:srgbClr val="002060"/>
                </a:solidFill>
              </a:rPr>
              <a:t>Categories </a:t>
            </a:r>
            <a:endParaRPr lang="en-GB" sz="1400" b="1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346" y="5298756"/>
            <a:ext cx="10269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>
                <a:solidFill>
                  <a:srgbClr val="002060"/>
                </a:solidFill>
              </a:rPr>
              <a:t>Extended</a:t>
            </a:r>
          </a:p>
          <a:p>
            <a:pPr algn="ctr"/>
            <a:r>
              <a:rPr lang="en-GB" sz="1400" b="1" smtClean="0"/>
              <a:t>Navigation </a:t>
            </a:r>
          </a:p>
          <a:p>
            <a:pPr algn="ctr"/>
            <a:r>
              <a:rPr lang="en-GB" sz="1400" b="1" smtClean="0"/>
              <a:t>Page</a:t>
            </a:r>
          </a:p>
          <a:p>
            <a:pPr algn="ctr"/>
            <a:r>
              <a:rPr lang="en-GB" sz="1400" b="1" smtClean="0">
                <a:solidFill>
                  <a:srgbClr val="002060"/>
                </a:solidFill>
              </a:rPr>
              <a:t>Network </a:t>
            </a:r>
          </a:p>
          <a:p>
            <a:pPr algn="ctr"/>
            <a:r>
              <a:rPr lang="en-GB" sz="1400" b="1" smtClean="0">
                <a:solidFill>
                  <a:srgbClr val="002060"/>
                </a:solidFill>
              </a:rPr>
              <a:t>Categories</a:t>
            </a:r>
          </a:p>
        </p:txBody>
      </p:sp>
      <p:pic>
        <p:nvPicPr>
          <p:cNvPr id="25" name="Picture 24">
            <a:hlinkClick r:id="rId14"/>
          </p:cNvPr>
          <p:cNvPicPr>
            <a:picLocks noChangeAspect="1"/>
          </p:cNvPicPr>
          <p:nvPr/>
        </p:nvPicPr>
        <p:blipFill rotWithShape="1">
          <a:blip r:embed="rId15"/>
          <a:srcRect l="18110" t="18083" r="18110" b="34234"/>
          <a:stretch/>
        </p:blipFill>
        <p:spPr>
          <a:xfrm>
            <a:off x="9069375" y="3726149"/>
            <a:ext cx="2696474" cy="113343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6" name="TextBox 25">
            <a:hlinkClick r:id="rId16"/>
          </p:cNvPr>
          <p:cNvSpPr txBox="1"/>
          <p:nvPr/>
        </p:nvSpPr>
        <p:spPr>
          <a:xfrm>
            <a:off x="10277475" y="4946574"/>
            <a:ext cx="1299843" cy="13388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b="1" smtClean="0">
                <a:solidFill>
                  <a:srgbClr val="002060"/>
                </a:solidFill>
              </a:rPr>
              <a:t>Series</a:t>
            </a:r>
          </a:p>
          <a:p>
            <a:pPr algn="ctr"/>
            <a:r>
              <a:rPr lang="en-GB" sz="1200" b="1" smtClean="0">
                <a:solidFill>
                  <a:srgbClr val="002060"/>
                </a:solidFill>
              </a:rPr>
              <a:t>Products Services</a:t>
            </a:r>
          </a:p>
          <a:p>
            <a:pPr algn="ctr"/>
            <a:r>
              <a:rPr lang="en-GB" sz="1200" b="1" smtClean="0">
                <a:solidFill>
                  <a:srgbClr val="002060"/>
                </a:solidFill>
              </a:rPr>
              <a:t>per </a:t>
            </a:r>
          </a:p>
          <a:p>
            <a:pPr algn="ctr"/>
            <a:r>
              <a:rPr lang="en-GB" sz="1200" b="1" smtClean="0">
                <a:solidFill>
                  <a:srgbClr val="002060"/>
                </a:solidFill>
              </a:rPr>
              <a:t>Country Region</a:t>
            </a:r>
          </a:p>
          <a:p>
            <a:pPr algn="ctr"/>
            <a:r>
              <a:rPr lang="en-GB" sz="1100" b="1" smtClean="0"/>
              <a:t>example</a:t>
            </a:r>
          </a:p>
          <a:p>
            <a:pPr algn="ctr"/>
            <a:r>
              <a:rPr lang="en-GB" sz="1100" b="1" smtClean="0"/>
              <a:t>Four Solaire </a:t>
            </a:r>
          </a:p>
          <a:p>
            <a:pPr algn="ctr"/>
            <a:r>
              <a:rPr lang="en-GB" sz="1100" b="1" smtClean="0"/>
              <a:t>Domestique</a:t>
            </a:r>
            <a:endParaRPr lang="en-GB" sz="1100" b="1"/>
          </a:p>
        </p:txBody>
      </p:sp>
      <p:sp>
        <p:nvSpPr>
          <p:cNvPr id="27" name="TextBox 26">
            <a:hlinkClick r:id="rId17"/>
          </p:cNvPr>
          <p:cNvSpPr txBox="1"/>
          <p:nvPr/>
        </p:nvSpPr>
        <p:spPr>
          <a:xfrm>
            <a:off x="9136953" y="5038060"/>
            <a:ext cx="1056700" cy="132343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b="1" smtClean="0">
                <a:solidFill>
                  <a:srgbClr val="002060"/>
                </a:solidFill>
              </a:rPr>
              <a:t>Networks</a:t>
            </a:r>
          </a:p>
          <a:p>
            <a:pPr algn="ctr"/>
            <a:r>
              <a:rPr lang="en-GB" sz="1200" b="1" smtClean="0">
                <a:solidFill>
                  <a:srgbClr val="002060"/>
                </a:solidFill>
              </a:rPr>
              <a:t>per Country</a:t>
            </a:r>
          </a:p>
          <a:p>
            <a:pPr algn="ctr"/>
            <a:r>
              <a:rPr lang="en-GB" sz="1200" b="1" smtClean="0">
                <a:solidFill>
                  <a:srgbClr val="002060"/>
                </a:solidFill>
              </a:rPr>
              <a:t>and Region</a:t>
            </a:r>
          </a:p>
          <a:p>
            <a:pPr algn="ctr"/>
            <a:r>
              <a:rPr lang="en-GB" sz="1100" b="1" smtClean="0"/>
              <a:t>example</a:t>
            </a:r>
          </a:p>
          <a:p>
            <a:pPr algn="ctr"/>
            <a:r>
              <a:rPr lang="en-GB" sz="1100" b="1" smtClean="0"/>
              <a:t>Burkina Faso</a:t>
            </a:r>
          </a:p>
          <a:p>
            <a:pPr algn="ctr"/>
            <a:r>
              <a:rPr lang="en-GB" sz="1100" b="1" smtClean="0"/>
              <a:t>Système</a:t>
            </a:r>
          </a:p>
          <a:p>
            <a:pPr algn="ctr"/>
            <a:r>
              <a:rPr lang="en-GB" sz="1100" b="1" smtClean="0"/>
              <a:t>Energie Solaire</a:t>
            </a:r>
            <a:endParaRPr lang="en-GB" sz="1100" b="1"/>
          </a:p>
        </p:txBody>
      </p:sp>
      <p:sp>
        <p:nvSpPr>
          <p:cNvPr id="28" name="TextBox 27">
            <a:hlinkClick r:id="rId18"/>
          </p:cNvPr>
          <p:cNvSpPr txBox="1"/>
          <p:nvPr/>
        </p:nvSpPr>
        <p:spPr>
          <a:xfrm>
            <a:off x="349466" y="595442"/>
            <a:ext cx="1317027" cy="286232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b="1" smtClean="0"/>
              <a:t>Crowd-Research</a:t>
            </a:r>
          </a:p>
          <a:p>
            <a:pPr algn="ctr"/>
            <a:r>
              <a:rPr lang="en-GB" sz="1200" b="1" smtClean="0"/>
              <a:t>Program</a:t>
            </a:r>
          </a:p>
          <a:p>
            <a:pPr algn="ctr"/>
            <a:r>
              <a:rPr lang="en-GB" sz="1400" b="1" smtClean="0">
                <a:solidFill>
                  <a:srgbClr val="002060"/>
                </a:solidFill>
              </a:rPr>
              <a:t>Convivial &amp;</a:t>
            </a:r>
          </a:p>
          <a:p>
            <a:pPr algn="ctr"/>
            <a:r>
              <a:rPr lang="en-GB" sz="1400" b="1" smtClean="0">
                <a:solidFill>
                  <a:srgbClr val="002060"/>
                </a:solidFill>
              </a:rPr>
              <a:t>Sustainable </a:t>
            </a:r>
          </a:p>
          <a:p>
            <a:pPr algn="ctr"/>
            <a:r>
              <a:rPr lang="en-GB" sz="1400" b="1" smtClean="0">
                <a:solidFill>
                  <a:srgbClr val="002060"/>
                </a:solidFill>
              </a:rPr>
              <a:t>Socio-economy</a:t>
            </a:r>
          </a:p>
          <a:p>
            <a:pPr algn="ctr"/>
            <a:r>
              <a:rPr lang="en-GB" sz="1400" b="1" smtClean="0">
                <a:solidFill>
                  <a:srgbClr val="002060"/>
                </a:solidFill>
              </a:rPr>
              <a:t>Model.</a:t>
            </a:r>
            <a:br>
              <a:rPr lang="en-GB" sz="1400" b="1" smtClean="0">
                <a:solidFill>
                  <a:srgbClr val="002060"/>
                </a:solidFill>
              </a:rPr>
            </a:br>
            <a:r>
              <a:rPr lang="en-GB" sz="1000" b="1" smtClean="0"/>
              <a:t>Topics include:</a:t>
            </a:r>
          </a:p>
          <a:p>
            <a:pPr algn="ctr"/>
            <a:r>
              <a:rPr lang="en-GB" sz="900" smtClean="0"/>
              <a:t>Replacing GDP </a:t>
            </a:r>
          </a:p>
          <a:p>
            <a:pPr algn="ctr"/>
            <a:r>
              <a:rPr lang="en-GB" sz="900" smtClean="0"/>
              <a:t>by Panergetic Index</a:t>
            </a:r>
            <a:br>
              <a:rPr lang="en-GB" sz="900" smtClean="0"/>
            </a:br>
            <a:r>
              <a:rPr lang="en-GB" sz="900" smtClean="0"/>
              <a:t>and Price System,</a:t>
            </a:r>
          </a:p>
          <a:p>
            <a:pPr algn="ctr"/>
            <a:r>
              <a:rPr lang="en-GB" sz="900" smtClean="0"/>
              <a:t>Interest-free Finance,</a:t>
            </a:r>
          </a:p>
          <a:p>
            <a:pPr algn="ctr"/>
            <a:r>
              <a:rPr lang="en-GB" sz="900" smtClean="0"/>
              <a:t>Debt-free Business</a:t>
            </a:r>
          </a:p>
          <a:p>
            <a:pPr algn="ctr"/>
            <a:r>
              <a:rPr lang="en-GB" sz="900" smtClean="0"/>
              <a:t>and Householding,</a:t>
            </a:r>
            <a:br>
              <a:rPr lang="en-GB" sz="900" smtClean="0"/>
            </a:br>
            <a:r>
              <a:rPr lang="en-GB" sz="900" smtClean="0"/>
              <a:t>Geo-Subsidiarity,</a:t>
            </a:r>
          </a:p>
          <a:p>
            <a:pPr algn="ctr"/>
            <a:r>
              <a:rPr lang="en-GB" sz="900" smtClean="0"/>
              <a:t>Transparency,</a:t>
            </a:r>
          </a:p>
          <a:p>
            <a:pPr algn="ctr"/>
            <a:r>
              <a:rPr lang="en-GB" sz="900" smtClean="0"/>
              <a:t>Citizens decisions </a:t>
            </a:r>
          </a:p>
          <a:p>
            <a:pPr algn="ctr"/>
            <a:r>
              <a:rPr lang="en-GB" sz="900" smtClean="0"/>
              <a:t>participation, etc.</a:t>
            </a:r>
            <a:endParaRPr lang="en-GB" sz="90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466303" y="1331701"/>
            <a:ext cx="1042463" cy="28441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484270" y="1031971"/>
            <a:ext cx="377182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548609" y="4591528"/>
            <a:ext cx="703417" cy="5816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094130" y="5503012"/>
            <a:ext cx="52151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370182" y="4837023"/>
            <a:ext cx="0" cy="58400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131104"/>
            <a:ext cx="121920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solidFill>
                  <a:srgbClr val="002060"/>
                </a:solidFill>
                <a:latin typeface="Arial Black" panose="020B0A04020102020204" pitchFamily="34" charset="0"/>
              </a:rPr>
              <a:t>Europe &gt; Africa Villages Neighborhoods Socio-economy Meta-Network</a:t>
            </a:r>
            <a:endParaRPr lang="en-GB" sz="24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513815" y="1680197"/>
            <a:ext cx="2560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North-South concerted,</a:t>
            </a:r>
            <a:br>
              <a:rPr lang="en-GB" sz="12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2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radical shift towards </a:t>
            </a:r>
          </a:p>
          <a:p>
            <a:pPr algn="ctr"/>
            <a:r>
              <a:rPr lang="en-GB" sz="12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waste-reducing, </a:t>
            </a:r>
          </a:p>
          <a:p>
            <a:pPr algn="ctr"/>
            <a:r>
              <a:rPr lang="en-GB" sz="12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conviviality inducing,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768319" y="509486"/>
            <a:ext cx="2970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0" i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Crowd-Construction Plan 2015-2020</a:t>
            </a:r>
            <a:endParaRPr lang="en-GB" sz="16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36985" y="6259969"/>
            <a:ext cx="2970654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0" i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Global e-Society Complex</a:t>
            </a:r>
          </a:p>
          <a:p>
            <a:pPr algn="ctr"/>
            <a:r>
              <a:rPr lang="en-GB" sz="80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Crowd-Platform for Societal Re-engineering</a:t>
            </a:r>
          </a:p>
          <a:p>
            <a:pPr algn="ctr"/>
            <a:r>
              <a:rPr lang="en-GB" sz="800" smtClean="0">
                <a:latin typeface="Arial" panose="020B0604020202020204" pitchFamily="34" charset="0"/>
                <a:cs typeface="Arial" panose="020B0604020202020204" pitchFamily="34" charset="0"/>
              </a:rPr>
              <a:t>globlex.com   globplexholding.com</a:t>
            </a:r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1691" y="6530984"/>
            <a:ext cx="17508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smtClean="0"/>
              <a:t>© Globplex.net &amp; Associates</a:t>
            </a:r>
            <a:endParaRPr lang="en-GB" sz="1050"/>
          </a:p>
        </p:txBody>
      </p:sp>
      <p:sp>
        <p:nvSpPr>
          <p:cNvPr id="49" name="TextBox 48">
            <a:hlinkClick r:id="rId4"/>
          </p:cNvPr>
          <p:cNvSpPr txBox="1"/>
          <p:nvPr/>
        </p:nvSpPr>
        <p:spPr>
          <a:xfrm>
            <a:off x="7367347" y="639382"/>
            <a:ext cx="1451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smtClean="0"/>
              <a:t>www.globplex.com/ansea/</a:t>
            </a:r>
            <a:endParaRPr lang="en-GB" sz="90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514585" y="4007922"/>
            <a:ext cx="73627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449968" y="5759270"/>
            <a:ext cx="690474" cy="28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898948" y="1014617"/>
            <a:ext cx="29706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Public Institutions, Enterprises, NGOs,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" panose="020B0604020202020204" pitchFamily="34" charset="0"/>
              </a:rPr>
              <a:t>Schools, Media and Proactive Citizens,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" panose="020B0604020202020204" pitchFamily="34" charset="0"/>
              </a:rPr>
              <a:t>in Europe, Africa, and all over the world.</a:t>
            </a:r>
            <a:endParaRPr lang="en-GB" sz="1000"/>
          </a:p>
        </p:txBody>
      </p:sp>
      <p:sp>
        <p:nvSpPr>
          <p:cNvPr id="35" name="TextBox 34">
            <a:hlinkClick r:id="rId19"/>
          </p:cNvPr>
          <p:cNvSpPr txBox="1"/>
          <p:nvPr/>
        </p:nvSpPr>
        <p:spPr>
          <a:xfrm rot="16200000">
            <a:off x="-669854" y="4789710"/>
            <a:ext cx="2465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/>
              <a:t>Globplex DataBank System</a:t>
            </a:r>
            <a:endParaRPr lang="en-GB" sz="1600" b="1"/>
          </a:p>
        </p:txBody>
      </p:sp>
      <p:sp>
        <p:nvSpPr>
          <p:cNvPr id="36" name="TextBox 35">
            <a:hlinkClick r:id="rId20"/>
          </p:cNvPr>
          <p:cNvSpPr txBox="1"/>
          <p:nvPr/>
        </p:nvSpPr>
        <p:spPr>
          <a:xfrm rot="16200000">
            <a:off x="-697431" y="4789709"/>
            <a:ext cx="1923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/>
              <a:t>Globplex-System ICT</a:t>
            </a:r>
            <a:endParaRPr lang="en-GB" sz="1600" b="1"/>
          </a:p>
        </p:txBody>
      </p:sp>
      <p:sp>
        <p:nvSpPr>
          <p:cNvPr id="142" name="Rectangle 141"/>
          <p:cNvSpPr/>
          <p:nvPr/>
        </p:nvSpPr>
        <p:spPr>
          <a:xfrm>
            <a:off x="8812367" y="2444469"/>
            <a:ext cx="2560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debt-free </a:t>
            </a:r>
          </a:p>
          <a:p>
            <a:pPr algn="ctr"/>
            <a:r>
              <a:rPr lang="en-GB" sz="12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society system,</a:t>
            </a: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" panose="020B0604020202020204" pitchFamily="34" charset="0"/>
              </a:rPr>
              <a:t>with lifelong learning,</a:t>
            </a:r>
            <a:br>
              <a:rPr lang="en-GB" sz="120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1200" smtClean="0">
                <a:solidFill>
                  <a:srgbClr val="000000"/>
                </a:solidFill>
                <a:latin typeface="Arial" panose="020B0604020202020204" pitchFamily="34" charset="0"/>
              </a:rPr>
              <a:t>decent work, viable comfort</a:t>
            </a: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" panose="020B0604020202020204" pitchFamily="34" charset="0"/>
              </a:rPr>
              <a:t>and overall good health </a:t>
            </a:r>
          </a:p>
          <a:p>
            <a:pPr algn="ctr"/>
            <a:r>
              <a:rPr lang="en-GB" sz="1200" smtClean="0">
                <a:solidFill>
                  <a:srgbClr val="000000"/>
                </a:solidFill>
                <a:latin typeface="Arial" panose="020B0604020202020204" pitchFamily="34" charset="0"/>
              </a:rPr>
              <a:t>for all</a:t>
            </a:r>
            <a:r>
              <a:rPr lang="en-GB" sz="12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1200"/>
          </a:p>
        </p:txBody>
      </p:sp>
      <p:grpSp>
        <p:nvGrpSpPr>
          <p:cNvPr id="143" name="Group 234"/>
          <p:cNvGrpSpPr>
            <a:grpSpLocks/>
          </p:cNvGrpSpPr>
          <p:nvPr/>
        </p:nvGrpSpPr>
        <p:grpSpPr bwMode="auto">
          <a:xfrm>
            <a:off x="10801351" y="2475096"/>
            <a:ext cx="1026238" cy="1075106"/>
            <a:chOff x="1122" y="326"/>
            <a:chExt cx="3460" cy="3624"/>
          </a:xfrm>
        </p:grpSpPr>
        <p:sp>
          <p:nvSpPr>
            <p:cNvPr id="144" name="Freeform 235"/>
            <p:cNvSpPr>
              <a:spLocks/>
            </p:cNvSpPr>
            <p:nvPr/>
          </p:nvSpPr>
          <p:spPr bwMode="auto">
            <a:xfrm>
              <a:off x="3104" y="1098"/>
              <a:ext cx="840" cy="662"/>
            </a:xfrm>
            <a:custGeom>
              <a:avLst/>
              <a:gdLst>
                <a:gd name="T0" fmla="*/ 3066 w 3424"/>
                <a:gd name="T1" fmla="*/ 31 h 2721"/>
                <a:gd name="T2" fmla="*/ 3118 w 3424"/>
                <a:gd name="T3" fmla="*/ 197 h 2721"/>
                <a:gd name="T4" fmla="*/ 3136 w 3424"/>
                <a:gd name="T5" fmla="*/ 351 h 2721"/>
                <a:gd name="T6" fmla="*/ 3148 w 3424"/>
                <a:gd name="T7" fmla="*/ 505 h 2721"/>
                <a:gd name="T8" fmla="*/ 3184 w 3424"/>
                <a:gd name="T9" fmla="*/ 631 h 2721"/>
                <a:gd name="T10" fmla="*/ 3294 w 3424"/>
                <a:gd name="T11" fmla="*/ 701 h 2721"/>
                <a:gd name="T12" fmla="*/ 3400 w 3424"/>
                <a:gd name="T13" fmla="*/ 779 h 2721"/>
                <a:gd name="T14" fmla="*/ 3376 w 3424"/>
                <a:gd name="T15" fmla="*/ 883 h 2721"/>
                <a:gd name="T16" fmla="*/ 3296 w 3424"/>
                <a:gd name="T17" fmla="*/ 923 h 2721"/>
                <a:gd name="T18" fmla="*/ 3252 w 3424"/>
                <a:gd name="T19" fmla="*/ 945 h 2721"/>
                <a:gd name="T20" fmla="*/ 3182 w 3424"/>
                <a:gd name="T21" fmla="*/ 1013 h 2721"/>
                <a:gd name="T22" fmla="*/ 3108 w 3424"/>
                <a:gd name="T23" fmla="*/ 1071 h 2721"/>
                <a:gd name="T24" fmla="*/ 3092 w 3424"/>
                <a:gd name="T25" fmla="*/ 1141 h 2721"/>
                <a:gd name="T26" fmla="*/ 2990 w 3424"/>
                <a:gd name="T27" fmla="*/ 1411 h 2721"/>
                <a:gd name="T28" fmla="*/ 2990 w 3424"/>
                <a:gd name="T29" fmla="*/ 1669 h 2721"/>
                <a:gd name="T30" fmla="*/ 2932 w 3424"/>
                <a:gd name="T31" fmla="*/ 1835 h 2721"/>
                <a:gd name="T32" fmla="*/ 2802 w 3424"/>
                <a:gd name="T33" fmla="*/ 1973 h 2721"/>
                <a:gd name="T34" fmla="*/ 2710 w 3424"/>
                <a:gd name="T35" fmla="*/ 2143 h 2721"/>
                <a:gd name="T36" fmla="*/ 2682 w 3424"/>
                <a:gd name="T37" fmla="*/ 2245 h 2721"/>
                <a:gd name="T38" fmla="*/ 2616 w 3424"/>
                <a:gd name="T39" fmla="*/ 2279 h 2721"/>
                <a:gd name="T40" fmla="*/ 2554 w 3424"/>
                <a:gd name="T41" fmla="*/ 2351 h 2721"/>
                <a:gd name="T42" fmla="*/ 2522 w 3424"/>
                <a:gd name="T43" fmla="*/ 2511 h 2721"/>
                <a:gd name="T44" fmla="*/ 2474 w 3424"/>
                <a:gd name="T45" fmla="*/ 2487 h 2721"/>
                <a:gd name="T46" fmla="*/ 2422 w 3424"/>
                <a:gd name="T47" fmla="*/ 2371 h 2721"/>
                <a:gd name="T48" fmla="*/ 2330 w 3424"/>
                <a:gd name="T49" fmla="*/ 2271 h 2721"/>
                <a:gd name="T50" fmla="*/ 2228 w 3424"/>
                <a:gd name="T51" fmla="*/ 1995 h 2721"/>
                <a:gd name="T52" fmla="*/ 2150 w 3424"/>
                <a:gd name="T53" fmla="*/ 2103 h 2721"/>
                <a:gd name="T54" fmla="*/ 2112 w 3424"/>
                <a:gd name="T55" fmla="*/ 2299 h 2721"/>
                <a:gd name="T56" fmla="*/ 1942 w 3424"/>
                <a:gd name="T57" fmla="*/ 2505 h 2721"/>
                <a:gd name="T58" fmla="*/ 1582 w 3424"/>
                <a:gd name="T59" fmla="*/ 2433 h 2721"/>
                <a:gd name="T60" fmla="*/ 1432 w 3424"/>
                <a:gd name="T61" fmla="*/ 2555 h 2721"/>
                <a:gd name="T62" fmla="*/ 1230 w 3424"/>
                <a:gd name="T63" fmla="*/ 2535 h 2721"/>
                <a:gd name="T64" fmla="*/ 998 w 3424"/>
                <a:gd name="T65" fmla="*/ 2551 h 2721"/>
                <a:gd name="T66" fmla="*/ 892 w 3424"/>
                <a:gd name="T67" fmla="*/ 2481 h 2721"/>
                <a:gd name="T68" fmla="*/ 828 w 3424"/>
                <a:gd name="T69" fmla="*/ 2387 h 2721"/>
                <a:gd name="T70" fmla="*/ 776 w 3424"/>
                <a:gd name="T71" fmla="*/ 2377 h 2721"/>
                <a:gd name="T72" fmla="*/ 664 w 3424"/>
                <a:gd name="T73" fmla="*/ 2409 h 2721"/>
                <a:gd name="T74" fmla="*/ 626 w 3424"/>
                <a:gd name="T75" fmla="*/ 2475 h 2721"/>
                <a:gd name="T76" fmla="*/ 592 w 3424"/>
                <a:gd name="T77" fmla="*/ 2559 h 2721"/>
                <a:gd name="T78" fmla="*/ 556 w 3424"/>
                <a:gd name="T79" fmla="*/ 2627 h 2721"/>
                <a:gd name="T80" fmla="*/ 512 w 3424"/>
                <a:gd name="T81" fmla="*/ 2703 h 2721"/>
                <a:gd name="T82" fmla="*/ 406 w 3424"/>
                <a:gd name="T83" fmla="*/ 2715 h 2721"/>
                <a:gd name="T84" fmla="*/ 344 w 3424"/>
                <a:gd name="T85" fmla="*/ 2697 h 2721"/>
                <a:gd name="T86" fmla="*/ 334 w 3424"/>
                <a:gd name="T87" fmla="*/ 2623 h 2721"/>
                <a:gd name="T88" fmla="*/ 366 w 3424"/>
                <a:gd name="T89" fmla="*/ 2479 h 2721"/>
                <a:gd name="T90" fmla="*/ 226 w 3424"/>
                <a:gd name="T91" fmla="*/ 2293 h 2721"/>
                <a:gd name="T92" fmla="*/ 230 w 3424"/>
                <a:gd name="T93" fmla="*/ 2187 h 2721"/>
                <a:gd name="T94" fmla="*/ 144 w 3424"/>
                <a:gd name="T95" fmla="*/ 2111 h 2721"/>
                <a:gd name="T96" fmla="*/ 124 w 3424"/>
                <a:gd name="T97" fmla="*/ 1991 h 2721"/>
                <a:gd name="T98" fmla="*/ 70 w 3424"/>
                <a:gd name="T99" fmla="*/ 1897 h 2721"/>
                <a:gd name="T100" fmla="*/ 8 w 3424"/>
                <a:gd name="T101" fmla="*/ 1909 h 2721"/>
                <a:gd name="T102" fmla="*/ 30 w 3424"/>
                <a:gd name="T103" fmla="*/ 1807 h 2721"/>
                <a:gd name="T104" fmla="*/ 62 w 3424"/>
                <a:gd name="T105" fmla="*/ 1715 h 2721"/>
                <a:gd name="T106" fmla="*/ 120 w 3424"/>
                <a:gd name="T107" fmla="*/ 1625 h 2721"/>
                <a:gd name="T108" fmla="*/ 124 w 3424"/>
                <a:gd name="T109" fmla="*/ 1557 h 2721"/>
                <a:gd name="T110" fmla="*/ 168 w 3424"/>
                <a:gd name="T111" fmla="*/ 1495 h 2721"/>
                <a:gd name="T112" fmla="*/ 236 w 3424"/>
                <a:gd name="T113" fmla="*/ 1381 h 2721"/>
                <a:gd name="T114" fmla="*/ 260 w 3424"/>
                <a:gd name="T115" fmla="*/ 1293 h 2721"/>
                <a:gd name="T116" fmla="*/ 402 w 3424"/>
                <a:gd name="T117" fmla="*/ 1277 h 2721"/>
                <a:gd name="T118" fmla="*/ 648 w 3424"/>
                <a:gd name="T119" fmla="*/ 41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4" h="2721">
                  <a:moveTo>
                    <a:pt x="641" y="0"/>
                  </a:moveTo>
                  <a:lnTo>
                    <a:pt x="3080" y="0"/>
                  </a:lnTo>
                  <a:lnTo>
                    <a:pt x="3066" y="31"/>
                  </a:lnTo>
                  <a:lnTo>
                    <a:pt x="3092" y="109"/>
                  </a:lnTo>
                  <a:lnTo>
                    <a:pt x="3132" y="163"/>
                  </a:lnTo>
                  <a:lnTo>
                    <a:pt x="3118" y="197"/>
                  </a:lnTo>
                  <a:lnTo>
                    <a:pt x="3120" y="255"/>
                  </a:lnTo>
                  <a:lnTo>
                    <a:pt x="3144" y="301"/>
                  </a:lnTo>
                  <a:lnTo>
                    <a:pt x="3136" y="351"/>
                  </a:lnTo>
                  <a:lnTo>
                    <a:pt x="3142" y="429"/>
                  </a:lnTo>
                  <a:lnTo>
                    <a:pt x="3156" y="459"/>
                  </a:lnTo>
                  <a:lnTo>
                    <a:pt x="3148" y="505"/>
                  </a:lnTo>
                  <a:lnTo>
                    <a:pt x="3168" y="535"/>
                  </a:lnTo>
                  <a:lnTo>
                    <a:pt x="3160" y="569"/>
                  </a:lnTo>
                  <a:lnTo>
                    <a:pt x="3184" y="631"/>
                  </a:lnTo>
                  <a:lnTo>
                    <a:pt x="3210" y="673"/>
                  </a:lnTo>
                  <a:lnTo>
                    <a:pt x="3240" y="683"/>
                  </a:lnTo>
                  <a:lnTo>
                    <a:pt x="3294" y="701"/>
                  </a:lnTo>
                  <a:lnTo>
                    <a:pt x="3324" y="725"/>
                  </a:lnTo>
                  <a:lnTo>
                    <a:pt x="3330" y="763"/>
                  </a:lnTo>
                  <a:lnTo>
                    <a:pt x="3400" y="779"/>
                  </a:lnTo>
                  <a:lnTo>
                    <a:pt x="3424" y="815"/>
                  </a:lnTo>
                  <a:lnTo>
                    <a:pt x="3398" y="845"/>
                  </a:lnTo>
                  <a:lnTo>
                    <a:pt x="3376" y="883"/>
                  </a:lnTo>
                  <a:lnTo>
                    <a:pt x="3334" y="913"/>
                  </a:lnTo>
                  <a:lnTo>
                    <a:pt x="3310" y="921"/>
                  </a:lnTo>
                  <a:lnTo>
                    <a:pt x="3296" y="923"/>
                  </a:lnTo>
                  <a:lnTo>
                    <a:pt x="3288" y="933"/>
                  </a:lnTo>
                  <a:lnTo>
                    <a:pt x="3256" y="939"/>
                  </a:lnTo>
                  <a:lnTo>
                    <a:pt x="3252" y="945"/>
                  </a:lnTo>
                  <a:lnTo>
                    <a:pt x="3216" y="957"/>
                  </a:lnTo>
                  <a:lnTo>
                    <a:pt x="3202" y="981"/>
                  </a:lnTo>
                  <a:lnTo>
                    <a:pt x="3182" y="1013"/>
                  </a:lnTo>
                  <a:lnTo>
                    <a:pt x="3108" y="1011"/>
                  </a:lnTo>
                  <a:lnTo>
                    <a:pt x="3100" y="1031"/>
                  </a:lnTo>
                  <a:lnTo>
                    <a:pt x="3108" y="1071"/>
                  </a:lnTo>
                  <a:lnTo>
                    <a:pt x="3094" y="1095"/>
                  </a:lnTo>
                  <a:lnTo>
                    <a:pt x="3074" y="1111"/>
                  </a:lnTo>
                  <a:lnTo>
                    <a:pt x="3092" y="1141"/>
                  </a:lnTo>
                  <a:lnTo>
                    <a:pt x="3088" y="1169"/>
                  </a:lnTo>
                  <a:lnTo>
                    <a:pt x="3014" y="1365"/>
                  </a:lnTo>
                  <a:lnTo>
                    <a:pt x="2990" y="1411"/>
                  </a:lnTo>
                  <a:lnTo>
                    <a:pt x="3004" y="1601"/>
                  </a:lnTo>
                  <a:lnTo>
                    <a:pt x="2990" y="1647"/>
                  </a:lnTo>
                  <a:lnTo>
                    <a:pt x="2990" y="1669"/>
                  </a:lnTo>
                  <a:lnTo>
                    <a:pt x="2970" y="1719"/>
                  </a:lnTo>
                  <a:lnTo>
                    <a:pt x="2954" y="1771"/>
                  </a:lnTo>
                  <a:lnTo>
                    <a:pt x="2932" y="1835"/>
                  </a:lnTo>
                  <a:lnTo>
                    <a:pt x="2930" y="1903"/>
                  </a:lnTo>
                  <a:lnTo>
                    <a:pt x="2840" y="1921"/>
                  </a:lnTo>
                  <a:lnTo>
                    <a:pt x="2802" y="1973"/>
                  </a:lnTo>
                  <a:lnTo>
                    <a:pt x="2746" y="2055"/>
                  </a:lnTo>
                  <a:lnTo>
                    <a:pt x="2702" y="2099"/>
                  </a:lnTo>
                  <a:lnTo>
                    <a:pt x="2710" y="2143"/>
                  </a:lnTo>
                  <a:lnTo>
                    <a:pt x="2680" y="2197"/>
                  </a:lnTo>
                  <a:lnTo>
                    <a:pt x="2696" y="2213"/>
                  </a:lnTo>
                  <a:lnTo>
                    <a:pt x="2682" y="2245"/>
                  </a:lnTo>
                  <a:lnTo>
                    <a:pt x="2683" y="2289"/>
                  </a:lnTo>
                  <a:lnTo>
                    <a:pt x="2640" y="2311"/>
                  </a:lnTo>
                  <a:lnTo>
                    <a:pt x="2616" y="2279"/>
                  </a:lnTo>
                  <a:lnTo>
                    <a:pt x="2592" y="2281"/>
                  </a:lnTo>
                  <a:lnTo>
                    <a:pt x="2566" y="2323"/>
                  </a:lnTo>
                  <a:lnTo>
                    <a:pt x="2554" y="2351"/>
                  </a:lnTo>
                  <a:lnTo>
                    <a:pt x="2552" y="2421"/>
                  </a:lnTo>
                  <a:lnTo>
                    <a:pt x="2536" y="2449"/>
                  </a:lnTo>
                  <a:lnTo>
                    <a:pt x="2522" y="2511"/>
                  </a:lnTo>
                  <a:lnTo>
                    <a:pt x="2508" y="2561"/>
                  </a:lnTo>
                  <a:lnTo>
                    <a:pt x="2462" y="2547"/>
                  </a:lnTo>
                  <a:lnTo>
                    <a:pt x="2474" y="2487"/>
                  </a:lnTo>
                  <a:lnTo>
                    <a:pt x="2480" y="2439"/>
                  </a:lnTo>
                  <a:lnTo>
                    <a:pt x="2452" y="2411"/>
                  </a:lnTo>
                  <a:lnTo>
                    <a:pt x="2422" y="2371"/>
                  </a:lnTo>
                  <a:lnTo>
                    <a:pt x="2380" y="2319"/>
                  </a:lnTo>
                  <a:lnTo>
                    <a:pt x="2324" y="2307"/>
                  </a:lnTo>
                  <a:lnTo>
                    <a:pt x="2330" y="2271"/>
                  </a:lnTo>
                  <a:lnTo>
                    <a:pt x="2310" y="2115"/>
                  </a:lnTo>
                  <a:lnTo>
                    <a:pt x="2338" y="2005"/>
                  </a:lnTo>
                  <a:lnTo>
                    <a:pt x="2228" y="1995"/>
                  </a:lnTo>
                  <a:lnTo>
                    <a:pt x="2224" y="2055"/>
                  </a:lnTo>
                  <a:lnTo>
                    <a:pt x="2107" y="2065"/>
                  </a:lnTo>
                  <a:lnTo>
                    <a:pt x="2150" y="2103"/>
                  </a:lnTo>
                  <a:lnTo>
                    <a:pt x="2158" y="2205"/>
                  </a:lnTo>
                  <a:lnTo>
                    <a:pt x="2168" y="2241"/>
                  </a:lnTo>
                  <a:lnTo>
                    <a:pt x="2112" y="2299"/>
                  </a:lnTo>
                  <a:lnTo>
                    <a:pt x="2074" y="2327"/>
                  </a:lnTo>
                  <a:lnTo>
                    <a:pt x="2038" y="2387"/>
                  </a:lnTo>
                  <a:lnTo>
                    <a:pt x="1942" y="2505"/>
                  </a:lnTo>
                  <a:lnTo>
                    <a:pt x="1836" y="2509"/>
                  </a:lnTo>
                  <a:lnTo>
                    <a:pt x="1673" y="2402"/>
                  </a:lnTo>
                  <a:lnTo>
                    <a:pt x="1582" y="2433"/>
                  </a:lnTo>
                  <a:lnTo>
                    <a:pt x="1572" y="2503"/>
                  </a:lnTo>
                  <a:lnTo>
                    <a:pt x="1478" y="2511"/>
                  </a:lnTo>
                  <a:lnTo>
                    <a:pt x="1432" y="2555"/>
                  </a:lnTo>
                  <a:lnTo>
                    <a:pt x="1414" y="2587"/>
                  </a:lnTo>
                  <a:lnTo>
                    <a:pt x="1262" y="2589"/>
                  </a:lnTo>
                  <a:lnTo>
                    <a:pt x="1230" y="2535"/>
                  </a:lnTo>
                  <a:lnTo>
                    <a:pt x="1084" y="2529"/>
                  </a:lnTo>
                  <a:lnTo>
                    <a:pt x="1040" y="2541"/>
                  </a:lnTo>
                  <a:lnTo>
                    <a:pt x="998" y="2551"/>
                  </a:lnTo>
                  <a:lnTo>
                    <a:pt x="962" y="2553"/>
                  </a:lnTo>
                  <a:lnTo>
                    <a:pt x="918" y="2529"/>
                  </a:lnTo>
                  <a:lnTo>
                    <a:pt x="892" y="2481"/>
                  </a:lnTo>
                  <a:lnTo>
                    <a:pt x="860" y="2427"/>
                  </a:lnTo>
                  <a:lnTo>
                    <a:pt x="836" y="2415"/>
                  </a:lnTo>
                  <a:lnTo>
                    <a:pt x="828" y="2387"/>
                  </a:lnTo>
                  <a:lnTo>
                    <a:pt x="824" y="2369"/>
                  </a:lnTo>
                  <a:lnTo>
                    <a:pt x="812" y="2367"/>
                  </a:lnTo>
                  <a:lnTo>
                    <a:pt x="776" y="2377"/>
                  </a:lnTo>
                  <a:lnTo>
                    <a:pt x="728" y="2381"/>
                  </a:lnTo>
                  <a:lnTo>
                    <a:pt x="674" y="2385"/>
                  </a:lnTo>
                  <a:lnTo>
                    <a:pt x="664" y="2409"/>
                  </a:lnTo>
                  <a:lnTo>
                    <a:pt x="660" y="2425"/>
                  </a:lnTo>
                  <a:lnTo>
                    <a:pt x="640" y="2447"/>
                  </a:lnTo>
                  <a:lnTo>
                    <a:pt x="626" y="2475"/>
                  </a:lnTo>
                  <a:lnTo>
                    <a:pt x="596" y="2505"/>
                  </a:lnTo>
                  <a:lnTo>
                    <a:pt x="594" y="2533"/>
                  </a:lnTo>
                  <a:lnTo>
                    <a:pt x="592" y="2559"/>
                  </a:lnTo>
                  <a:lnTo>
                    <a:pt x="564" y="2579"/>
                  </a:lnTo>
                  <a:lnTo>
                    <a:pt x="572" y="2599"/>
                  </a:lnTo>
                  <a:lnTo>
                    <a:pt x="556" y="2627"/>
                  </a:lnTo>
                  <a:lnTo>
                    <a:pt x="554" y="2655"/>
                  </a:lnTo>
                  <a:lnTo>
                    <a:pt x="558" y="2683"/>
                  </a:lnTo>
                  <a:lnTo>
                    <a:pt x="512" y="2703"/>
                  </a:lnTo>
                  <a:lnTo>
                    <a:pt x="500" y="2721"/>
                  </a:lnTo>
                  <a:lnTo>
                    <a:pt x="442" y="2713"/>
                  </a:lnTo>
                  <a:lnTo>
                    <a:pt x="406" y="2715"/>
                  </a:lnTo>
                  <a:lnTo>
                    <a:pt x="356" y="2717"/>
                  </a:lnTo>
                  <a:lnTo>
                    <a:pt x="340" y="2715"/>
                  </a:lnTo>
                  <a:lnTo>
                    <a:pt x="344" y="2697"/>
                  </a:lnTo>
                  <a:lnTo>
                    <a:pt x="350" y="2683"/>
                  </a:lnTo>
                  <a:lnTo>
                    <a:pt x="332" y="2663"/>
                  </a:lnTo>
                  <a:lnTo>
                    <a:pt x="334" y="2623"/>
                  </a:lnTo>
                  <a:lnTo>
                    <a:pt x="366" y="2597"/>
                  </a:lnTo>
                  <a:lnTo>
                    <a:pt x="370" y="2533"/>
                  </a:lnTo>
                  <a:lnTo>
                    <a:pt x="366" y="2479"/>
                  </a:lnTo>
                  <a:lnTo>
                    <a:pt x="308" y="2369"/>
                  </a:lnTo>
                  <a:lnTo>
                    <a:pt x="260" y="2325"/>
                  </a:lnTo>
                  <a:lnTo>
                    <a:pt x="226" y="2293"/>
                  </a:lnTo>
                  <a:lnTo>
                    <a:pt x="214" y="2265"/>
                  </a:lnTo>
                  <a:lnTo>
                    <a:pt x="228" y="2221"/>
                  </a:lnTo>
                  <a:lnTo>
                    <a:pt x="230" y="2187"/>
                  </a:lnTo>
                  <a:lnTo>
                    <a:pt x="202" y="2173"/>
                  </a:lnTo>
                  <a:lnTo>
                    <a:pt x="152" y="2139"/>
                  </a:lnTo>
                  <a:lnTo>
                    <a:pt x="144" y="2111"/>
                  </a:lnTo>
                  <a:lnTo>
                    <a:pt x="158" y="2047"/>
                  </a:lnTo>
                  <a:lnTo>
                    <a:pt x="126" y="2043"/>
                  </a:lnTo>
                  <a:lnTo>
                    <a:pt x="124" y="1991"/>
                  </a:lnTo>
                  <a:lnTo>
                    <a:pt x="108" y="1957"/>
                  </a:lnTo>
                  <a:lnTo>
                    <a:pt x="122" y="1919"/>
                  </a:lnTo>
                  <a:lnTo>
                    <a:pt x="70" y="1897"/>
                  </a:lnTo>
                  <a:lnTo>
                    <a:pt x="60" y="1921"/>
                  </a:lnTo>
                  <a:lnTo>
                    <a:pt x="32" y="1921"/>
                  </a:lnTo>
                  <a:lnTo>
                    <a:pt x="8" y="1909"/>
                  </a:lnTo>
                  <a:lnTo>
                    <a:pt x="0" y="1885"/>
                  </a:lnTo>
                  <a:lnTo>
                    <a:pt x="6" y="1833"/>
                  </a:lnTo>
                  <a:lnTo>
                    <a:pt x="30" y="1807"/>
                  </a:lnTo>
                  <a:lnTo>
                    <a:pt x="60" y="1807"/>
                  </a:lnTo>
                  <a:lnTo>
                    <a:pt x="86" y="1767"/>
                  </a:lnTo>
                  <a:lnTo>
                    <a:pt x="62" y="1715"/>
                  </a:lnTo>
                  <a:lnTo>
                    <a:pt x="60" y="1681"/>
                  </a:lnTo>
                  <a:lnTo>
                    <a:pt x="86" y="1643"/>
                  </a:lnTo>
                  <a:lnTo>
                    <a:pt x="120" y="1625"/>
                  </a:lnTo>
                  <a:lnTo>
                    <a:pt x="142" y="1589"/>
                  </a:lnTo>
                  <a:lnTo>
                    <a:pt x="130" y="1577"/>
                  </a:lnTo>
                  <a:lnTo>
                    <a:pt x="124" y="1557"/>
                  </a:lnTo>
                  <a:lnTo>
                    <a:pt x="118" y="1523"/>
                  </a:lnTo>
                  <a:lnTo>
                    <a:pt x="160" y="1501"/>
                  </a:lnTo>
                  <a:lnTo>
                    <a:pt x="168" y="1495"/>
                  </a:lnTo>
                  <a:lnTo>
                    <a:pt x="176" y="1463"/>
                  </a:lnTo>
                  <a:lnTo>
                    <a:pt x="212" y="1411"/>
                  </a:lnTo>
                  <a:lnTo>
                    <a:pt x="236" y="1381"/>
                  </a:lnTo>
                  <a:lnTo>
                    <a:pt x="238" y="1355"/>
                  </a:lnTo>
                  <a:lnTo>
                    <a:pt x="222" y="1327"/>
                  </a:lnTo>
                  <a:lnTo>
                    <a:pt x="260" y="1293"/>
                  </a:lnTo>
                  <a:lnTo>
                    <a:pt x="332" y="1289"/>
                  </a:lnTo>
                  <a:lnTo>
                    <a:pt x="332" y="1275"/>
                  </a:lnTo>
                  <a:lnTo>
                    <a:pt x="402" y="1277"/>
                  </a:lnTo>
                  <a:lnTo>
                    <a:pt x="440" y="1287"/>
                  </a:lnTo>
                  <a:lnTo>
                    <a:pt x="434" y="409"/>
                  </a:lnTo>
                  <a:lnTo>
                    <a:pt x="648" y="412"/>
                  </a:lnTo>
                  <a:lnTo>
                    <a:pt x="641" y="8"/>
                  </a:ln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236"/>
            <p:cNvSpPr>
              <a:spLocks/>
            </p:cNvSpPr>
            <p:nvPr/>
          </p:nvSpPr>
          <p:spPr bwMode="auto">
            <a:xfrm>
              <a:off x="3215" y="1579"/>
              <a:ext cx="597" cy="445"/>
            </a:xfrm>
            <a:custGeom>
              <a:avLst/>
              <a:gdLst>
                <a:gd name="T0" fmla="*/ 2942 w 4383"/>
                <a:gd name="T1" fmla="*/ 574 h 3272"/>
                <a:gd name="T2" fmla="*/ 3050 w 4383"/>
                <a:gd name="T3" fmla="*/ 406 h 3272"/>
                <a:gd name="T4" fmla="*/ 3216 w 4383"/>
                <a:gd name="T5" fmla="*/ 111 h 3272"/>
                <a:gd name="T6" fmla="*/ 3372 w 4383"/>
                <a:gd name="T7" fmla="*/ 122 h 3272"/>
                <a:gd name="T8" fmla="*/ 3386 w 4383"/>
                <a:gd name="T9" fmla="*/ 452 h 3272"/>
                <a:gd name="T10" fmla="*/ 3472 w 4383"/>
                <a:gd name="T11" fmla="*/ 596 h 3272"/>
                <a:gd name="T12" fmla="*/ 3660 w 4383"/>
                <a:gd name="T13" fmla="*/ 778 h 3272"/>
                <a:gd name="T14" fmla="*/ 3626 w 4383"/>
                <a:gd name="T15" fmla="*/ 1026 h 3272"/>
                <a:gd name="T16" fmla="*/ 3710 w 4383"/>
                <a:gd name="T17" fmla="*/ 1232 h 3272"/>
                <a:gd name="T18" fmla="*/ 3618 w 4383"/>
                <a:gd name="T19" fmla="*/ 1408 h 3272"/>
                <a:gd name="T20" fmla="*/ 3518 w 4383"/>
                <a:gd name="T21" fmla="*/ 1410 h 3272"/>
                <a:gd name="T22" fmla="*/ 3396 w 4383"/>
                <a:gd name="T23" fmla="*/ 1418 h 3272"/>
                <a:gd name="T24" fmla="*/ 3348 w 4383"/>
                <a:gd name="T25" fmla="*/ 1552 h 3272"/>
                <a:gd name="T26" fmla="*/ 3382 w 4383"/>
                <a:gd name="T27" fmla="*/ 1646 h 3272"/>
                <a:gd name="T28" fmla="*/ 3506 w 4383"/>
                <a:gd name="T29" fmla="*/ 1684 h 3272"/>
                <a:gd name="T30" fmla="*/ 3604 w 4383"/>
                <a:gd name="T31" fmla="*/ 1728 h 3272"/>
                <a:gd name="T32" fmla="*/ 3674 w 4383"/>
                <a:gd name="T33" fmla="*/ 1846 h 3272"/>
                <a:gd name="T34" fmla="*/ 3734 w 4383"/>
                <a:gd name="T35" fmla="*/ 1932 h 3272"/>
                <a:gd name="T36" fmla="*/ 3888 w 4383"/>
                <a:gd name="T37" fmla="*/ 2012 h 3272"/>
                <a:gd name="T38" fmla="*/ 3972 w 4383"/>
                <a:gd name="T39" fmla="*/ 2092 h 3272"/>
                <a:gd name="T40" fmla="*/ 4070 w 4383"/>
                <a:gd name="T41" fmla="*/ 2206 h 3272"/>
                <a:gd name="T42" fmla="*/ 4052 w 4383"/>
                <a:gd name="T43" fmla="*/ 2376 h 3272"/>
                <a:gd name="T44" fmla="*/ 4158 w 4383"/>
                <a:gd name="T45" fmla="*/ 2510 h 3272"/>
                <a:gd name="T46" fmla="*/ 4254 w 4383"/>
                <a:gd name="T47" fmla="*/ 2536 h 3272"/>
                <a:gd name="T48" fmla="*/ 4366 w 4383"/>
                <a:gd name="T49" fmla="*/ 2606 h 3272"/>
                <a:gd name="T50" fmla="*/ 4346 w 4383"/>
                <a:gd name="T51" fmla="*/ 2780 h 3272"/>
                <a:gd name="T52" fmla="*/ 3496 w 4383"/>
                <a:gd name="T53" fmla="*/ 3160 h 3272"/>
                <a:gd name="T54" fmla="*/ 3268 w 4383"/>
                <a:gd name="T55" fmla="*/ 3148 h 3272"/>
                <a:gd name="T56" fmla="*/ 2972 w 4383"/>
                <a:gd name="T57" fmla="*/ 3252 h 3272"/>
                <a:gd name="T58" fmla="*/ 2886 w 4383"/>
                <a:gd name="T59" fmla="*/ 3172 h 3272"/>
                <a:gd name="T60" fmla="*/ 2714 w 4383"/>
                <a:gd name="T61" fmla="*/ 3184 h 3272"/>
                <a:gd name="T62" fmla="*/ 2498 w 4383"/>
                <a:gd name="T63" fmla="*/ 3272 h 3272"/>
                <a:gd name="T64" fmla="*/ 2450 w 4383"/>
                <a:gd name="T65" fmla="*/ 3216 h 3272"/>
                <a:gd name="T66" fmla="*/ 2328 w 4383"/>
                <a:gd name="T67" fmla="*/ 3108 h 3272"/>
                <a:gd name="T68" fmla="*/ 2246 w 4383"/>
                <a:gd name="T69" fmla="*/ 3040 h 3272"/>
                <a:gd name="T70" fmla="*/ 2116 w 4383"/>
                <a:gd name="T71" fmla="*/ 2864 h 3272"/>
                <a:gd name="T72" fmla="*/ 1898 w 4383"/>
                <a:gd name="T73" fmla="*/ 2960 h 3272"/>
                <a:gd name="T74" fmla="*/ 1726 w 4383"/>
                <a:gd name="T75" fmla="*/ 2850 h 3272"/>
                <a:gd name="T76" fmla="*/ 1642 w 4383"/>
                <a:gd name="T77" fmla="*/ 2924 h 3272"/>
                <a:gd name="T78" fmla="*/ 1574 w 4383"/>
                <a:gd name="T79" fmla="*/ 2932 h 3272"/>
                <a:gd name="T80" fmla="*/ 1474 w 4383"/>
                <a:gd name="T81" fmla="*/ 2906 h 3272"/>
                <a:gd name="T82" fmla="*/ 1390 w 4383"/>
                <a:gd name="T83" fmla="*/ 2870 h 3272"/>
                <a:gd name="T84" fmla="*/ 1336 w 4383"/>
                <a:gd name="T85" fmla="*/ 2790 h 3272"/>
                <a:gd name="T86" fmla="*/ 1164 w 4383"/>
                <a:gd name="T87" fmla="*/ 2552 h 3272"/>
                <a:gd name="T88" fmla="*/ 1016 w 4383"/>
                <a:gd name="T89" fmla="*/ 2358 h 3272"/>
                <a:gd name="T90" fmla="*/ 860 w 4383"/>
                <a:gd name="T91" fmla="*/ 2306 h 3272"/>
                <a:gd name="T92" fmla="*/ 836 w 4383"/>
                <a:gd name="T93" fmla="*/ 2078 h 3272"/>
                <a:gd name="T94" fmla="*/ 724 w 4383"/>
                <a:gd name="T95" fmla="*/ 2026 h 3272"/>
                <a:gd name="T96" fmla="*/ 444 w 4383"/>
                <a:gd name="T97" fmla="*/ 1782 h 3272"/>
                <a:gd name="T98" fmla="*/ 416 w 4383"/>
                <a:gd name="T99" fmla="*/ 1604 h 3272"/>
                <a:gd name="T100" fmla="*/ 266 w 4383"/>
                <a:gd name="T101" fmla="*/ 1500 h 3272"/>
                <a:gd name="T102" fmla="*/ 58 w 4383"/>
                <a:gd name="T103" fmla="*/ 1486 h 3272"/>
                <a:gd name="T104" fmla="*/ 158 w 4383"/>
                <a:gd name="T105" fmla="*/ 1246 h 3272"/>
                <a:gd name="T106" fmla="*/ 212 w 4383"/>
                <a:gd name="T107" fmla="*/ 928 h 3272"/>
                <a:gd name="T108" fmla="*/ 373 w 4383"/>
                <a:gd name="T109" fmla="*/ 695 h 3272"/>
                <a:gd name="T110" fmla="*/ 688 w 4383"/>
                <a:gd name="T111" fmla="*/ 756 h 3272"/>
                <a:gd name="T112" fmla="*/ 792 w 4383"/>
                <a:gd name="T113" fmla="*/ 942 h 3272"/>
                <a:gd name="T114" fmla="*/ 972 w 4383"/>
                <a:gd name="T115" fmla="*/ 1028 h 3272"/>
                <a:gd name="T116" fmla="*/ 1458 w 4383"/>
                <a:gd name="T117" fmla="*/ 1072 h 3272"/>
                <a:gd name="T118" fmla="*/ 2000 w 4383"/>
                <a:gd name="T119" fmla="*/ 942 h 3272"/>
                <a:gd name="T120" fmla="*/ 2390 w 4383"/>
                <a:gd name="T121" fmla="*/ 850 h 3272"/>
                <a:gd name="T122" fmla="*/ 2668 w 4383"/>
                <a:gd name="T123" fmla="*/ 932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83" h="3272">
                  <a:moveTo>
                    <a:pt x="2677" y="919"/>
                  </a:moveTo>
                  <a:lnTo>
                    <a:pt x="2830" y="728"/>
                  </a:lnTo>
                  <a:lnTo>
                    <a:pt x="2942" y="574"/>
                  </a:lnTo>
                  <a:lnTo>
                    <a:pt x="2990" y="566"/>
                  </a:lnTo>
                  <a:lnTo>
                    <a:pt x="3104" y="458"/>
                  </a:lnTo>
                  <a:lnTo>
                    <a:pt x="3050" y="406"/>
                  </a:lnTo>
                  <a:lnTo>
                    <a:pt x="3056" y="190"/>
                  </a:lnTo>
                  <a:lnTo>
                    <a:pt x="2962" y="96"/>
                  </a:lnTo>
                  <a:lnTo>
                    <a:pt x="3216" y="111"/>
                  </a:lnTo>
                  <a:lnTo>
                    <a:pt x="3188" y="0"/>
                  </a:lnTo>
                  <a:lnTo>
                    <a:pt x="3402" y="4"/>
                  </a:lnTo>
                  <a:lnTo>
                    <a:pt x="3372" y="122"/>
                  </a:lnTo>
                  <a:lnTo>
                    <a:pt x="3346" y="228"/>
                  </a:lnTo>
                  <a:lnTo>
                    <a:pt x="3362" y="330"/>
                  </a:lnTo>
                  <a:lnTo>
                    <a:pt x="3386" y="452"/>
                  </a:lnTo>
                  <a:lnTo>
                    <a:pt x="3398" y="512"/>
                  </a:lnTo>
                  <a:lnTo>
                    <a:pt x="3396" y="578"/>
                  </a:lnTo>
                  <a:lnTo>
                    <a:pt x="3472" y="596"/>
                  </a:lnTo>
                  <a:lnTo>
                    <a:pt x="3578" y="724"/>
                  </a:lnTo>
                  <a:lnTo>
                    <a:pt x="3622" y="760"/>
                  </a:lnTo>
                  <a:lnTo>
                    <a:pt x="3660" y="778"/>
                  </a:lnTo>
                  <a:lnTo>
                    <a:pt x="3660" y="898"/>
                  </a:lnTo>
                  <a:lnTo>
                    <a:pt x="3622" y="962"/>
                  </a:lnTo>
                  <a:lnTo>
                    <a:pt x="3626" y="1026"/>
                  </a:lnTo>
                  <a:lnTo>
                    <a:pt x="3682" y="1024"/>
                  </a:lnTo>
                  <a:lnTo>
                    <a:pt x="3712" y="1040"/>
                  </a:lnTo>
                  <a:lnTo>
                    <a:pt x="3710" y="1232"/>
                  </a:lnTo>
                  <a:lnTo>
                    <a:pt x="3732" y="1338"/>
                  </a:lnTo>
                  <a:lnTo>
                    <a:pt x="3692" y="1402"/>
                  </a:lnTo>
                  <a:lnTo>
                    <a:pt x="3618" y="1408"/>
                  </a:lnTo>
                  <a:lnTo>
                    <a:pt x="3576" y="1448"/>
                  </a:lnTo>
                  <a:lnTo>
                    <a:pt x="3546" y="1414"/>
                  </a:lnTo>
                  <a:lnTo>
                    <a:pt x="3518" y="1410"/>
                  </a:lnTo>
                  <a:lnTo>
                    <a:pt x="3486" y="1400"/>
                  </a:lnTo>
                  <a:lnTo>
                    <a:pt x="3450" y="1414"/>
                  </a:lnTo>
                  <a:lnTo>
                    <a:pt x="3396" y="1418"/>
                  </a:lnTo>
                  <a:lnTo>
                    <a:pt x="3358" y="1428"/>
                  </a:lnTo>
                  <a:lnTo>
                    <a:pt x="3362" y="1522"/>
                  </a:lnTo>
                  <a:lnTo>
                    <a:pt x="3348" y="1552"/>
                  </a:lnTo>
                  <a:lnTo>
                    <a:pt x="3296" y="1610"/>
                  </a:lnTo>
                  <a:lnTo>
                    <a:pt x="3318" y="1648"/>
                  </a:lnTo>
                  <a:lnTo>
                    <a:pt x="3382" y="1646"/>
                  </a:lnTo>
                  <a:lnTo>
                    <a:pt x="3388" y="1667"/>
                  </a:lnTo>
                  <a:lnTo>
                    <a:pt x="3486" y="1676"/>
                  </a:lnTo>
                  <a:lnTo>
                    <a:pt x="3506" y="1684"/>
                  </a:lnTo>
                  <a:lnTo>
                    <a:pt x="3550" y="1690"/>
                  </a:lnTo>
                  <a:lnTo>
                    <a:pt x="3578" y="1726"/>
                  </a:lnTo>
                  <a:lnTo>
                    <a:pt x="3604" y="1728"/>
                  </a:lnTo>
                  <a:lnTo>
                    <a:pt x="3638" y="1760"/>
                  </a:lnTo>
                  <a:lnTo>
                    <a:pt x="3662" y="1792"/>
                  </a:lnTo>
                  <a:lnTo>
                    <a:pt x="3674" y="1846"/>
                  </a:lnTo>
                  <a:lnTo>
                    <a:pt x="3702" y="1880"/>
                  </a:lnTo>
                  <a:lnTo>
                    <a:pt x="3734" y="1892"/>
                  </a:lnTo>
                  <a:lnTo>
                    <a:pt x="3734" y="1932"/>
                  </a:lnTo>
                  <a:lnTo>
                    <a:pt x="3772" y="1974"/>
                  </a:lnTo>
                  <a:lnTo>
                    <a:pt x="3848" y="1972"/>
                  </a:lnTo>
                  <a:lnTo>
                    <a:pt x="3888" y="2012"/>
                  </a:lnTo>
                  <a:lnTo>
                    <a:pt x="3892" y="2034"/>
                  </a:lnTo>
                  <a:lnTo>
                    <a:pt x="3948" y="2042"/>
                  </a:lnTo>
                  <a:lnTo>
                    <a:pt x="3972" y="2092"/>
                  </a:lnTo>
                  <a:lnTo>
                    <a:pt x="4016" y="2114"/>
                  </a:lnTo>
                  <a:lnTo>
                    <a:pt x="4054" y="2166"/>
                  </a:lnTo>
                  <a:lnTo>
                    <a:pt x="4070" y="2206"/>
                  </a:lnTo>
                  <a:lnTo>
                    <a:pt x="4038" y="2278"/>
                  </a:lnTo>
                  <a:lnTo>
                    <a:pt x="4044" y="2354"/>
                  </a:lnTo>
                  <a:lnTo>
                    <a:pt x="4052" y="2376"/>
                  </a:lnTo>
                  <a:lnTo>
                    <a:pt x="4086" y="2412"/>
                  </a:lnTo>
                  <a:lnTo>
                    <a:pt x="4108" y="2468"/>
                  </a:lnTo>
                  <a:lnTo>
                    <a:pt x="4158" y="2510"/>
                  </a:lnTo>
                  <a:lnTo>
                    <a:pt x="4158" y="2566"/>
                  </a:lnTo>
                  <a:lnTo>
                    <a:pt x="4224" y="2546"/>
                  </a:lnTo>
                  <a:lnTo>
                    <a:pt x="4254" y="2536"/>
                  </a:lnTo>
                  <a:lnTo>
                    <a:pt x="4294" y="2542"/>
                  </a:lnTo>
                  <a:lnTo>
                    <a:pt x="4342" y="2552"/>
                  </a:lnTo>
                  <a:lnTo>
                    <a:pt x="4366" y="2606"/>
                  </a:lnTo>
                  <a:lnTo>
                    <a:pt x="4344" y="2652"/>
                  </a:lnTo>
                  <a:lnTo>
                    <a:pt x="4344" y="2704"/>
                  </a:lnTo>
                  <a:lnTo>
                    <a:pt x="4346" y="2780"/>
                  </a:lnTo>
                  <a:lnTo>
                    <a:pt x="4383" y="2827"/>
                  </a:lnTo>
                  <a:lnTo>
                    <a:pt x="3800" y="2842"/>
                  </a:lnTo>
                  <a:lnTo>
                    <a:pt x="3496" y="3160"/>
                  </a:lnTo>
                  <a:lnTo>
                    <a:pt x="3378" y="3158"/>
                  </a:lnTo>
                  <a:lnTo>
                    <a:pt x="3316" y="3102"/>
                  </a:lnTo>
                  <a:lnTo>
                    <a:pt x="3268" y="3148"/>
                  </a:lnTo>
                  <a:lnTo>
                    <a:pt x="3172" y="3154"/>
                  </a:lnTo>
                  <a:lnTo>
                    <a:pt x="3056" y="3184"/>
                  </a:lnTo>
                  <a:lnTo>
                    <a:pt x="2972" y="3252"/>
                  </a:lnTo>
                  <a:lnTo>
                    <a:pt x="2954" y="3216"/>
                  </a:lnTo>
                  <a:lnTo>
                    <a:pt x="2910" y="3228"/>
                  </a:lnTo>
                  <a:lnTo>
                    <a:pt x="2886" y="3172"/>
                  </a:lnTo>
                  <a:lnTo>
                    <a:pt x="2850" y="3140"/>
                  </a:lnTo>
                  <a:lnTo>
                    <a:pt x="2796" y="3188"/>
                  </a:lnTo>
                  <a:lnTo>
                    <a:pt x="2714" y="3184"/>
                  </a:lnTo>
                  <a:lnTo>
                    <a:pt x="2616" y="3134"/>
                  </a:lnTo>
                  <a:lnTo>
                    <a:pt x="2538" y="3192"/>
                  </a:lnTo>
                  <a:lnTo>
                    <a:pt x="2498" y="3272"/>
                  </a:lnTo>
                  <a:lnTo>
                    <a:pt x="2494" y="3224"/>
                  </a:lnTo>
                  <a:lnTo>
                    <a:pt x="2474" y="3196"/>
                  </a:lnTo>
                  <a:lnTo>
                    <a:pt x="2450" y="3216"/>
                  </a:lnTo>
                  <a:lnTo>
                    <a:pt x="2394" y="3218"/>
                  </a:lnTo>
                  <a:lnTo>
                    <a:pt x="2386" y="3156"/>
                  </a:lnTo>
                  <a:lnTo>
                    <a:pt x="2328" y="3108"/>
                  </a:lnTo>
                  <a:lnTo>
                    <a:pt x="2300" y="3098"/>
                  </a:lnTo>
                  <a:lnTo>
                    <a:pt x="2258" y="3084"/>
                  </a:lnTo>
                  <a:lnTo>
                    <a:pt x="2246" y="3040"/>
                  </a:lnTo>
                  <a:lnTo>
                    <a:pt x="2202" y="3030"/>
                  </a:lnTo>
                  <a:lnTo>
                    <a:pt x="2116" y="2906"/>
                  </a:lnTo>
                  <a:lnTo>
                    <a:pt x="2116" y="2864"/>
                  </a:lnTo>
                  <a:lnTo>
                    <a:pt x="1996" y="2834"/>
                  </a:lnTo>
                  <a:lnTo>
                    <a:pt x="1950" y="2942"/>
                  </a:lnTo>
                  <a:lnTo>
                    <a:pt x="1898" y="2960"/>
                  </a:lnTo>
                  <a:lnTo>
                    <a:pt x="1812" y="2890"/>
                  </a:lnTo>
                  <a:lnTo>
                    <a:pt x="1738" y="2900"/>
                  </a:lnTo>
                  <a:lnTo>
                    <a:pt x="1726" y="2850"/>
                  </a:lnTo>
                  <a:lnTo>
                    <a:pt x="1682" y="2868"/>
                  </a:lnTo>
                  <a:lnTo>
                    <a:pt x="1678" y="2920"/>
                  </a:lnTo>
                  <a:lnTo>
                    <a:pt x="1642" y="2924"/>
                  </a:lnTo>
                  <a:lnTo>
                    <a:pt x="1630" y="2958"/>
                  </a:lnTo>
                  <a:lnTo>
                    <a:pt x="1582" y="2966"/>
                  </a:lnTo>
                  <a:lnTo>
                    <a:pt x="1574" y="2932"/>
                  </a:lnTo>
                  <a:lnTo>
                    <a:pt x="1552" y="2930"/>
                  </a:lnTo>
                  <a:lnTo>
                    <a:pt x="1504" y="2920"/>
                  </a:lnTo>
                  <a:lnTo>
                    <a:pt x="1474" y="2906"/>
                  </a:lnTo>
                  <a:lnTo>
                    <a:pt x="1460" y="2892"/>
                  </a:lnTo>
                  <a:lnTo>
                    <a:pt x="1442" y="2862"/>
                  </a:lnTo>
                  <a:lnTo>
                    <a:pt x="1390" y="2870"/>
                  </a:lnTo>
                  <a:lnTo>
                    <a:pt x="1358" y="2838"/>
                  </a:lnTo>
                  <a:lnTo>
                    <a:pt x="1348" y="2818"/>
                  </a:lnTo>
                  <a:lnTo>
                    <a:pt x="1336" y="2790"/>
                  </a:lnTo>
                  <a:lnTo>
                    <a:pt x="1241" y="2715"/>
                  </a:lnTo>
                  <a:lnTo>
                    <a:pt x="1230" y="2662"/>
                  </a:lnTo>
                  <a:lnTo>
                    <a:pt x="1164" y="2552"/>
                  </a:lnTo>
                  <a:lnTo>
                    <a:pt x="1132" y="2402"/>
                  </a:lnTo>
                  <a:lnTo>
                    <a:pt x="1082" y="2402"/>
                  </a:lnTo>
                  <a:lnTo>
                    <a:pt x="1016" y="2358"/>
                  </a:lnTo>
                  <a:lnTo>
                    <a:pt x="1002" y="2318"/>
                  </a:lnTo>
                  <a:lnTo>
                    <a:pt x="980" y="2314"/>
                  </a:lnTo>
                  <a:lnTo>
                    <a:pt x="860" y="2306"/>
                  </a:lnTo>
                  <a:lnTo>
                    <a:pt x="856" y="2232"/>
                  </a:lnTo>
                  <a:lnTo>
                    <a:pt x="794" y="2184"/>
                  </a:lnTo>
                  <a:lnTo>
                    <a:pt x="836" y="2078"/>
                  </a:lnTo>
                  <a:lnTo>
                    <a:pt x="788" y="2058"/>
                  </a:lnTo>
                  <a:lnTo>
                    <a:pt x="747" y="2041"/>
                  </a:lnTo>
                  <a:lnTo>
                    <a:pt x="724" y="2026"/>
                  </a:lnTo>
                  <a:lnTo>
                    <a:pt x="686" y="1936"/>
                  </a:lnTo>
                  <a:lnTo>
                    <a:pt x="470" y="1834"/>
                  </a:lnTo>
                  <a:lnTo>
                    <a:pt x="444" y="1782"/>
                  </a:lnTo>
                  <a:lnTo>
                    <a:pt x="390" y="1752"/>
                  </a:lnTo>
                  <a:lnTo>
                    <a:pt x="434" y="1706"/>
                  </a:lnTo>
                  <a:lnTo>
                    <a:pt x="416" y="1604"/>
                  </a:lnTo>
                  <a:lnTo>
                    <a:pt x="328" y="1598"/>
                  </a:lnTo>
                  <a:lnTo>
                    <a:pt x="328" y="1590"/>
                  </a:lnTo>
                  <a:lnTo>
                    <a:pt x="266" y="1500"/>
                  </a:lnTo>
                  <a:lnTo>
                    <a:pt x="152" y="1498"/>
                  </a:lnTo>
                  <a:lnTo>
                    <a:pt x="128" y="1486"/>
                  </a:lnTo>
                  <a:lnTo>
                    <a:pt x="58" y="1486"/>
                  </a:lnTo>
                  <a:lnTo>
                    <a:pt x="0" y="1408"/>
                  </a:lnTo>
                  <a:lnTo>
                    <a:pt x="32" y="1326"/>
                  </a:lnTo>
                  <a:lnTo>
                    <a:pt x="158" y="1246"/>
                  </a:lnTo>
                  <a:lnTo>
                    <a:pt x="162" y="1080"/>
                  </a:lnTo>
                  <a:lnTo>
                    <a:pt x="214" y="1028"/>
                  </a:lnTo>
                  <a:lnTo>
                    <a:pt x="212" y="928"/>
                  </a:lnTo>
                  <a:lnTo>
                    <a:pt x="326" y="820"/>
                  </a:lnTo>
                  <a:lnTo>
                    <a:pt x="324" y="740"/>
                  </a:lnTo>
                  <a:lnTo>
                    <a:pt x="373" y="695"/>
                  </a:lnTo>
                  <a:lnTo>
                    <a:pt x="658" y="672"/>
                  </a:lnTo>
                  <a:lnTo>
                    <a:pt x="682" y="676"/>
                  </a:lnTo>
                  <a:lnTo>
                    <a:pt x="688" y="756"/>
                  </a:lnTo>
                  <a:lnTo>
                    <a:pt x="720" y="806"/>
                  </a:lnTo>
                  <a:lnTo>
                    <a:pt x="782" y="900"/>
                  </a:lnTo>
                  <a:lnTo>
                    <a:pt x="792" y="942"/>
                  </a:lnTo>
                  <a:lnTo>
                    <a:pt x="810" y="992"/>
                  </a:lnTo>
                  <a:lnTo>
                    <a:pt x="930" y="1020"/>
                  </a:lnTo>
                  <a:lnTo>
                    <a:pt x="972" y="1028"/>
                  </a:lnTo>
                  <a:lnTo>
                    <a:pt x="1069" y="972"/>
                  </a:lnTo>
                  <a:lnTo>
                    <a:pt x="1386" y="972"/>
                  </a:lnTo>
                  <a:lnTo>
                    <a:pt x="1458" y="1072"/>
                  </a:lnTo>
                  <a:lnTo>
                    <a:pt x="1714" y="1062"/>
                  </a:lnTo>
                  <a:lnTo>
                    <a:pt x="1816" y="944"/>
                  </a:lnTo>
                  <a:lnTo>
                    <a:pt x="2000" y="942"/>
                  </a:lnTo>
                  <a:lnTo>
                    <a:pt x="1997" y="815"/>
                  </a:lnTo>
                  <a:lnTo>
                    <a:pt x="2170" y="728"/>
                  </a:lnTo>
                  <a:lnTo>
                    <a:pt x="2390" y="850"/>
                  </a:lnTo>
                  <a:lnTo>
                    <a:pt x="2438" y="897"/>
                  </a:lnTo>
                  <a:lnTo>
                    <a:pt x="2488" y="934"/>
                  </a:lnTo>
                  <a:lnTo>
                    <a:pt x="2668" y="932"/>
                  </a:ln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237"/>
            <p:cNvSpPr>
              <a:spLocks/>
            </p:cNvSpPr>
            <p:nvPr/>
          </p:nvSpPr>
          <p:spPr bwMode="auto">
            <a:xfrm>
              <a:off x="1566" y="342"/>
              <a:ext cx="1036" cy="908"/>
            </a:xfrm>
            <a:custGeom>
              <a:avLst/>
              <a:gdLst>
                <a:gd name="T0" fmla="*/ 204 w 1036"/>
                <a:gd name="T1" fmla="*/ 324 h 908"/>
                <a:gd name="T2" fmla="*/ 240 w 1036"/>
                <a:gd name="T3" fmla="*/ 308 h 908"/>
                <a:gd name="T4" fmla="*/ 244 w 1036"/>
                <a:gd name="T5" fmla="*/ 296 h 908"/>
                <a:gd name="T6" fmla="*/ 260 w 1036"/>
                <a:gd name="T7" fmla="*/ 272 h 908"/>
                <a:gd name="T8" fmla="*/ 288 w 1036"/>
                <a:gd name="T9" fmla="*/ 260 h 908"/>
                <a:gd name="T10" fmla="*/ 328 w 1036"/>
                <a:gd name="T11" fmla="*/ 248 h 908"/>
                <a:gd name="T12" fmla="*/ 376 w 1036"/>
                <a:gd name="T13" fmla="*/ 244 h 908"/>
                <a:gd name="T14" fmla="*/ 372 w 1036"/>
                <a:gd name="T15" fmla="*/ 220 h 908"/>
                <a:gd name="T16" fmla="*/ 352 w 1036"/>
                <a:gd name="T17" fmla="*/ 192 h 908"/>
                <a:gd name="T18" fmla="*/ 352 w 1036"/>
                <a:gd name="T19" fmla="*/ 156 h 908"/>
                <a:gd name="T20" fmla="*/ 348 w 1036"/>
                <a:gd name="T21" fmla="*/ 116 h 908"/>
                <a:gd name="T22" fmla="*/ 340 w 1036"/>
                <a:gd name="T23" fmla="*/ 100 h 908"/>
                <a:gd name="T24" fmla="*/ 380 w 1036"/>
                <a:gd name="T25" fmla="*/ 72 h 908"/>
                <a:gd name="T26" fmla="*/ 416 w 1036"/>
                <a:gd name="T27" fmla="*/ 56 h 908"/>
                <a:gd name="T28" fmla="*/ 444 w 1036"/>
                <a:gd name="T29" fmla="*/ 52 h 908"/>
                <a:gd name="T30" fmla="*/ 484 w 1036"/>
                <a:gd name="T31" fmla="*/ 32 h 908"/>
                <a:gd name="T32" fmla="*/ 528 w 1036"/>
                <a:gd name="T33" fmla="*/ 24 h 908"/>
                <a:gd name="T34" fmla="*/ 560 w 1036"/>
                <a:gd name="T35" fmla="*/ 24 h 908"/>
                <a:gd name="T36" fmla="*/ 592 w 1036"/>
                <a:gd name="T37" fmla="*/ 16 h 908"/>
                <a:gd name="T38" fmla="*/ 628 w 1036"/>
                <a:gd name="T39" fmla="*/ 8 h 908"/>
                <a:gd name="T40" fmla="*/ 668 w 1036"/>
                <a:gd name="T41" fmla="*/ 8 h 908"/>
                <a:gd name="T42" fmla="*/ 712 w 1036"/>
                <a:gd name="T43" fmla="*/ 20 h 908"/>
                <a:gd name="T44" fmla="*/ 752 w 1036"/>
                <a:gd name="T45" fmla="*/ 4 h 908"/>
                <a:gd name="T46" fmla="*/ 800 w 1036"/>
                <a:gd name="T47" fmla="*/ 0 h 908"/>
                <a:gd name="T48" fmla="*/ 832 w 1036"/>
                <a:gd name="T49" fmla="*/ 12 h 908"/>
                <a:gd name="T50" fmla="*/ 868 w 1036"/>
                <a:gd name="T51" fmla="*/ 12 h 908"/>
                <a:gd name="T52" fmla="*/ 856 w 1036"/>
                <a:gd name="T53" fmla="*/ 40 h 908"/>
                <a:gd name="T54" fmla="*/ 856 w 1036"/>
                <a:gd name="T55" fmla="*/ 72 h 908"/>
                <a:gd name="T56" fmla="*/ 852 w 1036"/>
                <a:gd name="T57" fmla="*/ 116 h 908"/>
                <a:gd name="T58" fmla="*/ 824 w 1036"/>
                <a:gd name="T59" fmla="*/ 144 h 908"/>
                <a:gd name="T60" fmla="*/ 820 w 1036"/>
                <a:gd name="T61" fmla="*/ 176 h 908"/>
                <a:gd name="T62" fmla="*/ 852 w 1036"/>
                <a:gd name="T63" fmla="*/ 212 h 908"/>
                <a:gd name="T64" fmla="*/ 888 w 1036"/>
                <a:gd name="T65" fmla="*/ 248 h 908"/>
                <a:gd name="T66" fmla="*/ 908 w 1036"/>
                <a:gd name="T67" fmla="*/ 324 h 908"/>
                <a:gd name="T68" fmla="*/ 912 w 1036"/>
                <a:gd name="T69" fmla="*/ 356 h 908"/>
                <a:gd name="T70" fmla="*/ 932 w 1036"/>
                <a:gd name="T71" fmla="*/ 396 h 908"/>
                <a:gd name="T72" fmla="*/ 928 w 1036"/>
                <a:gd name="T73" fmla="*/ 440 h 908"/>
                <a:gd name="T74" fmla="*/ 928 w 1036"/>
                <a:gd name="T75" fmla="*/ 484 h 908"/>
                <a:gd name="T76" fmla="*/ 932 w 1036"/>
                <a:gd name="T77" fmla="*/ 516 h 908"/>
                <a:gd name="T78" fmla="*/ 908 w 1036"/>
                <a:gd name="T79" fmla="*/ 544 h 908"/>
                <a:gd name="T80" fmla="*/ 940 w 1036"/>
                <a:gd name="T81" fmla="*/ 608 h 908"/>
                <a:gd name="T82" fmla="*/ 968 w 1036"/>
                <a:gd name="T83" fmla="*/ 628 h 908"/>
                <a:gd name="T84" fmla="*/ 1024 w 1036"/>
                <a:gd name="T85" fmla="*/ 656 h 908"/>
                <a:gd name="T86" fmla="*/ 968 w 1036"/>
                <a:gd name="T87" fmla="*/ 720 h 908"/>
                <a:gd name="T88" fmla="*/ 832 w 1036"/>
                <a:gd name="T89" fmla="*/ 800 h 908"/>
                <a:gd name="T90" fmla="*/ 728 w 1036"/>
                <a:gd name="T91" fmla="*/ 884 h 908"/>
                <a:gd name="T92" fmla="*/ 636 w 1036"/>
                <a:gd name="T93" fmla="*/ 900 h 908"/>
                <a:gd name="T94" fmla="*/ 600 w 1036"/>
                <a:gd name="T95" fmla="*/ 888 h 908"/>
                <a:gd name="T96" fmla="*/ 572 w 1036"/>
                <a:gd name="T97" fmla="*/ 856 h 908"/>
                <a:gd name="T98" fmla="*/ 544 w 1036"/>
                <a:gd name="T99" fmla="*/ 844 h 908"/>
                <a:gd name="T100" fmla="*/ 516 w 1036"/>
                <a:gd name="T101" fmla="*/ 824 h 908"/>
                <a:gd name="T102" fmla="*/ 476 w 1036"/>
                <a:gd name="T103" fmla="*/ 788 h 908"/>
                <a:gd name="T104" fmla="*/ 364 w 1036"/>
                <a:gd name="T105" fmla="*/ 716 h 908"/>
                <a:gd name="T106" fmla="*/ 208 w 1036"/>
                <a:gd name="T107" fmla="*/ 612 h 908"/>
                <a:gd name="T108" fmla="*/ 96 w 1036"/>
                <a:gd name="T109" fmla="*/ 544 h 908"/>
                <a:gd name="T110" fmla="*/ 0 w 1036"/>
                <a:gd name="T111" fmla="*/ 492 h 908"/>
                <a:gd name="T112" fmla="*/ 16 w 1036"/>
                <a:gd name="T113" fmla="*/ 408 h 908"/>
                <a:gd name="T114" fmla="*/ 60 w 1036"/>
                <a:gd name="T115" fmla="*/ 384 h 908"/>
                <a:gd name="T116" fmla="*/ 104 w 1036"/>
                <a:gd name="T117" fmla="*/ 376 h 908"/>
                <a:gd name="T118" fmla="*/ 132 w 1036"/>
                <a:gd name="T119" fmla="*/ 364 h 908"/>
                <a:gd name="T120" fmla="*/ 168 w 1036"/>
                <a:gd name="T121" fmla="*/ 356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6" h="908">
                  <a:moveTo>
                    <a:pt x="176" y="344"/>
                  </a:moveTo>
                  <a:lnTo>
                    <a:pt x="180" y="344"/>
                  </a:lnTo>
                  <a:lnTo>
                    <a:pt x="180" y="340"/>
                  </a:lnTo>
                  <a:lnTo>
                    <a:pt x="184" y="340"/>
                  </a:lnTo>
                  <a:lnTo>
                    <a:pt x="184" y="336"/>
                  </a:lnTo>
                  <a:lnTo>
                    <a:pt x="184" y="332"/>
                  </a:lnTo>
                  <a:lnTo>
                    <a:pt x="188" y="332"/>
                  </a:lnTo>
                  <a:lnTo>
                    <a:pt x="188" y="328"/>
                  </a:lnTo>
                  <a:lnTo>
                    <a:pt x="204" y="324"/>
                  </a:lnTo>
                  <a:lnTo>
                    <a:pt x="212" y="324"/>
                  </a:lnTo>
                  <a:lnTo>
                    <a:pt x="216" y="320"/>
                  </a:lnTo>
                  <a:lnTo>
                    <a:pt x="220" y="320"/>
                  </a:lnTo>
                  <a:lnTo>
                    <a:pt x="224" y="316"/>
                  </a:lnTo>
                  <a:lnTo>
                    <a:pt x="228" y="316"/>
                  </a:lnTo>
                  <a:lnTo>
                    <a:pt x="228" y="312"/>
                  </a:lnTo>
                  <a:lnTo>
                    <a:pt x="232" y="308"/>
                  </a:lnTo>
                  <a:lnTo>
                    <a:pt x="236" y="308"/>
                  </a:lnTo>
                  <a:lnTo>
                    <a:pt x="240" y="308"/>
                  </a:lnTo>
                  <a:lnTo>
                    <a:pt x="244" y="308"/>
                  </a:lnTo>
                  <a:lnTo>
                    <a:pt x="248" y="308"/>
                  </a:lnTo>
                  <a:lnTo>
                    <a:pt x="252" y="308"/>
                  </a:lnTo>
                  <a:lnTo>
                    <a:pt x="252" y="304"/>
                  </a:lnTo>
                  <a:lnTo>
                    <a:pt x="256" y="304"/>
                  </a:lnTo>
                  <a:lnTo>
                    <a:pt x="256" y="300"/>
                  </a:lnTo>
                  <a:lnTo>
                    <a:pt x="252" y="296"/>
                  </a:lnTo>
                  <a:lnTo>
                    <a:pt x="248" y="296"/>
                  </a:lnTo>
                  <a:lnTo>
                    <a:pt x="244" y="296"/>
                  </a:lnTo>
                  <a:lnTo>
                    <a:pt x="244" y="288"/>
                  </a:lnTo>
                  <a:lnTo>
                    <a:pt x="244" y="280"/>
                  </a:lnTo>
                  <a:lnTo>
                    <a:pt x="244" y="272"/>
                  </a:lnTo>
                  <a:lnTo>
                    <a:pt x="244" y="268"/>
                  </a:lnTo>
                  <a:lnTo>
                    <a:pt x="248" y="268"/>
                  </a:lnTo>
                  <a:lnTo>
                    <a:pt x="252" y="268"/>
                  </a:lnTo>
                  <a:lnTo>
                    <a:pt x="256" y="268"/>
                  </a:lnTo>
                  <a:lnTo>
                    <a:pt x="260" y="268"/>
                  </a:lnTo>
                  <a:lnTo>
                    <a:pt x="260" y="272"/>
                  </a:lnTo>
                  <a:lnTo>
                    <a:pt x="260" y="268"/>
                  </a:lnTo>
                  <a:lnTo>
                    <a:pt x="264" y="268"/>
                  </a:lnTo>
                  <a:lnTo>
                    <a:pt x="268" y="268"/>
                  </a:lnTo>
                  <a:lnTo>
                    <a:pt x="272" y="268"/>
                  </a:lnTo>
                  <a:lnTo>
                    <a:pt x="272" y="264"/>
                  </a:lnTo>
                  <a:lnTo>
                    <a:pt x="276" y="264"/>
                  </a:lnTo>
                  <a:lnTo>
                    <a:pt x="280" y="264"/>
                  </a:lnTo>
                  <a:lnTo>
                    <a:pt x="284" y="264"/>
                  </a:lnTo>
                  <a:lnTo>
                    <a:pt x="288" y="260"/>
                  </a:lnTo>
                  <a:lnTo>
                    <a:pt x="288" y="256"/>
                  </a:lnTo>
                  <a:lnTo>
                    <a:pt x="288" y="252"/>
                  </a:lnTo>
                  <a:lnTo>
                    <a:pt x="292" y="252"/>
                  </a:lnTo>
                  <a:lnTo>
                    <a:pt x="292" y="248"/>
                  </a:lnTo>
                  <a:lnTo>
                    <a:pt x="312" y="248"/>
                  </a:lnTo>
                  <a:lnTo>
                    <a:pt x="316" y="248"/>
                  </a:lnTo>
                  <a:lnTo>
                    <a:pt x="320" y="244"/>
                  </a:lnTo>
                  <a:lnTo>
                    <a:pt x="324" y="244"/>
                  </a:lnTo>
                  <a:lnTo>
                    <a:pt x="328" y="248"/>
                  </a:lnTo>
                  <a:lnTo>
                    <a:pt x="332" y="248"/>
                  </a:lnTo>
                  <a:lnTo>
                    <a:pt x="336" y="248"/>
                  </a:lnTo>
                  <a:lnTo>
                    <a:pt x="340" y="248"/>
                  </a:lnTo>
                  <a:lnTo>
                    <a:pt x="352" y="248"/>
                  </a:lnTo>
                  <a:lnTo>
                    <a:pt x="360" y="248"/>
                  </a:lnTo>
                  <a:lnTo>
                    <a:pt x="364" y="248"/>
                  </a:lnTo>
                  <a:lnTo>
                    <a:pt x="372" y="248"/>
                  </a:lnTo>
                  <a:lnTo>
                    <a:pt x="376" y="248"/>
                  </a:lnTo>
                  <a:lnTo>
                    <a:pt x="376" y="244"/>
                  </a:lnTo>
                  <a:lnTo>
                    <a:pt x="372" y="244"/>
                  </a:lnTo>
                  <a:lnTo>
                    <a:pt x="372" y="240"/>
                  </a:lnTo>
                  <a:lnTo>
                    <a:pt x="372" y="236"/>
                  </a:lnTo>
                  <a:lnTo>
                    <a:pt x="376" y="236"/>
                  </a:lnTo>
                  <a:lnTo>
                    <a:pt x="376" y="232"/>
                  </a:lnTo>
                  <a:lnTo>
                    <a:pt x="380" y="232"/>
                  </a:lnTo>
                  <a:lnTo>
                    <a:pt x="384" y="232"/>
                  </a:lnTo>
                  <a:lnTo>
                    <a:pt x="384" y="228"/>
                  </a:lnTo>
                  <a:lnTo>
                    <a:pt x="372" y="220"/>
                  </a:lnTo>
                  <a:lnTo>
                    <a:pt x="368" y="216"/>
                  </a:lnTo>
                  <a:lnTo>
                    <a:pt x="360" y="208"/>
                  </a:lnTo>
                  <a:lnTo>
                    <a:pt x="360" y="204"/>
                  </a:lnTo>
                  <a:lnTo>
                    <a:pt x="364" y="204"/>
                  </a:lnTo>
                  <a:lnTo>
                    <a:pt x="364" y="200"/>
                  </a:lnTo>
                  <a:lnTo>
                    <a:pt x="360" y="200"/>
                  </a:lnTo>
                  <a:lnTo>
                    <a:pt x="360" y="196"/>
                  </a:lnTo>
                  <a:lnTo>
                    <a:pt x="356" y="196"/>
                  </a:lnTo>
                  <a:lnTo>
                    <a:pt x="352" y="192"/>
                  </a:lnTo>
                  <a:lnTo>
                    <a:pt x="352" y="184"/>
                  </a:lnTo>
                  <a:lnTo>
                    <a:pt x="356" y="180"/>
                  </a:lnTo>
                  <a:lnTo>
                    <a:pt x="356" y="176"/>
                  </a:lnTo>
                  <a:lnTo>
                    <a:pt x="356" y="172"/>
                  </a:lnTo>
                  <a:lnTo>
                    <a:pt x="352" y="172"/>
                  </a:lnTo>
                  <a:lnTo>
                    <a:pt x="352" y="168"/>
                  </a:lnTo>
                  <a:lnTo>
                    <a:pt x="348" y="168"/>
                  </a:lnTo>
                  <a:lnTo>
                    <a:pt x="352" y="160"/>
                  </a:lnTo>
                  <a:lnTo>
                    <a:pt x="352" y="156"/>
                  </a:lnTo>
                  <a:lnTo>
                    <a:pt x="352" y="148"/>
                  </a:lnTo>
                  <a:lnTo>
                    <a:pt x="348" y="140"/>
                  </a:lnTo>
                  <a:lnTo>
                    <a:pt x="348" y="136"/>
                  </a:lnTo>
                  <a:lnTo>
                    <a:pt x="348" y="132"/>
                  </a:lnTo>
                  <a:lnTo>
                    <a:pt x="352" y="128"/>
                  </a:lnTo>
                  <a:lnTo>
                    <a:pt x="348" y="128"/>
                  </a:lnTo>
                  <a:lnTo>
                    <a:pt x="344" y="124"/>
                  </a:lnTo>
                  <a:lnTo>
                    <a:pt x="344" y="120"/>
                  </a:lnTo>
                  <a:lnTo>
                    <a:pt x="348" y="116"/>
                  </a:lnTo>
                  <a:lnTo>
                    <a:pt x="344" y="116"/>
                  </a:lnTo>
                  <a:lnTo>
                    <a:pt x="344" y="112"/>
                  </a:lnTo>
                  <a:lnTo>
                    <a:pt x="332" y="104"/>
                  </a:lnTo>
                  <a:lnTo>
                    <a:pt x="328" y="104"/>
                  </a:lnTo>
                  <a:lnTo>
                    <a:pt x="324" y="100"/>
                  </a:lnTo>
                  <a:lnTo>
                    <a:pt x="328" y="100"/>
                  </a:lnTo>
                  <a:lnTo>
                    <a:pt x="332" y="100"/>
                  </a:lnTo>
                  <a:lnTo>
                    <a:pt x="336" y="100"/>
                  </a:lnTo>
                  <a:lnTo>
                    <a:pt x="340" y="100"/>
                  </a:lnTo>
                  <a:lnTo>
                    <a:pt x="348" y="96"/>
                  </a:lnTo>
                  <a:lnTo>
                    <a:pt x="352" y="96"/>
                  </a:lnTo>
                  <a:lnTo>
                    <a:pt x="360" y="88"/>
                  </a:lnTo>
                  <a:lnTo>
                    <a:pt x="364" y="88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2" y="80"/>
                  </a:lnTo>
                  <a:lnTo>
                    <a:pt x="376" y="76"/>
                  </a:lnTo>
                  <a:lnTo>
                    <a:pt x="380" y="72"/>
                  </a:lnTo>
                  <a:lnTo>
                    <a:pt x="384" y="68"/>
                  </a:lnTo>
                  <a:lnTo>
                    <a:pt x="392" y="68"/>
                  </a:lnTo>
                  <a:lnTo>
                    <a:pt x="396" y="64"/>
                  </a:lnTo>
                  <a:lnTo>
                    <a:pt x="400" y="68"/>
                  </a:lnTo>
                  <a:lnTo>
                    <a:pt x="404" y="68"/>
                  </a:lnTo>
                  <a:lnTo>
                    <a:pt x="408" y="64"/>
                  </a:lnTo>
                  <a:lnTo>
                    <a:pt x="412" y="64"/>
                  </a:lnTo>
                  <a:lnTo>
                    <a:pt x="412" y="60"/>
                  </a:lnTo>
                  <a:lnTo>
                    <a:pt x="416" y="56"/>
                  </a:lnTo>
                  <a:lnTo>
                    <a:pt x="420" y="56"/>
                  </a:lnTo>
                  <a:lnTo>
                    <a:pt x="420" y="60"/>
                  </a:lnTo>
                  <a:lnTo>
                    <a:pt x="424" y="64"/>
                  </a:lnTo>
                  <a:lnTo>
                    <a:pt x="428" y="64"/>
                  </a:lnTo>
                  <a:lnTo>
                    <a:pt x="432" y="64"/>
                  </a:lnTo>
                  <a:lnTo>
                    <a:pt x="436" y="60"/>
                  </a:lnTo>
                  <a:lnTo>
                    <a:pt x="440" y="60"/>
                  </a:lnTo>
                  <a:lnTo>
                    <a:pt x="440" y="56"/>
                  </a:lnTo>
                  <a:lnTo>
                    <a:pt x="444" y="52"/>
                  </a:lnTo>
                  <a:lnTo>
                    <a:pt x="448" y="48"/>
                  </a:lnTo>
                  <a:lnTo>
                    <a:pt x="452" y="44"/>
                  </a:lnTo>
                  <a:lnTo>
                    <a:pt x="464" y="40"/>
                  </a:lnTo>
                  <a:lnTo>
                    <a:pt x="468" y="36"/>
                  </a:lnTo>
                  <a:lnTo>
                    <a:pt x="472" y="36"/>
                  </a:lnTo>
                  <a:lnTo>
                    <a:pt x="476" y="36"/>
                  </a:lnTo>
                  <a:lnTo>
                    <a:pt x="480" y="36"/>
                  </a:lnTo>
                  <a:lnTo>
                    <a:pt x="480" y="32"/>
                  </a:lnTo>
                  <a:lnTo>
                    <a:pt x="484" y="32"/>
                  </a:lnTo>
                  <a:lnTo>
                    <a:pt x="488" y="28"/>
                  </a:lnTo>
                  <a:lnTo>
                    <a:pt x="496" y="28"/>
                  </a:lnTo>
                  <a:lnTo>
                    <a:pt x="508" y="28"/>
                  </a:lnTo>
                  <a:lnTo>
                    <a:pt x="512" y="28"/>
                  </a:lnTo>
                  <a:lnTo>
                    <a:pt x="516" y="28"/>
                  </a:lnTo>
                  <a:lnTo>
                    <a:pt x="516" y="24"/>
                  </a:lnTo>
                  <a:lnTo>
                    <a:pt x="520" y="24"/>
                  </a:lnTo>
                  <a:lnTo>
                    <a:pt x="524" y="24"/>
                  </a:lnTo>
                  <a:lnTo>
                    <a:pt x="528" y="24"/>
                  </a:lnTo>
                  <a:lnTo>
                    <a:pt x="532" y="24"/>
                  </a:lnTo>
                  <a:lnTo>
                    <a:pt x="536" y="24"/>
                  </a:lnTo>
                  <a:lnTo>
                    <a:pt x="540" y="24"/>
                  </a:lnTo>
                  <a:lnTo>
                    <a:pt x="544" y="24"/>
                  </a:lnTo>
                  <a:lnTo>
                    <a:pt x="548" y="24"/>
                  </a:lnTo>
                  <a:lnTo>
                    <a:pt x="552" y="20"/>
                  </a:lnTo>
                  <a:lnTo>
                    <a:pt x="556" y="20"/>
                  </a:lnTo>
                  <a:lnTo>
                    <a:pt x="556" y="24"/>
                  </a:lnTo>
                  <a:lnTo>
                    <a:pt x="560" y="24"/>
                  </a:lnTo>
                  <a:lnTo>
                    <a:pt x="564" y="24"/>
                  </a:lnTo>
                  <a:lnTo>
                    <a:pt x="568" y="24"/>
                  </a:lnTo>
                  <a:lnTo>
                    <a:pt x="576" y="20"/>
                  </a:lnTo>
                  <a:lnTo>
                    <a:pt x="576" y="16"/>
                  </a:lnTo>
                  <a:lnTo>
                    <a:pt x="580" y="16"/>
                  </a:lnTo>
                  <a:lnTo>
                    <a:pt x="580" y="12"/>
                  </a:lnTo>
                  <a:lnTo>
                    <a:pt x="584" y="12"/>
                  </a:lnTo>
                  <a:lnTo>
                    <a:pt x="588" y="12"/>
                  </a:lnTo>
                  <a:lnTo>
                    <a:pt x="592" y="16"/>
                  </a:lnTo>
                  <a:lnTo>
                    <a:pt x="596" y="16"/>
                  </a:lnTo>
                  <a:lnTo>
                    <a:pt x="600" y="12"/>
                  </a:lnTo>
                  <a:lnTo>
                    <a:pt x="604" y="12"/>
                  </a:lnTo>
                  <a:lnTo>
                    <a:pt x="608" y="16"/>
                  </a:lnTo>
                  <a:lnTo>
                    <a:pt x="612" y="16"/>
                  </a:lnTo>
                  <a:lnTo>
                    <a:pt x="616" y="12"/>
                  </a:lnTo>
                  <a:lnTo>
                    <a:pt x="620" y="12"/>
                  </a:lnTo>
                  <a:lnTo>
                    <a:pt x="624" y="8"/>
                  </a:lnTo>
                  <a:lnTo>
                    <a:pt x="628" y="8"/>
                  </a:lnTo>
                  <a:lnTo>
                    <a:pt x="632" y="8"/>
                  </a:lnTo>
                  <a:lnTo>
                    <a:pt x="636" y="8"/>
                  </a:lnTo>
                  <a:lnTo>
                    <a:pt x="640" y="8"/>
                  </a:lnTo>
                  <a:lnTo>
                    <a:pt x="644" y="8"/>
                  </a:lnTo>
                  <a:lnTo>
                    <a:pt x="648" y="8"/>
                  </a:lnTo>
                  <a:lnTo>
                    <a:pt x="652" y="8"/>
                  </a:lnTo>
                  <a:lnTo>
                    <a:pt x="656" y="8"/>
                  </a:lnTo>
                  <a:lnTo>
                    <a:pt x="664" y="8"/>
                  </a:lnTo>
                  <a:lnTo>
                    <a:pt x="668" y="8"/>
                  </a:lnTo>
                  <a:lnTo>
                    <a:pt x="672" y="8"/>
                  </a:lnTo>
                  <a:lnTo>
                    <a:pt x="676" y="8"/>
                  </a:lnTo>
                  <a:lnTo>
                    <a:pt x="684" y="12"/>
                  </a:lnTo>
                  <a:lnTo>
                    <a:pt x="692" y="16"/>
                  </a:lnTo>
                  <a:lnTo>
                    <a:pt x="696" y="20"/>
                  </a:lnTo>
                  <a:lnTo>
                    <a:pt x="700" y="20"/>
                  </a:lnTo>
                  <a:lnTo>
                    <a:pt x="704" y="20"/>
                  </a:lnTo>
                  <a:lnTo>
                    <a:pt x="708" y="20"/>
                  </a:lnTo>
                  <a:lnTo>
                    <a:pt x="712" y="20"/>
                  </a:lnTo>
                  <a:lnTo>
                    <a:pt x="716" y="16"/>
                  </a:lnTo>
                  <a:lnTo>
                    <a:pt x="724" y="12"/>
                  </a:lnTo>
                  <a:lnTo>
                    <a:pt x="728" y="12"/>
                  </a:lnTo>
                  <a:lnTo>
                    <a:pt x="732" y="12"/>
                  </a:lnTo>
                  <a:lnTo>
                    <a:pt x="736" y="12"/>
                  </a:lnTo>
                  <a:lnTo>
                    <a:pt x="740" y="12"/>
                  </a:lnTo>
                  <a:lnTo>
                    <a:pt x="744" y="8"/>
                  </a:lnTo>
                  <a:lnTo>
                    <a:pt x="748" y="8"/>
                  </a:lnTo>
                  <a:lnTo>
                    <a:pt x="752" y="4"/>
                  </a:lnTo>
                  <a:lnTo>
                    <a:pt x="752" y="0"/>
                  </a:lnTo>
                  <a:lnTo>
                    <a:pt x="756" y="0"/>
                  </a:lnTo>
                  <a:lnTo>
                    <a:pt x="760" y="0"/>
                  </a:lnTo>
                  <a:lnTo>
                    <a:pt x="764" y="0"/>
                  </a:lnTo>
                  <a:lnTo>
                    <a:pt x="768" y="4"/>
                  </a:lnTo>
                  <a:lnTo>
                    <a:pt x="784" y="8"/>
                  </a:lnTo>
                  <a:lnTo>
                    <a:pt x="796" y="8"/>
                  </a:lnTo>
                  <a:lnTo>
                    <a:pt x="800" y="4"/>
                  </a:lnTo>
                  <a:lnTo>
                    <a:pt x="800" y="0"/>
                  </a:lnTo>
                  <a:lnTo>
                    <a:pt x="796" y="0"/>
                  </a:lnTo>
                  <a:lnTo>
                    <a:pt x="800" y="0"/>
                  </a:lnTo>
                  <a:lnTo>
                    <a:pt x="804" y="0"/>
                  </a:lnTo>
                  <a:lnTo>
                    <a:pt x="812" y="0"/>
                  </a:lnTo>
                  <a:lnTo>
                    <a:pt x="816" y="4"/>
                  </a:lnTo>
                  <a:lnTo>
                    <a:pt x="820" y="4"/>
                  </a:lnTo>
                  <a:lnTo>
                    <a:pt x="824" y="4"/>
                  </a:lnTo>
                  <a:lnTo>
                    <a:pt x="828" y="8"/>
                  </a:lnTo>
                  <a:lnTo>
                    <a:pt x="832" y="12"/>
                  </a:lnTo>
                  <a:lnTo>
                    <a:pt x="836" y="12"/>
                  </a:lnTo>
                  <a:lnTo>
                    <a:pt x="840" y="8"/>
                  </a:lnTo>
                  <a:lnTo>
                    <a:pt x="844" y="8"/>
                  </a:lnTo>
                  <a:lnTo>
                    <a:pt x="848" y="4"/>
                  </a:lnTo>
                  <a:lnTo>
                    <a:pt x="856" y="8"/>
                  </a:lnTo>
                  <a:lnTo>
                    <a:pt x="864" y="8"/>
                  </a:lnTo>
                  <a:lnTo>
                    <a:pt x="868" y="4"/>
                  </a:lnTo>
                  <a:lnTo>
                    <a:pt x="868" y="8"/>
                  </a:lnTo>
                  <a:lnTo>
                    <a:pt x="868" y="12"/>
                  </a:lnTo>
                  <a:lnTo>
                    <a:pt x="860" y="16"/>
                  </a:lnTo>
                  <a:lnTo>
                    <a:pt x="860" y="20"/>
                  </a:lnTo>
                  <a:lnTo>
                    <a:pt x="856" y="24"/>
                  </a:lnTo>
                  <a:lnTo>
                    <a:pt x="848" y="24"/>
                  </a:lnTo>
                  <a:lnTo>
                    <a:pt x="848" y="28"/>
                  </a:lnTo>
                  <a:lnTo>
                    <a:pt x="852" y="28"/>
                  </a:lnTo>
                  <a:lnTo>
                    <a:pt x="856" y="32"/>
                  </a:lnTo>
                  <a:lnTo>
                    <a:pt x="856" y="36"/>
                  </a:lnTo>
                  <a:lnTo>
                    <a:pt x="856" y="40"/>
                  </a:lnTo>
                  <a:lnTo>
                    <a:pt x="852" y="44"/>
                  </a:lnTo>
                  <a:lnTo>
                    <a:pt x="852" y="48"/>
                  </a:lnTo>
                  <a:lnTo>
                    <a:pt x="852" y="52"/>
                  </a:lnTo>
                  <a:lnTo>
                    <a:pt x="852" y="56"/>
                  </a:lnTo>
                  <a:lnTo>
                    <a:pt x="852" y="60"/>
                  </a:lnTo>
                  <a:lnTo>
                    <a:pt x="852" y="64"/>
                  </a:lnTo>
                  <a:lnTo>
                    <a:pt x="852" y="68"/>
                  </a:lnTo>
                  <a:lnTo>
                    <a:pt x="856" y="68"/>
                  </a:lnTo>
                  <a:lnTo>
                    <a:pt x="856" y="72"/>
                  </a:lnTo>
                  <a:lnTo>
                    <a:pt x="852" y="80"/>
                  </a:lnTo>
                  <a:lnTo>
                    <a:pt x="852" y="84"/>
                  </a:lnTo>
                  <a:lnTo>
                    <a:pt x="852" y="88"/>
                  </a:lnTo>
                  <a:lnTo>
                    <a:pt x="856" y="88"/>
                  </a:lnTo>
                  <a:lnTo>
                    <a:pt x="856" y="92"/>
                  </a:lnTo>
                  <a:lnTo>
                    <a:pt x="856" y="96"/>
                  </a:lnTo>
                  <a:lnTo>
                    <a:pt x="852" y="104"/>
                  </a:lnTo>
                  <a:lnTo>
                    <a:pt x="852" y="112"/>
                  </a:lnTo>
                  <a:lnTo>
                    <a:pt x="852" y="116"/>
                  </a:lnTo>
                  <a:lnTo>
                    <a:pt x="848" y="120"/>
                  </a:lnTo>
                  <a:lnTo>
                    <a:pt x="852" y="120"/>
                  </a:lnTo>
                  <a:lnTo>
                    <a:pt x="844" y="128"/>
                  </a:lnTo>
                  <a:lnTo>
                    <a:pt x="840" y="128"/>
                  </a:lnTo>
                  <a:lnTo>
                    <a:pt x="832" y="132"/>
                  </a:lnTo>
                  <a:lnTo>
                    <a:pt x="828" y="136"/>
                  </a:lnTo>
                  <a:lnTo>
                    <a:pt x="828" y="140"/>
                  </a:lnTo>
                  <a:lnTo>
                    <a:pt x="824" y="140"/>
                  </a:lnTo>
                  <a:lnTo>
                    <a:pt x="824" y="144"/>
                  </a:lnTo>
                  <a:lnTo>
                    <a:pt x="820" y="144"/>
                  </a:lnTo>
                  <a:lnTo>
                    <a:pt x="816" y="148"/>
                  </a:lnTo>
                  <a:lnTo>
                    <a:pt x="812" y="148"/>
                  </a:lnTo>
                  <a:lnTo>
                    <a:pt x="812" y="152"/>
                  </a:lnTo>
                  <a:lnTo>
                    <a:pt x="812" y="156"/>
                  </a:lnTo>
                  <a:lnTo>
                    <a:pt x="812" y="160"/>
                  </a:lnTo>
                  <a:lnTo>
                    <a:pt x="812" y="164"/>
                  </a:lnTo>
                  <a:lnTo>
                    <a:pt x="816" y="168"/>
                  </a:lnTo>
                  <a:lnTo>
                    <a:pt x="820" y="176"/>
                  </a:lnTo>
                  <a:lnTo>
                    <a:pt x="824" y="184"/>
                  </a:lnTo>
                  <a:lnTo>
                    <a:pt x="824" y="188"/>
                  </a:lnTo>
                  <a:lnTo>
                    <a:pt x="824" y="192"/>
                  </a:lnTo>
                  <a:lnTo>
                    <a:pt x="840" y="196"/>
                  </a:lnTo>
                  <a:lnTo>
                    <a:pt x="840" y="200"/>
                  </a:lnTo>
                  <a:lnTo>
                    <a:pt x="840" y="196"/>
                  </a:lnTo>
                  <a:lnTo>
                    <a:pt x="844" y="204"/>
                  </a:lnTo>
                  <a:lnTo>
                    <a:pt x="852" y="208"/>
                  </a:lnTo>
                  <a:lnTo>
                    <a:pt x="852" y="212"/>
                  </a:lnTo>
                  <a:lnTo>
                    <a:pt x="852" y="216"/>
                  </a:lnTo>
                  <a:lnTo>
                    <a:pt x="856" y="216"/>
                  </a:lnTo>
                  <a:lnTo>
                    <a:pt x="856" y="224"/>
                  </a:lnTo>
                  <a:lnTo>
                    <a:pt x="856" y="228"/>
                  </a:lnTo>
                  <a:lnTo>
                    <a:pt x="860" y="228"/>
                  </a:lnTo>
                  <a:lnTo>
                    <a:pt x="864" y="232"/>
                  </a:lnTo>
                  <a:lnTo>
                    <a:pt x="872" y="236"/>
                  </a:lnTo>
                  <a:lnTo>
                    <a:pt x="880" y="244"/>
                  </a:lnTo>
                  <a:lnTo>
                    <a:pt x="888" y="248"/>
                  </a:lnTo>
                  <a:lnTo>
                    <a:pt x="892" y="248"/>
                  </a:lnTo>
                  <a:lnTo>
                    <a:pt x="892" y="252"/>
                  </a:lnTo>
                  <a:lnTo>
                    <a:pt x="892" y="260"/>
                  </a:lnTo>
                  <a:lnTo>
                    <a:pt x="896" y="272"/>
                  </a:lnTo>
                  <a:lnTo>
                    <a:pt x="900" y="280"/>
                  </a:lnTo>
                  <a:lnTo>
                    <a:pt x="904" y="296"/>
                  </a:lnTo>
                  <a:lnTo>
                    <a:pt x="904" y="304"/>
                  </a:lnTo>
                  <a:lnTo>
                    <a:pt x="908" y="312"/>
                  </a:lnTo>
                  <a:lnTo>
                    <a:pt x="908" y="324"/>
                  </a:lnTo>
                  <a:lnTo>
                    <a:pt x="912" y="328"/>
                  </a:lnTo>
                  <a:lnTo>
                    <a:pt x="916" y="340"/>
                  </a:lnTo>
                  <a:lnTo>
                    <a:pt x="916" y="344"/>
                  </a:lnTo>
                  <a:lnTo>
                    <a:pt x="912" y="344"/>
                  </a:lnTo>
                  <a:lnTo>
                    <a:pt x="908" y="344"/>
                  </a:lnTo>
                  <a:lnTo>
                    <a:pt x="904" y="348"/>
                  </a:lnTo>
                  <a:lnTo>
                    <a:pt x="904" y="352"/>
                  </a:lnTo>
                  <a:lnTo>
                    <a:pt x="908" y="352"/>
                  </a:lnTo>
                  <a:lnTo>
                    <a:pt x="912" y="356"/>
                  </a:lnTo>
                  <a:lnTo>
                    <a:pt x="916" y="364"/>
                  </a:lnTo>
                  <a:lnTo>
                    <a:pt x="920" y="368"/>
                  </a:lnTo>
                  <a:lnTo>
                    <a:pt x="920" y="372"/>
                  </a:lnTo>
                  <a:lnTo>
                    <a:pt x="924" y="372"/>
                  </a:lnTo>
                  <a:lnTo>
                    <a:pt x="924" y="380"/>
                  </a:lnTo>
                  <a:lnTo>
                    <a:pt x="928" y="380"/>
                  </a:lnTo>
                  <a:lnTo>
                    <a:pt x="928" y="384"/>
                  </a:lnTo>
                  <a:lnTo>
                    <a:pt x="928" y="396"/>
                  </a:lnTo>
                  <a:lnTo>
                    <a:pt x="932" y="396"/>
                  </a:lnTo>
                  <a:lnTo>
                    <a:pt x="932" y="400"/>
                  </a:lnTo>
                  <a:lnTo>
                    <a:pt x="932" y="404"/>
                  </a:lnTo>
                  <a:lnTo>
                    <a:pt x="932" y="408"/>
                  </a:lnTo>
                  <a:lnTo>
                    <a:pt x="932" y="412"/>
                  </a:lnTo>
                  <a:lnTo>
                    <a:pt x="932" y="416"/>
                  </a:lnTo>
                  <a:lnTo>
                    <a:pt x="932" y="420"/>
                  </a:lnTo>
                  <a:lnTo>
                    <a:pt x="932" y="424"/>
                  </a:lnTo>
                  <a:lnTo>
                    <a:pt x="928" y="432"/>
                  </a:lnTo>
                  <a:lnTo>
                    <a:pt x="928" y="440"/>
                  </a:lnTo>
                  <a:lnTo>
                    <a:pt x="928" y="448"/>
                  </a:lnTo>
                  <a:lnTo>
                    <a:pt x="932" y="448"/>
                  </a:lnTo>
                  <a:lnTo>
                    <a:pt x="932" y="456"/>
                  </a:lnTo>
                  <a:lnTo>
                    <a:pt x="936" y="460"/>
                  </a:lnTo>
                  <a:lnTo>
                    <a:pt x="936" y="464"/>
                  </a:lnTo>
                  <a:lnTo>
                    <a:pt x="932" y="472"/>
                  </a:lnTo>
                  <a:lnTo>
                    <a:pt x="932" y="476"/>
                  </a:lnTo>
                  <a:lnTo>
                    <a:pt x="928" y="476"/>
                  </a:lnTo>
                  <a:lnTo>
                    <a:pt x="928" y="484"/>
                  </a:lnTo>
                  <a:lnTo>
                    <a:pt x="924" y="488"/>
                  </a:lnTo>
                  <a:lnTo>
                    <a:pt x="924" y="492"/>
                  </a:lnTo>
                  <a:lnTo>
                    <a:pt x="928" y="500"/>
                  </a:lnTo>
                  <a:lnTo>
                    <a:pt x="928" y="504"/>
                  </a:lnTo>
                  <a:lnTo>
                    <a:pt x="932" y="508"/>
                  </a:lnTo>
                  <a:lnTo>
                    <a:pt x="932" y="512"/>
                  </a:lnTo>
                  <a:lnTo>
                    <a:pt x="936" y="512"/>
                  </a:lnTo>
                  <a:lnTo>
                    <a:pt x="936" y="516"/>
                  </a:lnTo>
                  <a:lnTo>
                    <a:pt x="932" y="516"/>
                  </a:lnTo>
                  <a:lnTo>
                    <a:pt x="932" y="520"/>
                  </a:lnTo>
                  <a:lnTo>
                    <a:pt x="936" y="520"/>
                  </a:lnTo>
                  <a:lnTo>
                    <a:pt x="932" y="524"/>
                  </a:lnTo>
                  <a:lnTo>
                    <a:pt x="932" y="528"/>
                  </a:lnTo>
                  <a:lnTo>
                    <a:pt x="928" y="532"/>
                  </a:lnTo>
                  <a:lnTo>
                    <a:pt x="920" y="532"/>
                  </a:lnTo>
                  <a:lnTo>
                    <a:pt x="912" y="536"/>
                  </a:lnTo>
                  <a:lnTo>
                    <a:pt x="912" y="540"/>
                  </a:lnTo>
                  <a:lnTo>
                    <a:pt x="908" y="544"/>
                  </a:lnTo>
                  <a:lnTo>
                    <a:pt x="908" y="548"/>
                  </a:lnTo>
                  <a:lnTo>
                    <a:pt x="912" y="552"/>
                  </a:lnTo>
                  <a:lnTo>
                    <a:pt x="928" y="572"/>
                  </a:lnTo>
                  <a:lnTo>
                    <a:pt x="932" y="576"/>
                  </a:lnTo>
                  <a:lnTo>
                    <a:pt x="940" y="588"/>
                  </a:lnTo>
                  <a:lnTo>
                    <a:pt x="940" y="592"/>
                  </a:lnTo>
                  <a:lnTo>
                    <a:pt x="940" y="600"/>
                  </a:lnTo>
                  <a:lnTo>
                    <a:pt x="940" y="604"/>
                  </a:lnTo>
                  <a:lnTo>
                    <a:pt x="940" y="608"/>
                  </a:lnTo>
                  <a:lnTo>
                    <a:pt x="940" y="612"/>
                  </a:lnTo>
                  <a:lnTo>
                    <a:pt x="944" y="616"/>
                  </a:lnTo>
                  <a:lnTo>
                    <a:pt x="948" y="616"/>
                  </a:lnTo>
                  <a:lnTo>
                    <a:pt x="948" y="620"/>
                  </a:lnTo>
                  <a:lnTo>
                    <a:pt x="952" y="624"/>
                  </a:lnTo>
                  <a:lnTo>
                    <a:pt x="952" y="628"/>
                  </a:lnTo>
                  <a:lnTo>
                    <a:pt x="960" y="632"/>
                  </a:lnTo>
                  <a:lnTo>
                    <a:pt x="964" y="632"/>
                  </a:lnTo>
                  <a:lnTo>
                    <a:pt x="968" y="628"/>
                  </a:lnTo>
                  <a:lnTo>
                    <a:pt x="972" y="628"/>
                  </a:lnTo>
                  <a:lnTo>
                    <a:pt x="976" y="628"/>
                  </a:lnTo>
                  <a:lnTo>
                    <a:pt x="980" y="628"/>
                  </a:lnTo>
                  <a:lnTo>
                    <a:pt x="988" y="632"/>
                  </a:lnTo>
                  <a:lnTo>
                    <a:pt x="992" y="632"/>
                  </a:lnTo>
                  <a:lnTo>
                    <a:pt x="1004" y="636"/>
                  </a:lnTo>
                  <a:lnTo>
                    <a:pt x="1012" y="640"/>
                  </a:lnTo>
                  <a:lnTo>
                    <a:pt x="1016" y="640"/>
                  </a:lnTo>
                  <a:lnTo>
                    <a:pt x="1024" y="656"/>
                  </a:lnTo>
                  <a:lnTo>
                    <a:pt x="1028" y="660"/>
                  </a:lnTo>
                  <a:lnTo>
                    <a:pt x="1036" y="672"/>
                  </a:lnTo>
                  <a:lnTo>
                    <a:pt x="1036" y="680"/>
                  </a:lnTo>
                  <a:lnTo>
                    <a:pt x="1028" y="684"/>
                  </a:lnTo>
                  <a:lnTo>
                    <a:pt x="1024" y="688"/>
                  </a:lnTo>
                  <a:lnTo>
                    <a:pt x="992" y="704"/>
                  </a:lnTo>
                  <a:lnTo>
                    <a:pt x="980" y="712"/>
                  </a:lnTo>
                  <a:lnTo>
                    <a:pt x="976" y="716"/>
                  </a:lnTo>
                  <a:lnTo>
                    <a:pt x="968" y="720"/>
                  </a:lnTo>
                  <a:lnTo>
                    <a:pt x="956" y="728"/>
                  </a:lnTo>
                  <a:lnTo>
                    <a:pt x="944" y="732"/>
                  </a:lnTo>
                  <a:lnTo>
                    <a:pt x="924" y="744"/>
                  </a:lnTo>
                  <a:lnTo>
                    <a:pt x="912" y="752"/>
                  </a:lnTo>
                  <a:lnTo>
                    <a:pt x="888" y="768"/>
                  </a:lnTo>
                  <a:lnTo>
                    <a:pt x="872" y="776"/>
                  </a:lnTo>
                  <a:lnTo>
                    <a:pt x="868" y="780"/>
                  </a:lnTo>
                  <a:lnTo>
                    <a:pt x="840" y="796"/>
                  </a:lnTo>
                  <a:lnTo>
                    <a:pt x="832" y="800"/>
                  </a:lnTo>
                  <a:lnTo>
                    <a:pt x="824" y="804"/>
                  </a:lnTo>
                  <a:lnTo>
                    <a:pt x="820" y="808"/>
                  </a:lnTo>
                  <a:lnTo>
                    <a:pt x="812" y="812"/>
                  </a:lnTo>
                  <a:lnTo>
                    <a:pt x="784" y="836"/>
                  </a:lnTo>
                  <a:lnTo>
                    <a:pt x="768" y="848"/>
                  </a:lnTo>
                  <a:lnTo>
                    <a:pt x="760" y="856"/>
                  </a:lnTo>
                  <a:lnTo>
                    <a:pt x="752" y="864"/>
                  </a:lnTo>
                  <a:lnTo>
                    <a:pt x="736" y="876"/>
                  </a:lnTo>
                  <a:lnTo>
                    <a:pt x="728" y="884"/>
                  </a:lnTo>
                  <a:lnTo>
                    <a:pt x="720" y="884"/>
                  </a:lnTo>
                  <a:lnTo>
                    <a:pt x="716" y="888"/>
                  </a:lnTo>
                  <a:lnTo>
                    <a:pt x="704" y="888"/>
                  </a:lnTo>
                  <a:lnTo>
                    <a:pt x="680" y="892"/>
                  </a:lnTo>
                  <a:lnTo>
                    <a:pt x="664" y="896"/>
                  </a:lnTo>
                  <a:lnTo>
                    <a:pt x="656" y="896"/>
                  </a:lnTo>
                  <a:lnTo>
                    <a:pt x="648" y="900"/>
                  </a:lnTo>
                  <a:lnTo>
                    <a:pt x="640" y="900"/>
                  </a:lnTo>
                  <a:lnTo>
                    <a:pt x="636" y="900"/>
                  </a:lnTo>
                  <a:lnTo>
                    <a:pt x="632" y="900"/>
                  </a:lnTo>
                  <a:lnTo>
                    <a:pt x="624" y="904"/>
                  </a:lnTo>
                  <a:lnTo>
                    <a:pt x="604" y="908"/>
                  </a:lnTo>
                  <a:lnTo>
                    <a:pt x="596" y="904"/>
                  </a:lnTo>
                  <a:lnTo>
                    <a:pt x="592" y="900"/>
                  </a:lnTo>
                  <a:lnTo>
                    <a:pt x="592" y="896"/>
                  </a:lnTo>
                  <a:lnTo>
                    <a:pt x="596" y="896"/>
                  </a:lnTo>
                  <a:lnTo>
                    <a:pt x="596" y="892"/>
                  </a:lnTo>
                  <a:lnTo>
                    <a:pt x="600" y="888"/>
                  </a:lnTo>
                  <a:lnTo>
                    <a:pt x="600" y="884"/>
                  </a:lnTo>
                  <a:lnTo>
                    <a:pt x="596" y="880"/>
                  </a:lnTo>
                  <a:lnTo>
                    <a:pt x="596" y="876"/>
                  </a:lnTo>
                  <a:lnTo>
                    <a:pt x="600" y="876"/>
                  </a:lnTo>
                  <a:lnTo>
                    <a:pt x="600" y="868"/>
                  </a:lnTo>
                  <a:lnTo>
                    <a:pt x="600" y="864"/>
                  </a:lnTo>
                  <a:lnTo>
                    <a:pt x="588" y="860"/>
                  </a:lnTo>
                  <a:lnTo>
                    <a:pt x="580" y="856"/>
                  </a:lnTo>
                  <a:lnTo>
                    <a:pt x="572" y="856"/>
                  </a:lnTo>
                  <a:lnTo>
                    <a:pt x="568" y="856"/>
                  </a:lnTo>
                  <a:lnTo>
                    <a:pt x="564" y="856"/>
                  </a:lnTo>
                  <a:lnTo>
                    <a:pt x="556" y="852"/>
                  </a:lnTo>
                  <a:lnTo>
                    <a:pt x="556" y="848"/>
                  </a:lnTo>
                  <a:lnTo>
                    <a:pt x="552" y="848"/>
                  </a:lnTo>
                  <a:lnTo>
                    <a:pt x="552" y="844"/>
                  </a:lnTo>
                  <a:lnTo>
                    <a:pt x="548" y="844"/>
                  </a:lnTo>
                  <a:lnTo>
                    <a:pt x="548" y="840"/>
                  </a:lnTo>
                  <a:lnTo>
                    <a:pt x="544" y="844"/>
                  </a:lnTo>
                  <a:lnTo>
                    <a:pt x="540" y="844"/>
                  </a:lnTo>
                  <a:lnTo>
                    <a:pt x="532" y="844"/>
                  </a:lnTo>
                  <a:lnTo>
                    <a:pt x="528" y="840"/>
                  </a:lnTo>
                  <a:lnTo>
                    <a:pt x="524" y="836"/>
                  </a:lnTo>
                  <a:lnTo>
                    <a:pt x="520" y="836"/>
                  </a:lnTo>
                  <a:lnTo>
                    <a:pt x="520" y="832"/>
                  </a:lnTo>
                  <a:lnTo>
                    <a:pt x="520" y="828"/>
                  </a:lnTo>
                  <a:lnTo>
                    <a:pt x="516" y="828"/>
                  </a:lnTo>
                  <a:lnTo>
                    <a:pt x="516" y="824"/>
                  </a:lnTo>
                  <a:lnTo>
                    <a:pt x="512" y="824"/>
                  </a:lnTo>
                  <a:lnTo>
                    <a:pt x="504" y="820"/>
                  </a:lnTo>
                  <a:lnTo>
                    <a:pt x="496" y="820"/>
                  </a:lnTo>
                  <a:lnTo>
                    <a:pt x="496" y="816"/>
                  </a:lnTo>
                  <a:lnTo>
                    <a:pt x="496" y="812"/>
                  </a:lnTo>
                  <a:lnTo>
                    <a:pt x="496" y="808"/>
                  </a:lnTo>
                  <a:lnTo>
                    <a:pt x="496" y="804"/>
                  </a:lnTo>
                  <a:lnTo>
                    <a:pt x="496" y="800"/>
                  </a:lnTo>
                  <a:lnTo>
                    <a:pt x="476" y="788"/>
                  </a:lnTo>
                  <a:lnTo>
                    <a:pt x="456" y="776"/>
                  </a:lnTo>
                  <a:lnTo>
                    <a:pt x="448" y="772"/>
                  </a:lnTo>
                  <a:lnTo>
                    <a:pt x="444" y="768"/>
                  </a:lnTo>
                  <a:lnTo>
                    <a:pt x="436" y="764"/>
                  </a:lnTo>
                  <a:lnTo>
                    <a:pt x="432" y="760"/>
                  </a:lnTo>
                  <a:lnTo>
                    <a:pt x="416" y="748"/>
                  </a:lnTo>
                  <a:lnTo>
                    <a:pt x="396" y="736"/>
                  </a:lnTo>
                  <a:lnTo>
                    <a:pt x="380" y="724"/>
                  </a:lnTo>
                  <a:lnTo>
                    <a:pt x="364" y="716"/>
                  </a:lnTo>
                  <a:lnTo>
                    <a:pt x="348" y="704"/>
                  </a:lnTo>
                  <a:lnTo>
                    <a:pt x="332" y="692"/>
                  </a:lnTo>
                  <a:lnTo>
                    <a:pt x="312" y="680"/>
                  </a:lnTo>
                  <a:lnTo>
                    <a:pt x="296" y="668"/>
                  </a:lnTo>
                  <a:lnTo>
                    <a:pt x="272" y="656"/>
                  </a:lnTo>
                  <a:lnTo>
                    <a:pt x="264" y="648"/>
                  </a:lnTo>
                  <a:lnTo>
                    <a:pt x="244" y="636"/>
                  </a:lnTo>
                  <a:lnTo>
                    <a:pt x="228" y="628"/>
                  </a:lnTo>
                  <a:lnTo>
                    <a:pt x="208" y="612"/>
                  </a:lnTo>
                  <a:lnTo>
                    <a:pt x="196" y="604"/>
                  </a:lnTo>
                  <a:lnTo>
                    <a:pt x="192" y="604"/>
                  </a:lnTo>
                  <a:lnTo>
                    <a:pt x="188" y="600"/>
                  </a:lnTo>
                  <a:lnTo>
                    <a:pt x="172" y="588"/>
                  </a:lnTo>
                  <a:lnTo>
                    <a:pt x="152" y="580"/>
                  </a:lnTo>
                  <a:lnTo>
                    <a:pt x="144" y="572"/>
                  </a:lnTo>
                  <a:lnTo>
                    <a:pt x="120" y="560"/>
                  </a:lnTo>
                  <a:lnTo>
                    <a:pt x="100" y="548"/>
                  </a:lnTo>
                  <a:lnTo>
                    <a:pt x="96" y="544"/>
                  </a:lnTo>
                  <a:lnTo>
                    <a:pt x="84" y="540"/>
                  </a:lnTo>
                  <a:lnTo>
                    <a:pt x="76" y="532"/>
                  </a:lnTo>
                  <a:lnTo>
                    <a:pt x="72" y="532"/>
                  </a:lnTo>
                  <a:lnTo>
                    <a:pt x="52" y="516"/>
                  </a:lnTo>
                  <a:lnTo>
                    <a:pt x="48" y="516"/>
                  </a:lnTo>
                  <a:lnTo>
                    <a:pt x="28" y="504"/>
                  </a:lnTo>
                  <a:lnTo>
                    <a:pt x="24" y="504"/>
                  </a:lnTo>
                  <a:lnTo>
                    <a:pt x="4" y="492"/>
                  </a:lnTo>
                  <a:lnTo>
                    <a:pt x="0" y="492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72"/>
                  </a:lnTo>
                  <a:lnTo>
                    <a:pt x="0" y="456"/>
                  </a:lnTo>
                  <a:lnTo>
                    <a:pt x="0" y="420"/>
                  </a:lnTo>
                  <a:lnTo>
                    <a:pt x="4" y="416"/>
                  </a:lnTo>
                  <a:lnTo>
                    <a:pt x="8" y="416"/>
                  </a:lnTo>
                  <a:lnTo>
                    <a:pt x="16" y="412"/>
                  </a:lnTo>
                  <a:lnTo>
                    <a:pt x="16" y="408"/>
                  </a:lnTo>
                  <a:lnTo>
                    <a:pt x="24" y="404"/>
                  </a:lnTo>
                  <a:lnTo>
                    <a:pt x="28" y="404"/>
                  </a:lnTo>
                  <a:lnTo>
                    <a:pt x="28" y="400"/>
                  </a:lnTo>
                  <a:lnTo>
                    <a:pt x="36" y="400"/>
                  </a:lnTo>
                  <a:lnTo>
                    <a:pt x="44" y="392"/>
                  </a:lnTo>
                  <a:lnTo>
                    <a:pt x="52" y="388"/>
                  </a:lnTo>
                  <a:lnTo>
                    <a:pt x="52" y="384"/>
                  </a:lnTo>
                  <a:lnTo>
                    <a:pt x="56" y="384"/>
                  </a:lnTo>
                  <a:lnTo>
                    <a:pt x="60" y="384"/>
                  </a:lnTo>
                  <a:lnTo>
                    <a:pt x="64" y="384"/>
                  </a:lnTo>
                  <a:lnTo>
                    <a:pt x="68" y="380"/>
                  </a:lnTo>
                  <a:lnTo>
                    <a:pt x="68" y="376"/>
                  </a:lnTo>
                  <a:lnTo>
                    <a:pt x="76" y="376"/>
                  </a:lnTo>
                  <a:lnTo>
                    <a:pt x="80" y="372"/>
                  </a:lnTo>
                  <a:lnTo>
                    <a:pt x="92" y="372"/>
                  </a:lnTo>
                  <a:lnTo>
                    <a:pt x="96" y="372"/>
                  </a:lnTo>
                  <a:lnTo>
                    <a:pt x="100" y="376"/>
                  </a:lnTo>
                  <a:lnTo>
                    <a:pt x="104" y="376"/>
                  </a:lnTo>
                  <a:lnTo>
                    <a:pt x="108" y="376"/>
                  </a:lnTo>
                  <a:lnTo>
                    <a:pt x="108" y="372"/>
                  </a:lnTo>
                  <a:lnTo>
                    <a:pt x="112" y="372"/>
                  </a:lnTo>
                  <a:lnTo>
                    <a:pt x="112" y="368"/>
                  </a:lnTo>
                  <a:lnTo>
                    <a:pt x="116" y="364"/>
                  </a:lnTo>
                  <a:lnTo>
                    <a:pt x="124" y="364"/>
                  </a:lnTo>
                  <a:lnTo>
                    <a:pt x="128" y="360"/>
                  </a:lnTo>
                  <a:lnTo>
                    <a:pt x="132" y="360"/>
                  </a:lnTo>
                  <a:lnTo>
                    <a:pt x="132" y="364"/>
                  </a:lnTo>
                  <a:lnTo>
                    <a:pt x="136" y="364"/>
                  </a:lnTo>
                  <a:lnTo>
                    <a:pt x="140" y="360"/>
                  </a:lnTo>
                  <a:lnTo>
                    <a:pt x="144" y="360"/>
                  </a:lnTo>
                  <a:lnTo>
                    <a:pt x="148" y="360"/>
                  </a:lnTo>
                  <a:lnTo>
                    <a:pt x="152" y="360"/>
                  </a:lnTo>
                  <a:lnTo>
                    <a:pt x="156" y="360"/>
                  </a:lnTo>
                  <a:lnTo>
                    <a:pt x="160" y="360"/>
                  </a:lnTo>
                  <a:lnTo>
                    <a:pt x="164" y="356"/>
                  </a:lnTo>
                  <a:lnTo>
                    <a:pt x="168" y="356"/>
                  </a:lnTo>
                  <a:lnTo>
                    <a:pt x="168" y="352"/>
                  </a:lnTo>
                  <a:lnTo>
                    <a:pt x="172" y="352"/>
                  </a:lnTo>
                  <a:lnTo>
                    <a:pt x="176" y="348"/>
                  </a:lnTo>
                  <a:lnTo>
                    <a:pt x="176" y="34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238"/>
            <p:cNvSpPr>
              <a:spLocks noEditPoints="1"/>
            </p:cNvSpPr>
            <p:nvPr/>
          </p:nvSpPr>
          <p:spPr bwMode="auto">
            <a:xfrm>
              <a:off x="2590" y="2422"/>
              <a:ext cx="620" cy="684"/>
            </a:xfrm>
            <a:custGeom>
              <a:avLst/>
              <a:gdLst>
                <a:gd name="T0" fmla="*/ 40 w 620"/>
                <a:gd name="T1" fmla="*/ 44 h 684"/>
                <a:gd name="T2" fmla="*/ 28 w 620"/>
                <a:gd name="T3" fmla="*/ 56 h 684"/>
                <a:gd name="T4" fmla="*/ 24 w 620"/>
                <a:gd name="T5" fmla="*/ 20 h 684"/>
                <a:gd name="T6" fmla="*/ 52 w 620"/>
                <a:gd name="T7" fmla="*/ 0 h 684"/>
                <a:gd name="T8" fmla="*/ 516 w 620"/>
                <a:gd name="T9" fmla="*/ 504 h 684"/>
                <a:gd name="T10" fmla="*/ 516 w 620"/>
                <a:gd name="T11" fmla="*/ 588 h 684"/>
                <a:gd name="T12" fmla="*/ 540 w 620"/>
                <a:gd name="T13" fmla="*/ 624 h 684"/>
                <a:gd name="T14" fmla="*/ 568 w 620"/>
                <a:gd name="T15" fmla="*/ 668 h 684"/>
                <a:gd name="T16" fmla="*/ 476 w 620"/>
                <a:gd name="T17" fmla="*/ 680 h 684"/>
                <a:gd name="T18" fmla="*/ 444 w 620"/>
                <a:gd name="T19" fmla="*/ 684 h 684"/>
                <a:gd name="T20" fmla="*/ 412 w 620"/>
                <a:gd name="T21" fmla="*/ 676 h 684"/>
                <a:gd name="T22" fmla="*/ 376 w 620"/>
                <a:gd name="T23" fmla="*/ 672 h 684"/>
                <a:gd name="T24" fmla="*/ 348 w 620"/>
                <a:gd name="T25" fmla="*/ 664 h 684"/>
                <a:gd name="T26" fmla="*/ 304 w 620"/>
                <a:gd name="T27" fmla="*/ 652 h 684"/>
                <a:gd name="T28" fmla="*/ 164 w 620"/>
                <a:gd name="T29" fmla="*/ 652 h 684"/>
                <a:gd name="T30" fmla="*/ 116 w 620"/>
                <a:gd name="T31" fmla="*/ 652 h 684"/>
                <a:gd name="T32" fmla="*/ 88 w 620"/>
                <a:gd name="T33" fmla="*/ 632 h 684"/>
                <a:gd name="T34" fmla="*/ 56 w 620"/>
                <a:gd name="T35" fmla="*/ 640 h 684"/>
                <a:gd name="T36" fmla="*/ 12 w 620"/>
                <a:gd name="T37" fmla="*/ 640 h 684"/>
                <a:gd name="T38" fmla="*/ 4 w 620"/>
                <a:gd name="T39" fmla="*/ 616 h 684"/>
                <a:gd name="T40" fmla="*/ 4 w 620"/>
                <a:gd name="T41" fmla="*/ 580 h 684"/>
                <a:gd name="T42" fmla="*/ 16 w 620"/>
                <a:gd name="T43" fmla="*/ 544 h 684"/>
                <a:gd name="T44" fmla="*/ 32 w 620"/>
                <a:gd name="T45" fmla="*/ 508 h 684"/>
                <a:gd name="T46" fmla="*/ 40 w 620"/>
                <a:gd name="T47" fmla="*/ 476 h 684"/>
                <a:gd name="T48" fmla="*/ 64 w 620"/>
                <a:gd name="T49" fmla="*/ 420 h 684"/>
                <a:gd name="T50" fmla="*/ 104 w 620"/>
                <a:gd name="T51" fmla="*/ 380 h 684"/>
                <a:gd name="T52" fmla="*/ 104 w 620"/>
                <a:gd name="T53" fmla="*/ 324 h 684"/>
                <a:gd name="T54" fmla="*/ 88 w 620"/>
                <a:gd name="T55" fmla="*/ 292 h 684"/>
                <a:gd name="T56" fmla="*/ 64 w 620"/>
                <a:gd name="T57" fmla="*/ 236 h 684"/>
                <a:gd name="T58" fmla="*/ 64 w 620"/>
                <a:gd name="T59" fmla="*/ 236 h 684"/>
                <a:gd name="T60" fmla="*/ 84 w 620"/>
                <a:gd name="T61" fmla="*/ 208 h 684"/>
                <a:gd name="T62" fmla="*/ 72 w 620"/>
                <a:gd name="T63" fmla="*/ 172 h 684"/>
                <a:gd name="T64" fmla="*/ 56 w 620"/>
                <a:gd name="T65" fmla="*/ 132 h 684"/>
                <a:gd name="T66" fmla="*/ 28 w 620"/>
                <a:gd name="T67" fmla="*/ 88 h 684"/>
                <a:gd name="T68" fmla="*/ 60 w 620"/>
                <a:gd name="T69" fmla="*/ 80 h 684"/>
                <a:gd name="T70" fmla="*/ 92 w 620"/>
                <a:gd name="T71" fmla="*/ 72 h 684"/>
                <a:gd name="T72" fmla="*/ 144 w 620"/>
                <a:gd name="T73" fmla="*/ 76 h 684"/>
                <a:gd name="T74" fmla="*/ 224 w 620"/>
                <a:gd name="T75" fmla="*/ 72 h 684"/>
                <a:gd name="T76" fmla="*/ 252 w 620"/>
                <a:gd name="T77" fmla="*/ 88 h 684"/>
                <a:gd name="T78" fmla="*/ 264 w 620"/>
                <a:gd name="T79" fmla="*/ 124 h 684"/>
                <a:gd name="T80" fmla="*/ 276 w 620"/>
                <a:gd name="T81" fmla="*/ 156 h 684"/>
                <a:gd name="T82" fmla="*/ 300 w 620"/>
                <a:gd name="T83" fmla="*/ 188 h 684"/>
                <a:gd name="T84" fmla="*/ 332 w 620"/>
                <a:gd name="T85" fmla="*/ 180 h 684"/>
                <a:gd name="T86" fmla="*/ 384 w 620"/>
                <a:gd name="T87" fmla="*/ 176 h 684"/>
                <a:gd name="T88" fmla="*/ 392 w 620"/>
                <a:gd name="T89" fmla="*/ 152 h 684"/>
                <a:gd name="T90" fmla="*/ 448 w 620"/>
                <a:gd name="T91" fmla="*/ 128 h 684"/>
                <a:gd name="T92" fmla="*/ 508 w 620"/>
                <a:gd name="T93" fmla="*/ 148 h 684"/>
                <a:gd name="T94" fmla="*/ 508 w 620"/>
                <a:gd name="T95" fmla="*/ 188 h 684"/>
                <a:gd name="T96" fmla="*/ 508 w 620"/>
                <a:gd name="T97" fmla="*/ 228 h 684"/>
                <a:gd name="T98" fmla="*/ 520 w 620"/>
                <a:gd name="T99" fmla="*/ 276 h 684"/>
                <a:gd name="T100" fmla="*/ 532 w 620"/>
                <a:gd name="T101" fmla="*/ 308 h 684"/>
                <a:gd name="T102" fmla="*/ 528 w 620"/>
                <a:gd name="T103" fmla="*/ 336 h 684"/>
                <a:gd name="T104" fmla="*/ 548 w 620"/>
                <a:gd name="T105" fmla="*/ 336 h 684"/>
                <a:gd name="T106" fmla="*/ 580 w 620"/>
                <a:gd name="T107" fmla="*/ 336 h 684"/>
                <a:gd name="T108" fmla="*/ 612 w 620"/>
                <a:gd name="T109" fmla="*/ 332 h 684"/>
                <a:gd name="T110" fmla="*/ 616 w 620"/>
                <a:gd name="T111" fmla="*/ 364 h 684"/>
                <a:gd name="T112" fmla="*/ 612 w 620"/>
                <a:gd name="T113" fmla="*/ 420 h 684"/>
                <a:gd name="T114" fmla="*/ 568 w 620"/>
                <a:gd name="T115" fmla="*/ 43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0" h="684">
                  <a:moveTo>
                    <a:pt x="68" y="12"/>
                  </a:moveTo>
                  <a:lnTo>
                    <a:pt x="68" y="16"/>
                  </a:lnTo>
                  <a:lnTo>
                    <a:pt x="56" y="16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44" y="32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68"/>
                  </a:lnTo>
                  <a:lnTo>
                    <a:pt x="32" y="68"/>
                  </a:lnTo>
                  <a:lnTo>
                    <a:pt x="28" y="68"/>
                  </a:lnTo>
                  <a:lnTo>
                    <a:pt x="24" y="68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12"/>
                  </a:lnTo>
                  <a:lnTo>
                    <a:pt x="68" y="12"/>
                  </a:lnTo>
                  <a:close/>
                  <a:moveTo>
                    <a:pt x="516" y="468"/>
                  </a:moveTo>
                  <a:lnTo>
                    <a:pt x="516" y="480"/>
                  </a:lnTo>
                  <a:lnTo>
                    <a:pt x="516" y="484"/>
                  </a:lnTo>
                  <a:lnTo>
                    <a:pt x="516" y="504"/>
                  </a:lnTo>
                  <a:lnTo>
                    <a:pt x="516" y="520"/>
                  </a:lnTo>
                  <a:lnTo>
                    <a:pt x="516" y="524"/>
                  </a:lnTo>
                  <a:lnTo>
                    <a:pt x="516" y="528"/>
                  </a:lnTo>
                  <a:lnTo>
                    <a:pt x="516" y="532"/>
                  </a:lnTo>
                  <a:lnTo>
                    <a:pt x="516" y="556"/>
                  </a:lnTo>
                  <a:lnTo>
                    <a:pt x="516" y="564"/>
                  </a:lnTo>
                  <a:lnTo>
                    <a:pt x="516" y="584"/>
                  </a:lnTo>
                  <a:lnTo>
                    <a:pt x="516" y="588"/>
                  </a:lnTo>
                  <a:lnTo>
                    <a:pt x="516" y="592"/>
                  </a:lnTo>
                  <a:lnTo>
                    <a:pt x="520" y="596"/>
                  </a:lnTo>
                  <a:lnTo>
                    <a:pt x="524" y="600"/>
                  </a:lnTo>
                  <a:lnTo>
                    <a:pt x="524" y="604"/>
                  </a:lnTo>
                  <a:lnTo>
                    <a:pt x="524" y="608"/>
                  </a:lnTo>
                  <a:lnTo>
                    <a:pt x="528" y="612"/>
                  </a:lnTo>
                  <a:lnTo>
                    <a:pt x="532" y="612"/>
                  </a:lnTo>
                  <a:lnTo>
                    <a:pt x="540" y="624"/>
                  </a:lnTo>
                  <a:lnTo>
                    <a:pt x="552" y="636"/>
                  </a:lnTo>
                  <a:lnTo>
                    <a:pt x="556" y="636"/>
                  </a:lnTo>
                  <a:lnTo>
                    <a:pt x="572" y="648"/>
                  </a:lnTo>
                  <a:lnTo>
                    <a:pt x="576" y="656"/>
                  </a:lnTo>
                  <a:lnTo>
                    <a:pt x="588" y="664"/>
                  </a:lnTo>
                  <a:lnTo>
                    <a:pt x="592" y="664"/>
                  </a:lnTo>
                  <a:lnTo>
                    <a:pt x="580" y="668"/>
                  </a:lnTo>
                  <a:lnTo>
                    <a:pt x="568" y="668"/>
                  </a:lnTo>
                  <a:lnTo>
                    <a:pt x="564" y="672"/>
                  </a:lnTo>
                  <a:lnTo>
                    <a:pt x="560" y="672"/>
                  </a:lnTo>
                  <a:lnTo>
                    <a:pt x="544" y="672"/>
                  </a:lnTo>
                  <a:lnTo>
                    <a:pt x="532" y="676"/>
                  </a:lnTo>
                  <a:lnTo>
                    <a:pt x="504" y="680"/>
                  </a:lnTo>
                  <a:lnTo>
                    <a:pt x="484" y="684"/>
                  </a:lnTo>
                  <a:lnTo>
                    <a:pt x="480" y="680"/>
                  </a:lnTo>
                  <a:lnTo>
                    <a:pt x="476" y="680"/>
                  </a:lnTo>
                  <a:lnTo>
                    <a:pt x="472" y="680"/>
                  </a:lnTo>
                  <a:lnTo>
                    <a:pt x="468" y="680"/>
                  </a:lnTo>
                  <a:lnTo>
                    <a:pt x="464" y="680"/>
                  </a:lnTo>
                  <a:lnTo>
                    <a:pt x="460" y="684"/>
                  </a:lnTo>
                  <a:lnTo>
                    <a:pt x="456" y="684"/>
                  </a:lnTo>
                  <a:lnTo>
                    <a:pt x="452" y="684"/>
                  </a:lnTo>
                  <a:lnTo>
                    <a:pt x="448" y="684"/>
                  </a:lnTo>
                  <a:lnTo>
                    <a:pt x="444" y="684"/>
                  </a:lnTo>
                  <a:lnTo>
                    <a:pt x="440" y="680"/>
                  </a:lnTo>
                  <a:lnTo>
                    <a:pt x="432" y="676"/>
                  </a:lnTo>
                  <a:lnTo>
                    <a:pt x="428" y="676"/>
                  </a:lnTo>
                  <a:lnTo>
                    <a:pt x="424" y="680"/>
                  </a:lnTo>
                  <a:lnTo>
                    <a:pt x="420" y="680"/>
                  </a:lnTo>
                  <a:lnTo>
                    <a:pt x="416" y="680"/>
                  </a:lnTo>
                  <a:lnTo>
                    <a:pt x="416" y="676"/>
                  </a:lnTo>
                  <a:lnTo>
                    <a:pt x="412" y="676"/>
                  </a:lnTo>
                  <a:lnTo>
                    <a:pt x="408" y="676"/>
                  </a:lnTo>
                  <a:lnTo>
                    <a:pt x="400" y="676"/>
                  </a:lnTo>
                  <a:lnTo>
                    <a:pt x="396" y="676"/>
                  </a:lnTo>
                  <a:lnTo>
                    <a:pt x="388" y="676"/>
                  </a:lnTo>
                  <a:lnTo>
                    <a:pt x="384" y="676"/>
                  </a:lnTo>
                  <a:lnTo>
                    <a:pt x="380" y="676"/>
                  </a:lnTo>
                  <a:lnTo>
                    <a:pt x="380" y="672"/>
                  </a:lnTo>
                  <a:lnTo>
                    <a:pt x="376" y="672"/>
                  </a:lnTo>
                  <a:lnTo>
                    <a:pt x="372" y="672"/>
                  </a:lnTo>
                  <a:lnTo>
                    <a:pt x="372" y="676"/>
                  </a:lnTo>
                  <a:lnTo>
                    <a:pt x="368" y="676"/>
                  </a:lnTo>
                  <a:lnTo>
                    <a:pt x="364" y="676"/>
                  </a:lnTo>
                  <a:lnTo>
                    <a:pt x="360" y="676"/>
                  </a:lnTo>
                  <a:lnTo>
                    <a:pt x="356" y="672"/>
                  </a:lnTo>
                  <a:lnTo>
                    <a:pt x="352" y="672"/>
                  </a:lnTo>
                  <a:lnTo>
                    <a:pt x="348" y="664"/>
                  </a:lnTo>
                  <a:lnTo>
                    <a:pt x="344" y="664"/>
                  </a:lnTo>
                  <a:lnTo>
                    <a:pt x="340" y="656"/>
                  </a:lnTo>
                  <a:lnTo>
                    <a:pt x="340" y="652"/>
                  </a:lnTo>
                  <a:lnTo>
                    <a:pt x="336" y="652"/>
                  </a:lnTo>
                  <a:lnTo>
                    <a:pt x="324" y="652"/>
                  </a:lnTo>
                  <a:lnTo>
                    <a:pt x="320" y="652"/>
                  </a:lnTo>
                  <a:lnTo>
                    <a:pt x="316" y="652"/>
                  </a:lnTo>
                  <a:lnTo>
                    <a:pt x="304" y="652"/>
                  </a:lnTo>
                  <a:lnTo>
                    <a:pt x="292" y="652"/>
                  </a:lnTo>
                  <a:lnTo>
                    <a:pt x="280" y="652"/>
                  </a:lnTo>
                  <a:lnTo>
                    <a:pt x="244" y="652"/>
                  </a:lnTo>
                  <a:lnTo>
                    <a:pt x="216" y="652"/>
                  </a:lnTo>
                  <a:lnTo>
                    <a:pt x="212" y="652"/>
                  </a:lnTo>
                  <a:lnTo>
                    <a:pt x="196" y="652"/>
                  </a:lnTo>
                  <a:lnTo>
                    <a:pt x="192" y="652"/>
                  </a:lnTo>
                  <a:lnTo>
                    <a:pt x="164" y="652"/>
                  </a:lnTo>
                  <a:lnTo>
                    <a:pt x="148" y="652"/>
                  </a:lnTo>
                  <a:lnTo>
                    <a:pt x="136" y="652"/>
                  </a:lnTo>
                  <a:lnTo>
                    <a:pt x="132" y="652"/>
                  </a:lnTo>
                  <a:lnTo>
                    <a:pt x="124" y="652"/>
                  </a:lnTo>
                  <a:lnTo>
                    <a:pt x="124" y="656"/>
                  </a:lnTo>
                  <a:lnTo>
                    <a:pt x="120" y="656"/>
                  </a:lnTo>
                  <a:lnTo>
                    <a:pt x="116" y="656"/>
                  </a:lnTo>
                  <a:lnTo>
                    <a:pt x="116" y="652"/>
                  </a:lnTo>
                  <a:lnTo>
                    <a:pt x="116" y="656"/>
                  </a:lnTo>
                  <a:lnTo>
                    <a:pt x="112" y="652"/>
                  </a:lnTo>
                  <a:lnTo>
                    <a:pt x="108" y="648"/>
                  </a:lnTo>
                  <a:lnTo>
                    <a:pt x="100" y="644"/>
                  </a:lnTo>
                  <a:lnTo>
                    <a:pt x="96" y="644"/>
                  </a:lnTo>
                  <a:lnTo>
                    <a:pt x="92" y="636"/>
                  </a:lnTo>
                  <a:lnTo>
                    <a:pt x="88" y="636"/>
                  </a:lnTo>
                  <a:lnTo>
                    <a:pt x="88" y="632"/>
                  </a:lnTo>
                  <a:lnTo>
                    <a:pt x="84" y="632"/>
                  </a:lnTo>
                  <a:lnTo>
                    <a:pt x="80" y="632"/>
                  </a:lnTo>
                  <a:lnTo>
                    <a:pt x="76" y="632"/>
                  </a:lnTo>
                  <a:lnTo>
                    <a:pt x="72" y="632"/>
                  </a:lnTo>
                  <a:lnTo>
                    <a:pt x="64" y="632"/>
                  </a:lnTo>
                  <a:lnTo>
                    <a:pt x="60" y="636"/>
                  </a:lnTo>
                  <a:lnTo>
                    <a:pt x="56" y="636"/>
                  </a:lnTo>
                  <a:lnTo>
                    <a:pt x="56" y="640"/>
                  </a:lnTo>
                  <a:lnTo>
                    <a:pt x="44" y="644"/>
                  </a:lnTo>
                  <a:lnTo>
                    <a:pt x="40" y="644"/>
                  </a:lnTo>
                  <a:lnTo>
                    <a:pt x="36" y="644"/>
                  </a:lnTo>
                  <a:lnTo>
                    <a:pt x="28" y="644"/>
                  </a:lnTo>
                  <a:lnTo>
                    <a:pt x="24" y="644"/>
                  </a:lnTo>
                  <a:lnTo>
                    <a:pt x="20" y="640"/>
                  </a:lnTo>
                  <a:lnTo>
                    <a:pt x="16" y="640"/>
                  </a:lnTo>
                  <a:lnTo>
                    <a:pt x="12" y="640"/>
                  </a:lnTo>
                  <a:lnTo>
                    <a:pt x="12" y="644"/>
                  </a:lnTo>
                  <a:lnTo>
                    <a:pt x="8" y="644"/>
                  </a:lnTo>
                  <a:lnTo>
                    <a:pt x="4" y="648"/>
                  </a:lnTo>
                  <a:lnTo>
                    <a:pt x="4" y="640"/>
                  </a:lnTo>
                  <a:lnTo>
                    <a:pt x="4" y="632"/>
                  </a:lnTo>
                  <a:lnTo>
                    <a:pt x="4" y="624"/>
                  </a:lnTo>
                  <a:lnTo>
                    <a:pt x="4" y="620"/>
                  </a:lnTo>
                  <a:lnTo>
                    <a:pt x="4" y="616"/>
                  </a:lnTo>
                  <a:lnTo>
                    <a:pt x="4" y="608"/>
                  </a:lnTo>
                  <a:lnTo>
                    <a:pt x="4" y="604"/>
                  </a:lnTo>
                  <a:lnTo>
                    <a:pt x="4" y="600"/>
                  </a:lnTo>
                  <a:lnTo>
                    <a:pt x="4" y="596"/>
                  </a:lnTo>
                  <a:lnTo>
                    <a:pt x="4" y="592"/>
                  </a:lnTo>
                  <a:lnTo>
                    <a:pt x="4" y="588"/>
                  </a:lnTo>
                  <a:lnTo>
                    <a:pt x="4" y="584"/>
                  </a:lnTo>
                  <a:lnTo>
                    <a:pt x="4" y="580"/>
                  </a:lnTo>
                  <a:lnTo>
                    <a:pt x="0" y="576"/>
                  </a:lnTo>
                  <a:lnTo>
                    <a:pt x="4" y="572"/>
                  </a:lnTo>
                  <a:lnTo>
                    <a:pt x="8" y="572"/>
                  </a:lnTo>
                  <a:lnTo>
                    <a:pt x="16" y="564"/>
                  </a:lnTo>
                  <a:lnTo>
                    <a:pt x="16" y="560"/>
                  </a:lnTo>
                  <a:lnTo>
                    <a:pt x="16" y="556"/>
                  </a:lnTo>
                  <a:lnTo>
                    <a:pt x="16" y="552"/>
                  </a:lnTo>
                  <a:lnTo>
                    <a:pt x="16" y="544"/>
                  </a:lnTo>
                  <a:lnTo>
                    <a:pt x="20" y="540"/>
                  </a:lnTo>
                  <a:lnTo>
                    <a:pt x="24" y="532"/>
                  </a:lnTo>
                  <a:lnTo>
                    <a:pt x="24" y="528"/>
                  </a:lnTo>
                  <a:lnTo>
                    <a:pt x="28" y="524"/>
                  </a:lnTo>
                  <a:lnTo>
                    <a:pt x="28" y="520"/>
                  </a:lnTo>
                  <a:lnTo>
                    <a:pt x="28" y="516"/>
                  </a:lnTo>
                  <a:lnTo>
                    <a:pt x="28" y="508"/>
                  </a:lnTo>
                  <a:lnTo>
                    <a:pt x="32" y="508"/>
                  </a:lnTo>
                  <a:lnTo>
                    <a:pt x="32" y="504"/>
                  </a:lnTo>
                  <a:lnTo>
                    <a:pt x="32" y="500"/>
                  </a:lnTo>
                  <a:lnTo>
                    <a:pt x="32" y="496"/>
                  </a:lnTo>
                  <a:lnTo>
                    <a:pt x="32" y="492"/>
                  </a:lnTo>
                  <a:lnTo>
                    <a:pt x="32" y="488"/>
                  </a:lnTo>
                  <a:lnTo>
                    <a:pt x="32" y="484"/>
                  </a:lnTo>
                  <a:lnTo>
                    <a:pt x="36" y="480"/>
                  </a:lnTo>
                  <a:lnTo>
                    <a:pt x="40" y="476"/>
                  </a:lnTo>
                  <a:lnTo>
                    <a:pt x="40" y="460"/>
                  </a:lnTo>
                  <a:lnTo>
                    <a:pt x="40" y="452"/>
                  </a:lnTo>
                  <a:lnTo>
                    <a:pt x="52" y="444"/>
                  </a:lnTo>
                  <a:lnTo>
                    <a:pt x="56" y="436"/>
                  </a:lnTo>
                  <a:lnTo>
                    <a:pt x="60" y="432"/>
                  </a:lnTo>
                  <a:lnTo>
                    <a:pt x="64" y="428"/>
                  </a:lnTo>
                  <a:lnTo>
                    <a:pt x="60" y="424"/>
                  </a:lnTo>
                  <a:lnTo>
                    <a:pt x="64" y="420"/>
                  </a:lnTo>
                  <a:lnTo>
                    <a:pt x="72" y="416"/>
                  </a:lnTo>
                  <a:lnTo>
                    <a:pt x="76" y="412"/>
                  </a:lnTo>
                  <a:lnTo>
                    <a:pt x="84" y="412"/>
                  </a:lnTo>
                  <a:lnTo>
                    <a:pt x="88" y="408"/>
                  </a:lnTo>
                  <a:lnTo>
                    <a:pt x="88" y="404"/>
                  </a:lnTo>
                  <a:lnTo>
                    <a:pt x="92" y="400"/>
                  </a:lnTo>
                  <a:lnTo>
                    <a:pt x="100" y="392"/>
                  </a:lnTo>
                  <a:lnTo>
                    <a:pt x="104" y="380"/>
                  </a:lnTo>
                  <a:lnTo>
                    <a:pt x="104" y="372"/>
                  </a:lnTo>
                  <a:lnTo>
                    <a:pt x="104" y="368"/>
                  </a:lnTo>
                  <a:lnTo>
                    <a:pt x="104" y="360"/>
                  </a:lnTo>
                  <a:lnTo>
                    <a:pt x="104" y="348"/>
                  </a:lnTo>
                  <a:lnTo>
                    <a:pt x="108" y="336"/>
                  </a:lnTo>
                  <a:lnTo>
                    <a:pt x="108" y="332"/>
                  </a:lnTo>
                  <a:lnTo>
                    <a:pt x="108" y="328"/>
                  </a:lnTo>
                  <a:lnTo>
                    <a:pt x="104" y="324"/>
                  </a:lnTo>
                  <a:lnTo>
                    <a:pt x="100" y="320"/>
                  </a:lnTo>
                  <a:lnTo>
                    <a:pt x="104" y="316"/>
                  </a:lnTo>
                  <a:lnTo>
                    <a:pt x="96" y="308"/>
                  </a:lnTo>
                  <a:lnTo>
                    <a:pt x="92" y="304"/>
                  </a:lnTo>
                  <a:lnTo>
                    <a:pt x="92" y="300"/>
                  </a:lnTo>
                  <a:lnTo>
                    <a:pt x="92" y="296"/>
                  </a:lnTo>
                  <a:lnTo>
                    <a:pt x="88" y="296"/>
                  </a:lnTo>
                  <a:lnTo>
                    <a:pt x="88" y="292"/>
                  </a:lnTo>
                  <a:lnTo>
                    <a:pt x="80" y="280"/>
                  </a:lnTo>
                  <a:lnTo>
                    <a:pt x="80" y="276"/>
                  </a:lnTo>
                  <a:lnTo>
                    <a:pt x="80" y="272"/>
                  </a:lnTo>
                  <a:lnTo>
                    <a:pt x="76" y="272"/>
                  </a:lnTo>
                  <a:lnTo>
                    <a:pt x="76" y="264"/>
                  </a:lnTo>
                  <a:lnTo>
                    <a:pt x="72" y="252"/>
                  </a:lnTo>
                  <a:lnTo>
                    <a:pt x="72" y="248"/>
                  </a:lnTo>
                  <a:lnTo>
                    <a:pt x="64" y="236"/>
                  </a:lnTo>
                  <a:lnTo>
                    <a:pt x="64" y="232"/>
                  </a:lnTo>
                  <a:lnTo>
                    <a:pt x="68" y="228"/>
                  </a:lnTo>
                  <a:lnTo>
                    <a:pt x="72" y="224"/>
                  </a:lnTo>
                  <a:lnTo>
                    <a:pt x="72" y="228"/>
                  </a:lnTo>
                  <a:lnTo>
                    <a:pt x="68" y="228"/>
                  </a:lnTo>
                  <a:lnTo>
                    <a:pt x="68" y="232"/>
                  </a:lnTo>
                  <a:lnTo>
                    <a:pt x="64" y="232"/>
                  </a:lnTo>
                  <a:lnTo>
                    <a:pt x="64" y="236"/>
                  </a:lnTo>
                  <a:lnTo>
                    <a:pt x="68" y="232"/>
                  </a:lnTo>
                  <a:lnTo>
                    <a:pt x="68" y="228"/>
                  </a:lnTo>
                  <a:lnTo>
                    <a:pt x="76" y="224"/>
                  </a:lnTo>
                  <a:lnTo>
                    <a:pt x="80" y="220"/>
                  </a:lnTo>
                  <a:lnTo>
                    <a:pt x="84" y="220"/>
                  </a:lnTo>
                  <a:lnTo>
                    <a:pt x="84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4"/>
                  </a:lnTo>
                  <a:lnTo>
                    <a:pt x="84" y="200"/>
                  </a:lnTo>
                  <a:lnTo>
                    <a:pt x="84" y="196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6" y="184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68" y="172"/>
                  </a:lnTo>
                  <a:lnTo>
                    <a:pt x="68" y="168"/>
                  </a:lnTo>
                  <a:lnTo>
                    <a:pt x="64" y="160"/>
                  </a:lnTo>
                  <a:lnTo>
                    <a:pt x="64" y="156"/>
                  </a:lnTo>
                  <a:lnTo>
                    <a:pt x="64" y="152"/>
                  </a:lnTo>
                  <a:lnTo>
                    <a:pt x="60" y="144"/>
                  </a:lnTo>
                  <a:lnTo>
                    <a:pt x="56" y="136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48" y="120"/>
                  </a:lnTo>
                  <a:lnTo>
                    <a:pt x="44" y="116"/>
                  </a:lnTo>
                  <a:lnTo>
                    <a:pt x="40" y="112"/>
                  </a:lnTo>
                  <a:lnTo>
                    <a:pt x="36" y="104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28" y="88"/>
                  </a:lnTo>
                  <a:lnTo>
                    <a:pt x="28" y="84"/>
                  </a:lnTo>
                  <a:lnTo>
                    <a:pt x="32" y="88"/>
                  </a:lnTo>
                  <a:lnTo>
                    <a:pt x="36" y="84"/>
                  </a:lnTo>
                  <a:lnTo>
                    <a:pt x="40" y="84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4" y="76"/>
                  </a:lnTo>
                  <a:lnTo>
                    <a:pt x="68" y="76"/>
                  </a:lnTo>
                  <a:lnTo>
                    <a:pt x="72" y="76"/>
                  </a:lnTo>
                  <a:lnTo>
                    <a:pt x="72" y="72"/>
                  </a:lnTo>
                  <a:lnTo>
                    <a:pt x="76" y="76"/>
                  </a:lnTo>
                  <a:lnTo>
                    <a:pt x="84" y="72"/>
                  </a:lnTo>
                  <a:lnTo>
                    <a:pt x="88" y="72"/>
                  </a:lnTo>
                  <a:lnTo>
                    <a:pt x="92" y="72"/>
                  </a:lnTo>
                  <a:lnTo>
                    <a:pt x="92" y="76"/>
                  </a:lnTo>
                  <a:lnTo>
                    <a:pt x="104" y="76"/>
                  </a:lnTo>
                  <a:lnTo>
                    <a:pt x="112" y="72"/>
                  </a:lnTo>
                  <a:lnTo>
                    <a:pt x="116" y="72"/>
                  </a:lnTo>
                  <a:lnTo>
                    <a:pt x="120" y="76"/>
                  </a:lnTo>
                  <a:lnTo>
                    <a:pt x="128" y="76"/>
                  </a:lnTo>
                  <a:lnTo>
                    <a:pt x="132" y="76"/>
                  </a:lnTo>
                  <a:lnTo>
                    <a:pt x="144" y="76"/>
                  </a:lnTo>
                  <a:lnTo>
                    <a:pt x="152" y="76"/>
                  </a:lnTo>
                  <a:lnTo>
                    <a:pt x="156" y="76"/>
                  </a:lnTo>
                  <a:lnTo>
                    <a:pt x="168" y="76"/>
                  </a:lnTo>
                  <a:lnTo>
                    <a:pt x="200" y="72"/>
                  </a:lnTo>
                  <a:lnTo>
                    <a:pt x="204" y="76"/>
                  </a:lnTo>
                  <a:lnTo>
                    <a:pt x="212" y="76"/>
                  </a:lnTo>
                  <a:lnTo>
                    <a:pt x="220" y="76"/>
                  </a:lnTo>
                  <a:lnTo>
                    <a:pt x="224" y="72"/>
                  </a:lnTo>
                  <a:lnTo>
                    <a:pt x="228" y="72"/>
                  </a:lnTo>
                  <a:lnTo>
                    <a:pt x="232" y="72"/>
                  </a:lnTo>
                  <a:lnTo>
                    <a:pt x="240" y="76"/>
                  </a:lnTo>
                  <a:lnTo>
                    <a:pt x="244" y="76"/>
                  </a:lnTo>
                  <a:lnTo>
                    <a:pt x="244" y="80"/>
                  </a:lnTo>
                  <a:lnTo>
                    <a:pt x="244" y="84"/>
                  </a:lnTo>
                  <a:lnTo>
                    <a:pt x="248" y="88"/>
                  </a:lnTo>
                  <a:lnTo>
                    <a:pt x="252" y="88"/>
                  </a:lnTo>
                  <a:lnTo>
                    <a:pt x="252" y="92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52" y="10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60" y="124"/>
                  </a:lnTo>
                  <a:lnTo>
                    <a:pt x="264" y="124"/>
                  </a:lnTo>
                  <a:lnTo>
                    <a:pt x="264" y="132"/>
                  </a:lnTo>
                  <a:lnTo>
                    <a:pt x="264" y="136"/>
                  </a:lnTo>
                  <a:lnTo>
                    <a:pt x="264" y="140"/>
                  </a:lnTo>
                  <a:lnTo>
                    <a:pt x="264" y="148"/>
                  </a:lnTo>
                  <a:lnTo>
                    <a:pt x="268" y="148"/>
                  </a:lnTo>
                  <a:lnTo>
                    <a:pt x="272" y="152"/>
                  </a:lnTo>
                  <a:lnTo>
                    <a:pt x="272" y="156"/>
                  </a:lnTo>
                  <a:lnTo>
                    <a:pt x="276" y="156"/>
                  </a:lnTo>
                  <a:lnTo>
                    <a:pt x="280" y="164"/>
                  </a:lnTo>
                  <a:lnTo>
                    <a:pt x="280" y="168"/>
                  </a:lnTo>
                  <a:lnTo>
                    <a:pt x="284" y="172"/>
                  </a:lnTo>
                  <a:lnTo>
                    <a:pt x="288" y="176"/>
                  </a:lnTo>
                  <a:lnTo>
                    <a:pt x="292" y="180"/>
                  </a:lnTo>
                  <a:lnTo>
                    <a:pt x="292" y="184"/>
                  </a:lnTo>
                  <a:lnTo>
                    <a:pt x="296" y="188"/>
                  </a:lnTo>
                  <a:lnTo>
                    <a:pt x="300" y="188"/>
                  </a:lnTo>
                  <a:lnTo>
                    <a:pt x="304" y="184"/>
                  </a:lnTo>
                  <a:lnTo>
                    <a:pt x="312" y="184"/>
                  </a:lnTo>
                  <a:lnTo>
                    <a:pt x="316" y="184"/>
                  </a:lnTo>
                  <a:lnTo>
                    <a:pt x="316" y="188"/>
                  </a:lnTo>
                  <a:lnTo>
                    <a:pt x="320" y="188"/>
                  </a:lnTo>
                  <a:lnTo>
                    <a:pt x="320" y="184"/>
                  </a:lnTo>
                  <a:lnTo>
                    <a:pt x="324" y="180"/>
                  </a:lnTo>
                  <a:lnTo>
                    <a:pt x="332" y="180"/>
                  </a:lnTo>
                  <a:lnTo>
                    <a:pt x="336" y="184"/>
                  </a:lnTo>
                  <a:lnTo>
                    <a:pt x="344" y="180"/>
                  </a:lnTo>
                  <a:lnTo>
                    <a:pt x="340" y="180"/>
                  </a:lnTo>
                  <a:lnTo>
                    <a:pt x="344" y="180"/>
                  </a:lnTo>
                  <a:lnTo>
                    <a:pt x="356" y="180"/>
                  </a:lnTo>
                  <a:lnTo>
                    <a:pt x="368" y="180"/>
                  </a:lnTo>
                  <a:lnTo>
                    <a:pt x="384" y="180"/>
                  </a:lnTo>
                  <a:lnTo>
                    <a:pt x="384" y="176"/>
                  </a:lnTo>
                  <a:lnTo>
                    <a:pt x="384" y="172"/>
                  </a:lnTo>
                  <a:lnTo>
                    <a:pt x="384" y="168"/>
                  </a:lnTo>
                  <a:lnTo>
                    <a:pt x="388" y="168"/>
                  </a:lnTo>
                  <a:lnTo>
                    <a:pt x="384" y="164"/>
                  </a:lnTo>
                  <a:lnTo>
                    <a:pt x="384" y="160"/>
                  </a:lnTo>
                  <a:lnTo>
                    <a:pt x="388" y="160"/>
                  </a:lnTo>
                  <a:lnTo>
                    <a:pt x="392" y="156"/>
                  </a:lnTo>
                  <a:lnTo>
                    <a:pt x="392" y="152"/>
                  </a:lnTo>
                  <a:lnTo>
                    <a:pt x="392" y="148"/>
                  </a:lnTo>
                  <a:lnTo>
                    <a:pt x="392" y="144"/>
                  </a:lnTo>
                  <a:lnTo>
                    <a:pt x="392" y="140"/>
                  </a:lnTo>
                  <a:lnTo>
                    <a:pt x="392" y="132"/>
                  </a:lnTo>
                  <a:lnTo>
                    <a:pt x="416" y="132"/>
                  </a:lnTo>
                  <a:lnTo>
                    <a:pt x="432" y="132"/>
                  </a:lnTo>
                  <a:lnTo>
                    <a:pt x="432" y="128"/>
                  </a:lnTo>
                  <a:lnTo>
                    <a:pt x="448" y="128"/>
                  </a:lnTo>
                  <a:lnTo>
                    <a:pt x="444" y="132"/>
                  </a:lnTo>
                  <a:lnTo>
                    <a:pt x="444" y="136"/>
                  </a:lnTo>
                  <a:lnTo>
                    <a:pt x="444" y="140"/>
                  </a:lnTo>
                  <a:lnTo>
                    <a:pt x="444" y="144"/>
                  </a:lnTo>
                  <a:lnTo>
                    <a:pt x="476" y="144"/>
                  </a:lnTo>
                  <a:lnTo>
                    <a:pt x="496" y="144"/>
                  </a:lnTo>
                  <a:lnTo>
                    <a:pt x="504" y="144"/>
                  </a:lnTo>
                  <a:lnTo>
                    <a:pt x="508" y="148"/>
                  </a:lnTo>
                  <a:lnTo>
                    <a:pt x="508" y="156"/>
                  </a:lnTo>
                  <a:lnTo>
                    <a:pt x="508" y="160"/>
                  </a:lnTo>
                  <a:lnTo>
                    <a:pt x="508" y="164"/>
                  </a:lnTo>
                  <a:lnTo>
                    <a:pt x="504" y="172"/>
                  </a:lnTo>
                  <a:lnTo>
                    <a:pt x="504" y="180"/>
                  </a:lnTo>
                  <a:lnTo>
                    <a:pt x="504" y="184"/>
                  </a:lnTo>
                  <a:lnTo>
                    <a:pt x="508" y="184"/>
                  </a:lnTo>
                  <a:lnTo>
                    <a:pt x="508" y="188"/>
                  </a:lnTo>
                  <a:lnTo>
                    <a:pt x="508" y="192"/>
                  </a:lnTo>
                  <a:lnTo>
                    <a:pt x="512" y="196"/>
                  </a:lnTo>
                  <a:lnTo>
                    <a:pt x="512" y="200"/>
                  </a:lnTo>
                  <a:lnTo>
                    <a:pt x="512" y="204"/>
                  </a:lnTo>
                  <a:lnTo>
                    <a:pt x="512" y="208"/>
                  </a:lnTo>
                  <a:lnTo>
                    <a:pt x="512" y="212"/>
                  </a:lnTo>
                  <a:lnTo>
                    <a:pt x="512" y="220"/>
                  </a:lnTo>
                  <a:lnTo>
                    <a:pt x="508" y="228"/>
                  </a:lnTo>
                  <a:lnTo>
                    <a:pt x="508" y="236"/>
                  </a:lnTo>
                  <a:lnTo>
                    <a:pt x="508" y="240"/>
                  </a:lnTo>
                  <a:lnTo>
                    <a:pt x="508" y="248"/>
                  </a:lnTo>
                  <a:lnTo>
                    <a:pt x="508" y="252"/>
                  </a:lnTo>
                  <a:lnTo>
                    <a:pt x="508" y="264"/>
                  </a:lnTo>
                  <a:lnTo>
                    <a:pt x="512" y="264"/>
                  </a:lnTo>
                  <a:lnTo>
                    <a:pt x="516" y="276"/>
                  </a:lnTo>
                  <a:lnTo>
                    <a:pt x="520" y="276"/>
                  </a:lnTo>
                  <a:lnTo>
                    <a:pt x="524" y="276"/>
                  </a:lnTo>
                  <a:lnTo>
                    <a:pt x="524" y="280"/>
                  </a:lnTo>
                  <a:lnTo>
                    <a:pt x="528" y="288"/>
                  </a:lnTo>
                  <a:lnTo>
                    <a:pt x="528" y="292"/>
                  </a:lnTo>
                  <a:lnTo>
                    <a:pt x="532" y="296"/>
                  </a:lnTo>
                  <a:lnTo>
                    <a:pt x="532" y="300"/>
                  </a:lnTo>
                  <a:lnTo>
                    <a:pt x="532" y="304"/>
                  </a:lnTo>
                  <a:lnTo>
                    <a:pt x="532" y="308"/>
                  </a:lnTo>
                  <a:lnTo>
                    <a:pt x="532" y="312"/>
                  </a:lnTo>
                  <a:lnTo>
                    <a:pt x="532" y="316"/>
                  </a:lnTo>
                  <a:lnTo>
                    <a:pt x="532" y="320"/>
                  </a:lnTo>
                  <a:lnTo>
                    <a:pt x="528" y="320"/>
                  </a:lnTo>
                  <a:lnTo>
                    <a:pt x="528" y="324"/>
                  </a:lnTo>
                  <a:lnTo>
                    <a:pt x="524" y="324"/>
                  </a:lnTo>
                  <a:lnTo>
                    <a:pt x="528" y="332"/>
                  </a:lnTo>
                  <a:lnTo>
                    <a:pt x="528" y="336"/>
                  </a:lnTo>
                  <a:lnTo>
                    <a:pt x="528" y="340"/>
                  </a:lnTo>
                  <a:lnTo>
                    <a:pt x="528" y="344"/>
                  </a:lnTo>
                  <a:lnTo>
                    <a:pt x="532" y="344"/>
                  </a:lnTo>
                  <a:lnTo>
                    <a:pt x="540" y="340"/>
                  </a:lnTo>
                  <a:lnTo>
                    <a:pt x="540" y="336"/>
                  </a:lnTo>
                  <a:lnTo>
                    <a:pt x="544" y="336"/>
                  </a:lnTo>
                  <a:lnTo>
                    <a:pt x="544" y="332"/>
                  </a:lnTo>
                  <a:lnTo>
                    <a:pt x="548" y="336"/>
                  </a:lnTo>
                  <a:lnTo>
                    <a:pt x="552" y="336"/>
                  </a:lnTo>
                  <a:lnTo>
                    <a:pt x="556" y="336"/>
                  </a:lnTo>
                  <a:lnTo>
                    <a:pt x="560" y="336"/>
                  </a:lnTo>
                  <a:lnTo>
                    <a:pt x="564" y="336"/>
                  </a:lnTo>
                  <a:lnTo>
                    <a:pt x="568" y="336"/>
                  </a:lnTo>
                  <a:lnTo>
                    <a:pt x="572" y="336"/>
                  </a:lnTo>
                  <a:lnTo>
                    <a:pt x="576" y="336"/>
                  </a:lnTo>
                  <a:lnTo>
                    <a:pt x="580" y="336"/>
                  </a:lnTo>
                  <a:lnTo>
                    <a:pt x="580" y="332"/>
                  </a:lnTo>
                  <a:lnTo>
                    <a:pt x="584" y="332"/>
                  </a:lnTo>
                  <a:lnTo>
                    <a:pt x="588" y="332"/>
                  </a:lnTo>
                  <a:lnTo>
                    <a:pt x="592" y="332"/>
                  </a:lnTo>
                  <a:lnTo>
                    <a:pt x="596" y="332"/>
                  </a:lnTo>
                  <a:lnTo>
                    <a:pt x="600" y="332"/>
                  </a:lnTo>
                  <a:lnTo>
                    <a:pt x="608" y="332"/>
                  </a:lnTo>
                  <a:lnTo>
                    <a:pt x="612" y="332"/>
                  </a:lnTo>
                  <a:lnTo>
                    <a:pt x="616" y="328"/>
                  </a:lnTo>
                  <a:lnTo>
                    <a:pt x="616" y="324"/>
                  </a:lnTo>
                  <a:lnTo>
                    <a:pt x="616" y="328"/>
                  </a:lnTo>
                  <a:lnTo>
                    <a:pt x="616" y="340"/>
                  </a:lnTo>
                  <a:lnTo>
                    <a:pt x="620" y="344"/>
                  </a:lnTo>
                  <a:lnTo>
                    <a:pt x="620" y="352"/>
                  </a:lnTo>
                  <a:lnTo>
                    <a:pt x="620" y="356"/>
                  </a:lnTo>
                  <a:lnTo>
                    <a:pt x="616" y="364"/>
                  </a:lnTo>
                  <a:lnTo>
                    <a:pt x="616" y="368"/>
                  </a:lnTo>
                  <a:lnTo>
                    <a:pt x="616" y="372"/>
                  </a:lnTo>
                  <a:lnTo>
                    <a:pt x="616" y="376"/>
                  </a:lnTo>
                  <a:lnTo>
                    <a:pt x="616" y="392"/>
                  </a:lnTo>
                  <a:lnTo>
                    <a:pt x="620" y="396"/>
                  </a:lnTo>
                  <a:lnTo>
                    <a:pt x="620" y="404"/>
                  </a:lnTo>
                  <a:lnTo>
                    <a:pt x="616" y="408"/>
                  </a:lnTo>
                  <a:lnTo>
                    <a:pt x="612" y="420"/>
                  </a:lnTo>
                  <a:lnTo>
                    <a:pt x="612" y="424"/>
                  </a:lnTo>
                  <a:lnTo>
                    <a:pt x="616" y="428"/>
                  </a:lnTo>
                  <a:lnTo>
                    <a:pt x="616" y="432"/>
                  </a:lnTo>
                  <a:lnTo>
                    <a:pt x="612" y="432"/>
                  </a:lnTo>
                  <a:lnTo>
                    <a:pt x="596" y="432"/>
                  </a:lnTo>
                  <a:lnTo>
                    <a:pt x="588" y="432"/>
                  </a:lnTo>
                  <a:lnTo>
                    <a:pt x="580" y="432"/>
                  </a:lnTo>
                  <a:lnTo>
                    <a:pt x="568" y="432"/>
                  </a:lnTo>
                  <a:lnTo>
                    <a:pt x="540" y="432"/>
                  </a:lnTo>
                  <a:lnTo>
                    <a:pt x="516" y="432"/>
                  </a:lnTo>
                  <a:lnTo>
                    <a:pt x="516" y="448"/>
                  </a:lnTo>
                  <a:lnTo>
                    <a:pt x="516" y="456"/>
                  </a:lnTo>
                  <a:lnTo>
                    <a:pt x="516" y="46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239"/>
            <p:cNvSpPr>
              <a:spLocks/>
            </p:cNvSpPr>
            <p:nvPr/>
          </p:nvSpPr>
          <p:spPr bwMode="auto">
            <a:xfrm>
              <a:off x="3006" y="3094"/>
              <a:ext cx="472" cy="456"/>
            </a:xfrm>
            <a:custGeom>
              <a:avLst/>
              <a:gdLst>
                <a:gd name="T0" fmla="*/ 296 w 472"/>
                <a:gd name="T1" fmla="*/ 348 h 456"/>
                <a:gd name="T2" fmla="*/ 284 w 472"/>
                <a:gd name="T3" fmla="*/ 384 h 456"/>
                <a:gd name="T4" fmla="*/ 276 w 472"/>
                <a:gd name="T5" fmla="*/ 396 h 456"/>
                <a:gd name="T6" fmla="*/ 252 w 472"/>
                <a:gd name="T7" fmla="*/ 400 h 456"/>
                <a:gd name="T8" fmla="*/ 232 w 472"/>
                <a:gd name="T9" fmla="*/ 404 h 456"/>
                <a:gd name="T10" fmla="*/ 212 w 472"/>
                <a:gd name="T11" fmla="*/ 396 h 456"/>
                <a:gd name="T12" fmla="*/ 196 w 472"/>
                <a:gd name="T13" fmla="*/ 392 h 456"/>
                <a:gd name="T14" fmla="*/ 176 w 472"/>
                <a:gd name="T15" fmla="*/ 380 h 456"/>
                <a:gd name="T16" fmla="*/ 148 w 472"/>
                <a:gd name="T17" fmla="*/ 380 h 456"/>
                <a:gd name="T18" fmla="*/ 140 w 472"/>
                <a:gd name="T19" fmla="*/ 396 h 456"/>
                <a:gd name="T20" fmla="*/ 132 w 472"/>
                <a:gd name="T21" fmla="*/ 416 h 456"/>
                <a:gd name="T22" fmla="*/ 108 w 472"/>
                <a:gd name="T23" fmla="*/ 436 h 456"/>
                <a:gd name="T24" fmla="*/ 96 w 472"/>
                <a:gd name="T25" fmla="*/ 448 h 456"/>
                <a:gd name="T26" fmla="*/ 84 w 472"/>
                <a:gd name="T27" fmla="*/ 456 h 456"/>
                <a:gd name="T28" fmla="*/ 64 w 472"/>
                <a:gd name="T29" fmla="*/ 456 h 456"/>
                <a:gd name="T30" fmla="*/ 48 w 472"/>
                <a:gd name="T31" fmla="*/ 452 h 456"/>
                <a:gd name="T32" fmla="*/ 32 w 472"/>
                <a:gd name="T33" fmla="*/ 452 h 456"/>
                <a:gd name="T34" fmla="*/ 40 w 472"/>
                <a:gd name="T35" fmla="*/ 428 h 456"/>
                <a:gd name="T36" fmla="*/ 36 w 472"/>
                <a:gd name="T37" fmla="*/ 400 h 456"/>
                <a:gd name="T38" fmla="*/ 28 w 472"/>
                <a:gd name="T39" fmla="*/ 376 h 456"/>
                <a:gd name="T40" fmla="*/ 4 w 472"/>
                <a:gd name="T41" fmla="*/ 356 h 456"/>
                <a:gd name="T42" fmla="*/ 0 w 472"/>
                <a:gd name="T43" fmla="*/ 332 h 456"/>
                <a:gd name="T44" fmla="*/ 0 w 472"/>
                <a:gd name="T45" fmla="*/ 296 h 456"/>
                <a:gd name="T46" fmla="*/ 0 w 472"/>
                <a:gd name="T47" fmla="*/ 248 h 456"/>
                <a:gd name="T48" fmla="*/ 16 w 472"/>
                <a:gd name="T49" fmla="*/ 212 h 456"/>
                <a:gd name="T50" fmla="*/ 52 w 472"/>
                <a:gd name="T51" fmla="*/ 192 h 456"/>
                <a:gd name="T52" fmla="*/ 52 w 472"/>
                <a:gd name="T53" fmla="*/ 120 h 456"/>
                <a:gd name="T54" fmla="*/ 52 w 472"/>
                <a:gd name="T55" fmla="*/ 28 h 456"/>
                <a:gd name="T56" fmla="*/ 124 w 472"/>
                <a:gd name="T57" fmla="*/ 16 h 456"/>
                <a:gd name="T58" fmla="*/ 168 w 472"/>
                <a:gd name="T59" fmla="*/ 16 h 456"/>
                <a:gd name="T60" fmla="*/ 180 w 472"/>
                <a:gd name="T61" fmla="*/ 36 h 456"/>
                <a:gd name="T62" fmla="*/ 200 w 472"/>
                <a:gd name="T63" fmla="*/ 20 h 456"/>
                <a:gd name="T64" fmla="*/ 228 w 472"/>
                <a:gd name="T65" fmla="*/ 16 h 456"/>
                <a:gd name="T66" fmla="*/ 256 w 472"/>
                <a:gd name="T67" fmla="*/ 4 h 456"/>
                <a:gd name="T68" fmla="*/ 264 w 472"/>
                <a:gd name="T69" fmla="*/ 12 h 456"/>
                <a:gd name="T70" fmla="*/ 276 w 472"/>
                <a:gd name="T71" fmla="*/ 28 h 456"/>
                <a:gd name="T72" fmla="*/ 292 w 472"/>
                <a:gd name="T73" fmla="*/ 48 h 456"/>
                <a:gd name="T74" fmla="*/ 300 w 472"/>
                <a:gd name="T75" fmla="*/ 68 h 456"/>
                <a:gd name="T76" fmla="*/ 312 w 472"/>
                <a:gd name="T77" fmla="*/ 88 h 456"/>
                <a:gd name="T78" fmla="*/ 328 w 472"/>
                <a:gd name="T79" fmla="*/ 100 h 456"/>
                <a:gd name="T80" fmla="*/ 352 w 472"/>
                <a:gd name="T81" fmla="*/ 112 h 456"/>
                <a:gd name="T82" fmla="*/ 368 w 472"/>
                <a:gd name="T83" fmla="*/ 128 h 456"/>
                <a:gd name="T84" fmla="*/ 384 w 472"/>
                <a:gd name="T85" fmla="*/ 136 h 456"/>
                <a:gd name="T86" fmla="*/ 388 w 472"/>
                <a:gd name="T87" fmla="*/ 156 h 456"/>
                <a:gd name="T88" fmla="*/ 396 w 472"/>
                <a:gd name="T89" fmla="*/ 176 h 456"/>
                <a:gd name="T90" fmla="*/ 408 w 472"/>
                <a:gd name="T91" fmla="*/ 192 h 456"/>
                <a:gd name="T92" fmla="*/ 424 w 472"/>
                <a:gd name="T93" fmla="*/ 196 h 456"/>
                <a:gd name="T94" fmla="*/ 448 w 472"/>
                <a:gd name="T95" fmla="*/ 200 h 456"/>
                <a:gd name="T96" fmla="*/ 452 w 472"/>
                <a:gd name="T97" fmla="*/ 212 h 456"/>
                <a:gd name="T98" fmla="*/ 472 w 472"/>
                <a:gd name="T99" fmla="*/ 220 h 456"/>
                <a:gd name="T100" fmla="*/ 452 w 472"/>
                <a:gd name="T101" fmla="*/ 232 h 456"/>
                <a:gd name="T102" fmla="*/ 424 w 472"/>
                <a:gd name="T103" fmla="*/ 240 h 456"/>
                <a:gd name="T104" fmla="*/ 408 w 472"/>
                <a:gd name="T105" fmla="*/ 252 h 456"/>
                <a:gd name="T106" fmla="*/ 388 w 472"/>
                <a:gd name="T107" fmla="*/ 272 h 456"/>
                <a:gd name="T108" fmla="*/ 372 w 472"/>
                <a:gd name="T109" fmla="*/ 280 h 456"/>
                <a:gd name="T110" fmla="*/ 352 w 472"/>
                <a:gd name="T111" fmla="*/ 296 h 456"/>
                <a:gd name="T112" fmla="*/ 344 w 472"/>
                <a:gd name="T113" fmla="*/ 328 h 456"/>
                <a:gd name="T114" fmla="*/ 324 w 472"/>
                <a:gd name="T115" fmla="*/ 34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" h="456">
                  <a:moveTo>
                    <a:pt x="320" y="344"/>
                  </a:moveTo>
                  <a:lnTo>
                    <a:pt x="316" y="344"/>
                  </a:lnTo>
                  <a:lnTo>
                    <a:pt x="308" y="348"/>
                  </a:lnTo>
                  <a:lnTo>
                    <a:pt x="304" y="348"/>
                  </a:lnTo>
                  <a:lnTo>
                    <a:pt x="296" y="348"/>
                  </a:lnTo>
                  <a:lnTo>
                    <a:pt x="296" y="352"/>
                  </a:lnTo>
                  <a:lnTo>
                    <a:pt x="296" y="360"/>
                  </a:lnTo>
                  <a:lnTo>
                    <a:pt x="292" y="364"/>
                  </a:lnTo>
                  <a:lnTo>
                    <a:pt x="288" y="372"/>
                  </a:lnTo>
                  <a:lnTo>
                    <a:pt x="284" y="384"/>
                  </a:lnTo>
                  <a:lnTo>
                    <a:pt x="284" y="388"/>
                  </a:lnTo>
                  <a:lnTo>
                    <a:pt x="284" y="392"/>
                  </a:lnTo>
                  <a:lnTo>
                    <a:pt x="280" y="392"/>
                  </a:lnTo>
                  <a:lnTo>
                    <a:pt x="280" y="396"/>
                  </a:lnTo>
                  <a:lnTo>
                    <a:pt x="276" y="396"/>
                  </a:lnTo>
                  <a:lnTo>
                    <a:pt x="272" y="400"/>
                  </a:lnTo>
                  <a:lnTo>
                    <a:pt x="268" y="400"/>
                  </a:lnTo>
                  <a:lnTo>
                    <a:pt x="260" y="400"/>
                  </a:lnTo>
                  <a:lnTo>
                    <a:pt x="256" y="400"/>
                  </a:lnTo>
                  <a:lnTo>
                    <a:pt x="252" y="400"/>
                  </a:lnTo>
                  <a:lnTo>
                    <a:pt x="248" y="400"/>
                  </a:lnTo>
                  <a:lnTo>
                    <a:pt x="248" y="404"/>
                  </a:lnTo>
                  <a:lnTo>
                    <a:pt x="240" y="404"/>
                  </a:lnTo>
                  <a:lnTo>
                    <a:pt x="236" y="404"/>
                  </a:lnTo>
                  <a:lnTo>
                    <a:pt x="232" y="404"/>
                  </a:lnTo>
                  <a:lnTo>
                    <a:pt x="228" y="400"/>
                  </a:lnTo>
                  <a:lnTo>
                    <a:pt x="224" y="400"/>
                  </a:lnTo>
                  <a:lnTo>
                    <a:pt x="220" y="400"/>
                  </a:lnTo>
                  <a:lnTo>
                    <a:pt x="216" y="400"/>
                  </a:lnTo>
                  <a:lnTo>
                    <a:pt x="212" y="396"/>
                  </a:lnTo>
                  <a:lnTo>
                    <a:pt x="208" y="396"/>
                  </a:lnTo>
                  <a:lnTo>
                    <a:pt x="204" y="396"/>
                  </a:lnTo>
                  <a:lnTo>
                    <a:pt x="200" y="396"/>
                  </a:lnTo>
                  <a:lnTo>
                    <a:pt x="196" y="396"/>
                  </a:lnTo>
                  <a:lnTo>
                    <a:pt x="196" y="392"/>
                  </a:lnTo>
                  <a:lnTo>
                    <a:pt x="188" y="388"/>
                  </a:lnTo>
                  <a:lnTo>
                    <a:pt x="188" y="384"/>
                  </a:lnTo>
                  <a:lnTo>
                    <a:pt x="184" y="384"/>
                  </a:lnTo>
                  <a:lnTo>
                    <a:pt x="180" y="384"/>
                  </a:lnTo>
                  <a:lnTo>
                    <a:pt x="176" y="380"/>
                  </a:lnTo>
                  <a:lnTo>
                    <a:pt x="172" y="376"/>
                  </a:lnTo>
                  <a:lnTo>
                    <a:pt x="164" y="376"/>
                  </a:lnTo>
                  <a:lnTo>
                    <a:pt x="160" y="376"/>
                  </a:lnTo>
                  <a:lnTo>
                    <a:pt x="152" y="376"/>
                  </a:lnTo>
                  <a:lnTo>
                    <a:pt x="148" y="380"/>
                  </a:lnTo>
                  <a:lnTo>
                    <a:pt x="148" y="384"/>
                  </a:lnTo>
                  <a:lnTo>
                    <a:pt x="144" y="388"/>
                  </a:lnTo>
                  <a:lnTo>
                    <a:pt x="140" y="392"/>
                  </a:lnTo>
                  <a:lnTo>
                    <a:pt x="144" y="392"/>
                  </a:lnTo>
                  <a:lnTo>
                    <a:pt x="140" y="396"/>
                  </a:lnTo>
                  <a:lnTo>
                    <a:pt x="140" y="400"/>
                  </a:lnTo>
                  <a:lnTo>
                    <a:pt x="136" y="404"/>
                  </a:lnTo>
                  <a:lnTo>
                    <a:pt x="136" y="412"/>
                  </a:lnTo>
                  <a:lnTo>
                    <a:pt x="132" y="412"/>
                  </a:lnTo>
                  <a:lnTo>
                    <a:pt x="132" y="416"/>
                  </a:lnTo>
                  <a:lnTo>
                    <a:pt x="132" y="420"/>
                  </a:lnTo>
                  <a:lnTo>
                    <a:pt x="124" y="424"/>
                  </a:lnTo>
                  <a:lnTo>
                    <a:pt x="120" y="428"/>
                  </a:lnTo>
                  <a:lnTo>
                    <a:pt x="112" y="432"/>
                  </a:lnTo>
                  <a:lnTo>
                    <a:pt x="108" y="436"/>
                  </a:lnTo>
                  <a:lnTo>
                    <a:pt x="108" y="440"/>
                  </a:lnTo>
                  <a:lnTo>
                    <a:pt x="104" y="444"/>
                  </a:lnTo>
                  <a:lnTo>
                    <a:pt x="100" y="444"/>
                  </a:lnTo>
                  <a:lnTo>
                    <a:pt x="100" y="448"/>
                  </a:lnTo>
                  <a:lnTo>
                    <a:pt x="96" y="448"/>
                  </a:lnTo>
                  <a:lnTo>
                    <a:pt x="92" y="448"/>
                  </a:lnTo>
                  <a:lnTo>
                    <a:pt x="88" y="448"/>
                  </a:lnTo>
                  <a:lnTo>
                    <a:pt x="88" y="452"/>
                  </a:lnTo>
                  <a:lnTo>
                    <a:pt x="88" y="456"/>
                  </a:lnTo>
                  <a:lnTo>
                    <a:pt x="84" y="456"/>
                  </a:lnTo>
                  <a:lnTo>
                    <a:pt x="80" y="456"/>
                  </a:lnTo>
                  <a:lnTo>
                    <a:pt x="76" y="456"/>
                  </a:lnTo>
                  <a:lnTo>
                    <a:pt x="72" y="456"/>
                  </a:lnTo>
                  <a:lnTo>
                    <a:pt x="68" y="456"/>
                  </a:lnTo>
                  <a:lnTo>
                    <a:pt x="64" y="456"/>
                  </a:lnTo>
                  <a:lnTo>
                    <a:pt x="60" y="456"/>
                  </a:lnTo>
                  <a:lnTo>
                    <a:pt x="56" y="456"/>
                  </a:lnTo>
                  <a:lnTo>
                    <a:pt x="52" y="456"/>
                  </a:lnTo>
                  <a:lnTo>
                    <a:pt x="48" y="456"/>
                  </a:lnTo>
                  <a:lnTo>
                    <a:pt x="48" y="452"/>
                  </a:lnTo>
                  <a:lnTo>
                    <a:pt x="44" y="452"/>
                  </a:lnTo>
                  <a:lnTo>
                    <a:pt x="40" y="456"/>
                  </a:lnTo>
                  <a:lnTo>
                    <a:pt x="36" y="456"/>
                  </a:lnTo>
                  <a:lnTo>
                    <a:pt x="32" y="456"/>
                  </a:lnTo>
                  <a:lnTo>
                    <a:pt x="32" y="452"/>
                  </a:lnTo>
                  <a:lnTo>
                    <a:pt x="32" y="440"/>
                  </a:lnTo>
                  <a:lnTo>
                    <a:pt x="32" y="436"/>
                  </a:lnTo>
                  <a:lnTo>
                    <a:pt x="36" y="432"/>
                  </a:lnTo>
                  <a:lnTo>
                    <a:pt x="36" y="428"/>
                  </a:lnTo>
                  <a:lnTo>
                    <a:pt x="40" y="428"/>
                  </a:lnTo>
                  <a:lnTo>
                    <a:pt x="40" y="424"/>
                  </a:lnTo>
                  <a:lnTo>
                    <a:pt x="44" y="420"/>
                  </a:lnTo>
                  <a:lnTo>
                    <a:pt x="40" y="408"/>
                  </a:lnTo>
                  <a:lnTo>
                    <a:pt x="40" y="404"/>
                  </a:lnTo>
                  <a:lnTo>
                    <a:pt x="36" y="400"/>
                  </a:lnTo>
                  <a:lnTo>
                    <a:pt x="36" y="396"/>
                  </a:lnTo>
                  <a:lnTo>
                    <a:pt x="36" y="392"/>
                  </a:lnTo>
                  <a:lnTo>
                    <a:pt x="32" y="388"/>
                  </a:lnTo>
                  <a:lnTo>
                    <a:pt x="32" y="384"/>
                  </a:lnTo>
                  <a:lnTo>
                    <a:pt x="28" y="376"/>
                  </a:lnTo>
                  <a:lnTo>
                    <a:pt x="24" y="372"/>
                  </a:lnTo>
                  <a:lnTo>
                    <a:pt x="20" y="364"/>
                  </a:lnTo>
                  <a:lnTo>
                    <a:pt x="12" y="360"/>
                  </a:lnTo>
                  <a:lnTo>
                    <a:pt x="8" y="356"/>
                  </a:lnTo>
                  <a:lnTo>
                    <a:pt x="4" y="356"/>
                  </a:lnTo>
                  <a:lnTo>
                    <a:pt x="4" y="352"/>
                  </a:lnTo>
                  <a:lnTo>
                    <a:pt x="0" y="352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0" y="332"/>
                  </a:lnTo>
                  <a:lnTo>
                    <a:pt x="0" y="328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84"/>
                  </a:lnTo>
                  <a:lnTo>
                    <a:pt x="0" y="280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0" y="248"/>
                  </a:lnTo>
                  <a:lnTo>
                    <a:pt x="0" y="236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16" y="212"/>
                  </a:lnTo>
                  <a:lnTo>
                    <a:pt x="32" y="212"/>
                  </a:lnTo>
                  <a:lnTo>
                    <a:pt x="48" y="212"/>
                  </a:lnTo>
                  <a:lnTo>
                    <a:pt x="52" y="212"/>
                  </a:lnTo>
                  <a:lnTo>
                    <a:pt x="52" y="208"/>
                  </a:lnTo>
                  <a:lnTo>
                    <a:pt x="52" y="192"/>
                  </a:lnTo>
                  <a:lnTo>
                    <a:pt x="52" y="180"/>
                  </a:lnTo>
                  <a:lnTo>
                    <a:pt x="52" y="164"/>
                  </a:lnTo>
                  <a:lnTo>
                    <a:pt x="52" y="160"/>
                  </a:lnTo>
                  <a:lnTo>
                    <a:pt x="52" y="152"/>
                  </a:lnTo>
                  <a:lnTo>
                    <a:pt x="52" y="120"/>
                  </a:lnTo>
                  <a:lnTo>
                    <a:pt x="52" y="112"/>
                  </a:lnTo>
                  <a:lnTo>
                    <a:pt x="52" y="72"/>
                  </a:lnTo>
                  <a:lnTo>
                    <a:pt x="52" y="48"/>
                  </a:lnTo>
                  <a:lnTo>
                    <a:pt x="52" y="36"/>
                  </a:lnTo>
                  <a:lnTo>
                    <a:pt x="52" y="28"/>
                  </a:lnTo>
                  <a:lnTo>
                    <a:pt x="64" y="28"/>
                  </a:lnTo>
                  <a:lnTo>
                    <a:pt x="72" y="28"/>
                  </a:lnTo>
                  <a:lnTo>
                    <a:pt x="92" y="24"/>
                  </a:lnTo>
                  <a:lnTo>
                    <a:pt x="112" y="20"/>
                  </a:lnTo>
                  <a:lnTo>
                    <a:pt x="124" y="16"/>
                  </a:lnTo>
                  <a:lnTo>
                    <a:pt x="132" y="16"/>
                  </a:lnTo>
                  <a:lnTo>
                    <a:pt x="156" y="12"/>
                  </a:lnTo>
                  <a:lnTo>
                    <a:pt x="164" y="12"/>
                  </a:lnTo>
                  <a:lnTo>
                    <a:pt x="168" y="12"/>
                  </a:lnTo>
                  <a:lnTo>
                    <a:pt x="168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80" y="28"/>
                  </a:lnTo>
                  <a:lnTo>
                    <a:pt x="180" y="32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88" y="32"/>
                  </a:lnTo>
                  <a:lnTo>
                    <a:pt x="192" y="28"/>
                  </a:lnTo>
                  <a:lnTo>
                    <a:pt x="196" y="24"/>
                  </a:lnTo>
                  <a:lnTo>
                    <a:pt x="200" y="20"/>
                  </a:lnTo>
                  <a:lnTo>
                    <a:pt x="216" y="12"/>
                  </a:lnTo>
                  <a:lnTo>
                    <a:pt x="220" y="8"/>
                  </a:lnTo>
                  <a:lnTo>
                    <a:pt x="224" y="12"/>
                  </a:lnTo>
                  <a:lnTo>
                    <a:pt x="224" y="16"/>
                  </a:lnTo>
                  <a:lnTo>
                    <a:pt x="228" y="16"/>
                  </a:lnTo>
                  <a:lnTo>
                    <a:pt x="236" y="8"/>
                  </a:lnTo>
                  <a:lnTo>
                    <a:pt x="244" y="4"/>
                  </a:lnTo>
                  <a:lnTo>
                    <a:pt x="248" y="4"/>
                  </a:lnTo>
                  <a:lnTo>
                    <a:pt x="252" y="4"/>
                  </a:lnTo>
                  <a:lnTo>
                    <a:pt x="256" y="4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4" y="4"/>
                  </a:lnTo>
                  <a:lnTo>
                    <a:pt x="264" y="8"/>
                  </a:lnTo>
                  <a:lnTo>
                    <a:pt x="264" y="12"/>
                  </a:lnTo>
                  <a:lnTo>
                    <a:pt x="268" y="16"/>
                  </a:lnTo>
                  <a:lnTo>
                    <a:pt x="272" y="16"/>
                  </a:lnTo>
                  <a:lnTo>
                    <a:pt x="272" y="24"/>
                  </a:lnTo>
                  <a:lnTo>
                    <a:pt x="276" y="24"/>
                  </a:lnTo>
                  <a:lnTo>
                    <a:pt x="276" y="28"/>
                  </a:lnTo>
                  <a:lnTo>
                    <a:pt x="276" y="32"/>
                  </a:lnTo>
                  <a:lnTo>
                    <a:pt x="280" y="36"/>
                  </a:lnTo>
                  <a:lnTo>
                    <a:pt x="284" y="40"/>
                  </a:lnTo>
                  <a:lnTo>
                    <a:pt x="288" y="40"/>
                  </a:lnTo>
                  <a:lnTo>
                    <a:pt x="292" y="48"/>
                  </a:lnTo>
                  <a:lnTo>
                    <a:pt x="296" y="52"/>
                  </a:lnTo>
                  <a:lnTo>
                    <a:pt x="300" y="56"/>
                  </a:lnTo>
                  <a:lnTo>
                    <a:pt x="300" y="60"/>
                  </a:lnTo>
                  <a:lnTo>
                    <a:pt x="300" y="64"/>
                  </a:lnTo>
                  <a:lnTo>
                    <a:pt x="300" y="68"/>
                  </a:lnTo>
                  <a:lnTo>
                    <a:pt x="304" y="72"/>
                  </a:lnTo>
                  <a:lnTo>
                    <a:pt x="304" y="76"/>
                  </a:lnTo>
                  <a:lnTo>
                    <a:pt x="308" y="80"/>
                  </a:lnTo>
                  <a:lnTo>
                    <a:pt x="308" y="88"/>
                  </a:lnTo>
                  <a:lnTo>
                    <a:pt x="312" y="88"/>
                  </a:lnTo>
                  <a:lnTo>
                    <a:pt x="312" y="92"/>
                  </a:lnTo>
                  <a:lnTo>
                    <a:pt x="316" y="92"/>
                  </a:lnTo>
                  <a:lnTo>
                    <a:pt x="320" y="92"/>
                  </a:lnTo>
                  <a:lnTo>
                    <a:pt x="320" y="96"/>
                  </a:lnTo>
                  <a:lnTo>
                    <a:pt x="328" y="100"/>
                  </a:lnTo>
                  <a:lnTo>
                    <a:pt x="332" y="100"/>
                  </a:lnTo>
                  <a:lnTo>
                    <a:pt x="332" y="104"/>
                  </a:lnTo>
                  <a:lnTo>
                    <a:pt x="336" y="104"/>
                  </a:lnTo>
                  <a:lnTo>
                    <a:pt x="336" y="108"/>
                  </a:lnTo>
                  <a:lnTo>
                    <a:pt x="352" y="112"/>
                  </a:lnTo>
                  <a:lnTo>
                    <a:pt x="356" y="112"/>
                  </a:lnTo>
                  <a:lnTo>
                    <a:pt x="364" y="116"/>
                  </a:lnTo>
                  <a:lnTo>
                    <a:pt x="364" y="124"/>
                  </a:lnTo>
                  <a:lnTo>
                    <a:pt x="368" y="124"/>
                  </a:lnTo>
                  <a:lnTo>
                    <a:pt x="368" y="128"/>
                  </a:lnTo>
                  <a:lnTo>
                    <a:pt x="368" y="132"/>
                  </a:lnTo>
                  <a:lnTo>
                    <a:pt x="368" y="136"/>
                  </a:lnTo>
                  <a:lnTo>
                    <a:pt x="372" y="136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8" y="136"/>
                  </a:lnTo>
                  <a:lnTo>
                    <a:pt x="388" y="140"/>
                  </a:lnTo>
                  <a:lnTo>
                    <a:pt x="388" y="148"/>
                  </a:lnTo>
                  <a:lnTo>
                    <a:pt x="388" y="152"/>
                  </a:lnTo>
                  <a:lnTo>
                    <a:pt x="388" y="156"/>
                  </a:lnTo>
                  <a:lnTo>
                    <a:pt x="388" y="160"/>
                  </a:lnTo>
                  <a:lnTo>
                    <a:pt x="388" y="164"/>
                  </a:lnTo>
                  <a:lnTo>
                    <a:pt x="388" y="168"/>
                  </a:lnTo>
                  <a:lnTo>
                    <a:pt x="392" y="172"/>
                  </a:lnTo>
                  <a:lnTo>
                    <a:pt x="396" y="176"/>
                  </a:lnTo>
                  <a:lnTo>
                    <a:pt x="400" y="180"/>
                  </a:lnTo>
                  <a:lnTo>
                    <a:pt x="400" y="184"/>
                  </a:lnTo>
                  <a:lnTo>
                    <a:pt x="404" y="188"/>
                  </a:lnTo>
                  <a:lnTo>
                    <a:pt x="404" y="192"/>
                  </a:lnTo>
                  <a:lnTo>
                    <a:pt x="408" y="192"/>
                  </a:lnTo>
                  <a:lnTo>
                    <a:pt x="412" y="192"/>
                  </a:lnTo>
                  <a:lnTo>
                    <a:pt x="416" y="192"/>
                  </a:lnTo>
                  <a:lnTo>
                    <a:pt x="420" y="192"/>
                  </a:lnTo>
                  <a:lnTo>
                    <a:pt x="424" y="192"/>
                  </a:lnTo>
                  <a:lnTo>
                    <a:pt x="424" y="196"/>
                  </a:lnTo>
                  <a:lnTo>
                    <a:pt x="428" y="196"/>
                  </a:lnTo>
                  <a:lnTo>
                    <a:pt x="432" y="192"/>
                  </a:lnTo>
                  <a:lnTo>
                    <a:pt x="436" y="196"/>
                  </a:lnTo>
                  <a:lnTo>
                    <a:pt x="444" y="200"/>
                  </a:lnTo>
                  <a:lnTo>
                    <a:pt x="448" y="200"/>
                  </a:lnTo>
                  <a:lnTo>
                    <a:pt x="452" y="200"/>
                  </a:lnTo>
                  <a:lnTo>
                    <a:pt x="456" y="204"/>
                  </a:lnTo>
                  <a:lnTo>
                    <a:pt x="456" y="208"/>
                  </a:lnTo>
                  <a:lnTo>
                    <a:pt x="452" y="208"/>
                  </a:lnTo>
                  <a:lnTo>
                    <a:pt x="452" y="212"/>
                  </a:lnTo>
                  <a:lnTo>
                    <a:pt x="456" y="212"/>
                  </a:lnTo>
                  <a:lnTo>
                    <a:pt x="456" y="216"/>
                  </a:lnTo>
                  <a:lnTo>
                    <a:pt x="460" y="216"/>
                  </a:lnTo>
                  <a:lnTo>
                    <a:pt x="464" y="216"/>
                  </a:lnTo>
                  <a:lnTo>
                    <a:pt x="472" y="220"/>
                  </a:lnTo>
                  <a:lnTo>
                    <a:pt x="464" y="224"/>
                  </a:lnTo>
                  <a:lnTo>
                    <a:pt x="456" y="224"/>
                  </a:lnTo>
                  <a:lnTo>
                    <a:pt x="452" y="224"/>
                  </a:lnTo>
                  <a:lnTo>
                    <a:pt x="452" y="228"/>
                  </a:lnTo>
                  <a:lnTo>
                    <a:pt x="452" y="232"/>
                  </a:lnTo>
                  <a:lnTo>
                    <a:pt x="448" y="232"/>
                  </a:lnTo>
                  <a:lnTo>
                    <a:pt x="448" y="236"/>
                  </a:lnTo>
                  <a:lnTo>
                    <a:pt x="444" y="236"/>
                  </a:lnTo>
                  <a:lnTo>
                    <a:pt x="432" y="240"/>
                  </a:lnTo>
                  <a:lnTo>
                    <a:pt x="424" y="240"/>
                  </a:lnTo>
                  <a:lnTo>
                    <a:pt x="420" y="240"/>
                  </a:lnTo>
                  <a:lnTo>
                    <a:pt x="416" y="244"/>
                  </a:lnTo>
                  <a:lnTo>
                    <a:pt x="412" y="248"/>
                  </a:lnTo>
                  <a:lnTo>
                    <a:pt x="408" y="248"/>
                  </a:lnTo>
                  <a:lnTo>
                    <a:pt x="408" y="252"/>
                  </a:lnTo>
                  <a:lnTo>
                    <a:pt x="404" y="256"/>
                  </a:lnTo>
                  <a:lnTo>
                    <a:pt x="400" y="260"/>
                  </a:lnTo>
                  <a:lnTo>
                    <a:pt x="400" y="264"/>
                  </a:lnTo>
                  <a:lnTo>
                    <a:pt x="392" y="272"/>
                  </a:lnTo>
                  <a:lnTo>
                    <a:pt x="388" y="272"/>
                  </a:lnTo>
                  <a:lnTo>
                    <a:pt x="380" y="272"/>
                  </a:lnTo>
                  <a:lnTo>
                    <a:pt x="380" y="276"/>
                  </a:lnTo>
                  <a:lnTo>
                    <a:pt x="380" y="280"/>
                  </a:lnTo>
                  <a:lnTo>
                    <a:pt x="376" y="280"/>
                  </a:lnTo>
                  <a:lnTo>
                    <a:pt x="372" y="280"/>
                  </a:lnTo>
                  <a:lnTo>
                    <a:pt x="368" y="284"/>
                  </a:lnTo>
                  <a:lnTo>
                    <a:pt x="360" y="288"/>
                  </a:lnTo>
                  <a:lnTo>
                    <a:pt x="356" y="292"/>
                  </a:lnTo>
                  <a:lnTo>
                    <a:pt x="356" y="296"/>
                  </a:lnTo>
                  <a:lnTo>
                    <a:pt x="352" y="296"/>
                  </a:lnTo>
                  <a:lnTo>
                    <a:pt x="348" y="300"/>
                  </a:lnTo>
                  <a:lnTo>
                    <a:pt x="348" y="308"/>
                  </a:lnTo>
                  <a:lnTo>
                    <a:pt x="344" y="316"/>
                  </a:lnTo>
                  <a:lnTo>
                    <a:pt x="344" y="324"/>
                  </a:lnTo>
                  <a:lnTo>
                    <a:pt x="344" y="328"/>
                  </a:lnTo>
                  <a:lnTo>
                    <a:pt x="340" y="328"/>
                  </a:lnTo>
                  <a:lnTo>
                    <a:pt x="336" y="328"/>
                  </a:lnTo>
                  <a:lnTo>
                    <a:pt x="328" y="336"/>
                  </a:lnTo>
                  <a:lnTo>
                    <a:pt x="328" y="340"/>
                  </a:lnTo>
                  <a:lnTo>
                    <a:pt x="324" y="340"/>
                  </a:lnTo>
                  <a:lnTo>
                    <a:pt x="324" y="344"/>
                  </a:lnTo>
                  <a:lnTo>
                    <a:pt x="320" y="34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240"/>
            <p:cNvSpPr>
              <a:spLocks/>
            </p:cNvSpPr>
            <p:nvPr/>
          </p:nvSpPr>
          <p:spPr bwMode="auto">
            <a:xfrm>
              <a:off x="2042" y="1578"/>
              <a:ext cx="152" cy="312"/>
            </a:xfrm>
            <a:custGeom>
              <a:avLst/>
              <a:gdLst>
                <a:gd name="T0" fmla="*/ 100 w 152"/>
                <a:gd name="T1" fmla="*/ 260 h 312"/>
                <a:gd name="T2" fmla="*/ 96 w 152"/>
                <a:gd name="T3" fmla="*/ 276 h 312"/>
                <a:gd name="T4" fmla="*/ 100 w 152"/>
                <a:gd name="T5" fmla="*/ 288 h 312"/>
                <a:gd name="T6" fmla="*/ 96 w 152"/>
                <a:gd name="T7" fmla="*/ 304 h 312"/>
                <a:gd name="T8" fmla="*/ 84 w 152"/>
                <a:gd name="T9" fmla="*/ 304 h 312"/>
                <a:gd name="T10" fmla="*/ 76 w 152"/>
                <a:gd name="T11" fmla="*/ 308 h 312"/>
                <a:gd name="T12" fmla="*/ 56 w 152"/>
                <a:gd name="T13" fmla="*/ 308 h 312"/>
                <a:gd name="T14" fmla="*/ 44 w 152"/>
                <a:gd name="T15" fmla="*/ 308 h 312"/>
                <a:gd name="T16" fmla="*/ 48 w 152"/>
                <a:gd name="T17" fmla="*/ 300 h 312"/>
                <a:gd name="T18" fmla="*/ 44 w 152"/>
                <a:gd name="T19" fmla="*/ 296 h 312"/>
                <a:gd name="T20" fmla="*/ 40 w 152"/>
                <a:gd name="T21" fmla="*/ 284 h 312"/>
                <a:gd name="T22" fmla="*/ 44 w 152"/>
                <a:gd name="T23" fmla="*/ 272 h 312"/>
                <a:gd name="T24" fmla="*/ 44 w 152"/>
                <a:gd name="T25" fmla="*/ 248 h 312"/>
                <a:gd name="T26" fmla="*/ 44 w 152"/>
                <a:gd name="T27" fmla="*/ 236 h 312"/>
                <a:gd name="T28" fmla="*/ 40 w 152"/>
                <a:gd name="T29" fmla="*/ 204 h 312"/>
                <a:gd name="T30" fmla="*/ 40 w 152"/>
                <a:gd name="T31" fmla="*/ 184 h 312"/>
                <a:gd name="T32" fmla="*/ 40 w 152"/>
                <a:gd name="T33" fmla="*/ 168 h 312"/>
                <a:gd name="T34" fmla="*/ 36 w 152"/>
                <a:gd name="T35" fmla="*/ 160 h 312"/>
                <a:gd name="T36" fmla="*/ 32 w 152"/>
                <a:gd name="T37" fmla="*/ 152 h 312"/>
                <a:gd name="T38" fmla="*/ 28 w 152"/>
                <a:gd name="T39" fmla="*/ 144 h 312"/>
                <a:gd name="T40" fmla="*/ 28 w 152"/>
                <a:gd name="T41" fmla="*/ 124 h 312"/>
                <a:gd name="T42" fmla="*/ 12 w 152"/>
                <a:gd name="T43" fmla="*/ 112 h 312"/>
                <a:gd name="T44" fmla="*/ 0 w 152"/>
                <a:gd name="T45" fmla="*/ 92 h 312"/>
                <a:gd name="T46" fmla="*/ 4 w 152"/>
                <a:gd name="T47" fmla="*/ 80 h 312"/>
                <a:gd name="T48" fmla="*/ 8 w 152"/>
                <a:gd name="T49" fmla="*/ 68 h 312"/>
                <a:gd name="T50" fmla="*/ 20 w 152"/>
                <a:gd name="T51" fmla="*/ 60 h 312"/>
                <a:gd name="T52" fmla="*/ 32 w 152"/>
                <a:gd name="T53" fmla="*/ 52 h 312"/>
                <a:gd name="T54" fmla="*/ 40 w 152"/>
                <a:gd name="T55" fmla="*/ 48 h 312"/>
                <a:gd name="T56" fmla="*/ 52 w 152"/>
                <a:gd name="T57" fmla="*/ 48 h 312"/>
                <a:gd name="T58" fmla="*/ 60 w 152"/>
                <a:gd name="T59" fmla="*/ 52 h 312"/>
                <a:gd name="T60" fmla="*/ 76 w 152"/>
                <a:gd name="T61" fmla="*/ 36 h 312"/>
                <a:gd name="T62" fmla="*/ 80 w 152"/>
                <a:gd name="T63" fmla="*/ 24 h 312"/>
                <a:gd name="T64" fmla="*/ 80 w 152"/>
                <a:gd name="T65" fmla="*/ 8 h 312"/>
                <a:gd name="T66" fmla="*/ 96 w 152"/>
                <a:gd name="T67" fmla="*/ 8 h 312"/>
                <a:gd name="T68" fmla="*/ 104 w 152"/>
                <a:gd name="T69" fmla="*/ 0 h 312"/>
                <a:gd name="T70" fmla="*/ 120 w 152"/>
                <a:gd name="T71" fmla="*/ 16 h 312"/>
                <a:gd name="T72" fmla="*/ 124 w 152"/>
                <a:gd name="T73" fmla="*/ 28 h 312"/>
                <a:gd name="T74" fmla="*/ 136 w 152"/>
                <a:gd name="T75" fmla="*/ 32 h 312"/>
                <a:gd name="T76" fmla="*/ 140 w 152"/>
                <a:gd name="T77" fmla="*/ 40 h 312"/>
                <a:gd name="T78" fmla="*/ 140 w 152"/>
                <a:gd name="T79" fmla="*/ 60 h 312"/>
                <a:gd name="T80" fmla="*/ 148 w 152"/>
                <a:gd name="T81" fmla="*/ 68 h 312"/>
                <a:gd name="T82" fmla="*/ 148 w 152"/>
                <a:gd name="T83" fmla="*/ 80 h 312"/>
                <a:gd name="T84" fmla="*/ 152 w 152"/>
                <a:gd name="T85" fmla="*/ 92 h 312"/>
                <a:gd name="T86" fmla="*/ 144 w 152"/>
                <a:gd name="T87" fmla="*/ 100 h 312"/>
                <a:gd name="T88" fmla="*/ 144 w 152"/>
                <a:gd name="T89" fmla="*/ 116 h 312"/>
                <a:gd name="T90" fmla="*/ 136 w 152"/>
                <a:gd name="T91" fmla="*/ 128 h 312"/>
                <a:gd name="T92" fmla="*/ 128 w 152"/>
                <a:gd name="T93" fmla="*/ 140 h 312"/>
                <a:gd name="T94" fmla="*/ 120 w 152"/>
                <a:gd name="T95" fmla="*/ 152 h 312"/>
                <a:gd name="T96" fmla="*/ 116 w 152"/>
                <a:gd name="T97" fmla="*/ 168 h 312"/>
                <a:gd name="T98" fmla="*/ 100 w 152"/>
                <a:gd name="T99" fmla="*/ 168 h 312"/>
                <a:gd name="T100" fmla="*/ 96 w 152"/>
                <a:gd name="T101" fmla="*/ 184 h 312"/>
                <a:gd name="T102" fmla="*/ 100 w 152"/>
                <a:gd name="T103" fmla="*/ 196 h 312"/>
                <a:gd name="T104" fmla="*/ 96 w 152"/>
                <a:gd name="T105" fmla="*/ 204 h 312"/>
                <a:gd name="T106" fmla="*/ 96 w 152"/>
                <a:gd name="T107" fmla="*/ 216 h 312"/>
                <a:gd name="T108" fmla="*/ 96 w 152"/>
                <a:gd name="T109" fmla="*/ 23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312">
                  <a:moveTo>
                    <a:pt x="96" y="240"/>
                  </a:moveTo>
                  <a:lnTo>
                    <a:pt x="96" y="244"/>
                  </a:lnTo>
                  <a:lnTo>
                    <a:pt x="100" y="260"/>
                  </a:lnTo>
                  <a:lnTo>
                    <a:pt x="100" y="264"/>
                  </a:lnTo>
                  <a:lnTo>
                    <a:pt x="100" y="268"/>
                  </a:lnTo>
                  <a:lnTo>
                    <a:pt x="96" y="276"/>
                  </a:lnTo>
                  <a:lnTo>
                    <a:pt x="100" y="276"/>
                  </a:lnTo>
                  <a:lnTo>
                    <a:pt x="100" y="284"/>
                  </a:lnTo>
                  <a:lnTo>
                    <a:pt x="100" y="288"/>
                  </a:lnTo>
                  <a:lnTo>
                    <a:pt x="100" y="296"/>
                  </a:lnTo>
                  <a:lnTo>
                    <a:pt x="96" y="300"/>
                  </a:lnTo>
                  <a:lnTo>
                    <a:pt x="96" y="304"/>
                  </a:lnTo>
                  <a:lnTo>
                    <a:pt x="92" y="304"/>
                  </a:lnTo>
                  <a:lnTo>
                    <a:pt x="88" y="304"/>
                  </a:lnTo>
                  <a:lnTo>
                    <a:pt x="84" y="304"/>
                  </a:lnTo>
                  <a:lnTo>
                    <a:pt x="84" y="308"/>
                  </a:lnTo>
                  <a:lnTo>
                    <a:pt x="80" y="308"/>
                  </a:lnTo>
                  <a:lnTo>
                    <a:pt x="76" y="308"/>
                  </a:lnTo>
                  <a:lnTo>
                    <a:pt x="64" y="308"/>
                  </a:lnTo>
                  <a:lnTo>
                    <a:pt x="60" y="308"/>
                  </a:lnTo>
                  <a:lnTo>
                    <a:pt x="56" y="308"/>
                  </a:lnTo>
                  <a:lnTo>
                    <a:pt x="52" y="308"/>
                  </a:lnTo>
                  <a:lnTo>
                    <a:pt x="44" y="312"/>
                  </a:lnTo>
                  <a:lnTo>
                    <a:pt x="44" y="308"/>
                  </a:lnTo>
                  <a:lnTo>
                    <a:pt x="48" y="308"/>
                  </a:lnTo>
                  <a:lnTo>
                    <a:pt x="52" y="308"/>
                  </a:lnTo>
                  <a:lnTo>
                    <a:pt x="48" y="300"/>
                  </a:lnTo>
                  <a:lnTo>
                    <a:pt x="44" y="296"/>
                  </a:lnTo>
                  <a:lnTo>
                    <a:pt x="44" y="292"/>
                  </a:lnTo>
                  <a:lnTo>
                    <a:pt x="44" y="296"/>
                  </a:lnTo>
                  <a:lnTo>
                    <a:pt x="40" y="292"/>
                  </a:lnTo>
                  <a:lnTo>
                    <a:pt x="40" y="288"/>
                  </a:lnTo>
                  <a:lnTo>
                    <a:pt x="40" y="284"/>
                  </a:lnTo>
                  <a:lnTo>
                    <a:pt x="40" y="276"/>
                  </a:lnTo>
                  <a:lnTo>
                    <a:pt x="40" y="272"/>
                  </a:lnTo>
                  <a:lnTo>
                    <a:pt x="44" y="272"/>
                  </a:lnTo>
                  <a:lnTo>
                    <a:pt x="44" y="256"/>
                  </a:lnTo>
                  <a:lnTo>
                    <a:pt x="44" y="252"/>
                  </a:lnTo>
                  <a:lnTo>
                    <a:pt x="44" y="248"/>
                  </a:lnTo>
                  <a:lnTo>
                    <a:pt x="44" y="244"/>
                  </a:lnTo>
                  <a:lnTo>
                    <a:pt x="44" y="240"/>
                  </a:lnTo>
                  <a:lnTo>
                    <a:pt x="44" y="236"/>
                  </a:lnTo>
                  <a:lnTo>
                    <a:pt x="44" y="224"/>
                  </a:lnTo>
                  <a:lnTo>
                    <a:pt x="44" y="204"/>
                  </a:lnTo>
                  <a:lnTo>
                    <a:pt x="40" y="204"/>
                  </a:lnTo>
                  <a:lnTo>
                    <a:pt x="40" y="200"/>
                  </a:lnTo>
                  <a:lnTo>
                    <a:pt x="40" y="192"/>
                  </a:lnTo>
                  <a:lnTo>
                    <a:pt x="40" y="184"/>
                  </a:lnTo>
                  <a:lnTo>
                    <a:pt x="40" y="180"/>
                  </a:lnTo>
                  <a:lnTo>
                    <a:pt x="40" y="172"/>
                  </a:lnTo>
                  <a:lnTo>
                    <a:pt x="40" y="168"/>
                  </a:lnTo>
                  <a:lnTo>
                    <a:pt x="40" y="164"/>
                  </a:lnTo>
                  <a:lnTo>
                    <a:pt x="36" y="164"/>
                  </a:lnTo>
                  <a:lnTo>
                    <a:pt x="36" y="160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32" y="152"/>
                  </a:lnTo>
                  <a:lnTo>
                    <a:pt x="32" y="148"/>
                  </a:lnTo>
                  <a:lnTo>
                    <a:pt x="28" y="148"/>
                  </a:lnTo>
                  <a:lnTo>
                    <a:pt x="28" y="144"/>
                  </a:lnTo>
                  <a:lnTo>
                    <a:pt x="28" y="140"/>
                  </a:lnTo>
                  <a:lnTo>
                    <a:pt x="28" y="128"/>
                  </a:lnTo>
                  <a:lnTo>
                    <a:pt x="28" y="124"/>
                  </a:lnTo>
                  <a:lnTo>
                    <a:pt x="24" y="120"/>
                  </a:lnTo>
                  <a:lnTo>
                    <a:pt x="20" y="116"/>
                  </a:lnTo>
                  <a:lnTo>
                    <a:pt x="12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8" y="56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6" y="48"/>
                  </a:lnTo>
                  <a:lnTo>
                    <a:pt x="40" y="48"/>
                  </a:lnTo>
                  <a:lnTo>
                    <a:pt x="40" y="52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4" y="48"/>
                  </a:lnTo>
                  <a:lnTo>
                    <a:pt x="72" y="40"/>
                  </a:lnTo>
                  <a:lnTo>
                    <a:pt x="76" y="36"/>
                  </a:lnTo>
                  <a:lnTo>
                    <a:pt x="76" y="32"/>
                  </a:lnTo>
                  <a:lnTo>
                    <a:pt x="80" y="28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80" y="12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0"/>
                  </a:lnTo>
                  <a:lnTo>
                    <a:pt x="104" y="4"/>
                  </a:lnTo>
                  <a:lnTo>
                    <a:pt x="112" y="8"/>
                  </a:lnTo>
                  <a:lnTo>
                    <a:pt x="120" y="16"/>
                  </a:lnTo>
                  <a:lnTo>
                    <a:pt x="124" y="20"/>
                  </a:lnTo>
                  <a:lnTo>
                    <a:pt x="124" y="24"/>
                  </a:lnTo>
                  <a:lnTo>
                    <a:pt x="124" y="28"/>
                  </a:lnTo>
                  <a:lnTo>
                    <a:pt x="128" y="28"/>
                  </a:lnTo>
                  <a:lnTo>
                    <a:pt x="136" y="28"/>
                  </a:lnTo>
                  <a:lnTo>
                    <a:pt x="136" y="32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0"/>
                  </a:lnTo>
                  <a:lnTo>
                    <a:pt x="136" y="44"/>
                  </a:lnTo>
                  <a:lnTo>
                    <a:pt x="136" y="52"/>
                  </a:lnTo>
                  <a:lnTo>
                    <a:pt x="140" y="60"/>
                  </a:lnTo>
                  <a:lnTo>
                    <a:pt x="144" y="64"/>
                  </a:lnTo>
                  <a:lnTo>
                    <a:pt x="148" y="64"/>
                  </a:lnTo>
                  <a:lnTo>
                    <a:pt x="148" y="68"/>
                  </a:lnTo>
                  <a:lnTo>
                    <a:pt x="148" y="72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52" y="84"/>
                  </a:lnTo>
                  <a:lnTo>
                    <a:pt x="152" y="88"/>
                  </a:lnTo>
                  <a:lnTo>
                    <a:pt x="152" y="92"/>
                  </a:lnTo>
                  <a:lnTo>
                    <a:pt x="152" y="100"/>
                  </a:lnTo>
                  <a:lnTo>
                    <a:pt x="148" y="100"/>
                  </a:lnTo>
                  <a:lnTo>
                    <a:pt x="144" y="100"/>
                  </a:lnTo>
                  <a:lnTo>
                    <a:pt x="140" y="108"/>
                  </a:lnTo>
                  <a:lnTo>
                    <a:pt x="144" y="112"/>
                  </a:lnTo>
                  <a:lnTo>
                    <a:pt x="144" y="116"/>
                  </a:lnTo>
                  <a:lnTo>
                    <a:pt x="140" y="124"/>
                  </a:lnTo>
                  <a:lnTo>
                    <a:pt x="140" y="128"/>
                  </a:lnTo>
                  <a:lnTo>
                    <a:pt x="136" y="128"/>
                  </a:lnTo>
                  <a:lnTo>
                    <a:pt x="128" y="132"/>
                  </a:lnTo>
                  <a:lnTo>
                    <a:pt x="128" y="136"/>
                  </a:lnTo>
                  <a:lnTo>
                    <a:pt x="128" y="140"/>
                  </a:lnTo>
                  <a:lnTo>
                    <a:pt x="120" y="148"/>
                  </a:lnTo>
                  <a:lnTo>
                    <a:pt x="116" y="152"/>
                  </a:lnTo>
                  <a:lnTo>
                    <a:pt x="120" y="152"/>
                  </a:lnTo>
                  <a:lnTo>
                    <a:pt x="120" y="156"/>
                  </a:lnTo>
                  <a:lnTo>
                    <a:pt x="116" y="164"/>
                  </a:lnTo>
                  <a:lnTo>
                    <a:pt x="116" y="168"/>
                  </a:lnTo>
                  <a:lnTo>
                    <a:pt x="112" y="168"/>
                  </a:lnTo>
                  <a:lnTo>
                    <a:pt x="108" y="168"/>
                  </a:lnTo>
                  <a:lnTo>
                    <a:pt x="100" y="168"/>
                  </a:lnTo>
                  <a:lnTo>
                    <a:pt x="100" y="172"/>
                  </a:lnTo>
                  <a:lnTo>
                    <a:pt x="100" y="184"/>
                  </a:lnTo>
                  <a:lnTo>
                    <a:pt x="96" y="184"/>
                  </a:lnTo>
                  <a:lnTo>
                    <a:pt x="100" y="188"/>
                  </a:lnTo>
                  <a:lnTo>
                    <a:pt x="100" y="192"/>
                  </a:lnTo>
                  <a:lnTo>
                    <a:pt x="100" y="196"/>
                  </a:lnTo>
                  <a:lnTo>
                    <a:pt x="100" y="200"/>
                  </a:lnTo>
                  <a:lnTo>
                    <a:pt x="96" y="200"/>
                  </a:lnTo>
                  <a:lnTo>
                    <a:pt x="96" y="204"/>
                  </a:lnTo>
                  <a:lnTo>
                    <a:pt x="96" y="212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20"/>
                  </a:lnTo>
                  <a:lnTo>
                    <a:pt x="96" y="228"/>
                  </a:lnTo>
                  <a:lnTo>
                    <a:pt x="96" y="232"/>
                  </a:lnTo>
                  <a:lnTo>
                    <a:pt x="96" y="236"/>
                  </a:lnTo>
                  <a:lnTo>
                    <a:pt x="96" y="24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241"/>
            <p:cNvSpPr>
              <a:spLocks/>
            </p:cNvSpPr>
            <p:nvPr/>
          </p:nvSpPr>
          <p:spPr bwMode="auto">
            <a:xfrm>
              <a:off x="3458" y="2318"/>
              <a:ext cx="92" cy="108"/>
            </a:xfrm>
            <a:custGeom>
              <a:avLst/>
              <a:gdLst>
                <a:gd name="T0" fmla="*/ 92 w 92"/>
                <a:gd name="T1" fmla="*/ 36 h 108"/>
                <a:gd name="T2" fmla="*/ 92 w 92"/>
                <a:gd name="T3" fmla="*/ 44 h 108"/>
                <a:gd name="T4" fmla="*/ 88 w 92"/>
                <a:gd name="T5" fmla="*/ 48 h 108"/>
                <a:gd name="T6" fmla="*/ 80 w 92"/>
                <a:gd name="T7" fmla="*/ 52 h 108"/>
                <a:gd name="T8" fmla="*/ 84 w 92"/>
                <a:gd name="T9" fmla="*/ 56 h 108"/>
                <a:gd name="T10" fmla="*/ 76 w 92"/>
                <a:gd name="T11" fmla="*/ 60 h 108"/>
                <a:gd name="T12" fmla="*/ 72 w 92"/>
                <a:gd name="T13" fmla="*/ 68 h 108"/>
                <a:gd name="T14" fmla="*/ 72 w 92"/>
                <a:gd name="T15" fmla="*/ 72 h 108"/>
                <a:gd name="T16" fmla="*/ 68 w 92"/>
                <a:gd name="T17" fmla="*/ 72 h 108"/>
                <a:gd name="T18" fmla="*/ 60 w 92"/>
                <a:gd name="T19" fmla="*/ 80 h 108"/>
                <a:gd name="T20" fmla="*/ 60 w 92"/>
                <a:gd name="T21" fmla="*/ 88 h 108"/>
                <a:gd name="T22" fmla="*/ 48 w 92"/>
                <a:gd name="T23" fmla="*/ 100 h 108"/>
                <a:gd name="T24" fmla="*/ 32 w 92"/>
                <a:gd name="T25" fmla="*/ 108 h 108"/>
                <a:gd name="T26" fmla="*/ 20 w 92"/>
                <a:gd name="T27" fmla="*/ 104 h 108"/>
                <a:gd name="T28" fmla="*/ 20 w 92"/>
                <a:gd name="T29" fmla="*/ 96 h 108"/>
                <a:gd name="T30" fmla="*/ 16 w 92"/>
                <a:gd name="T31" fmla="*/ 88 h 108"/>
                <a:gd name="T32" fmla="*/ 12 w 92"/>
                <a:gd name="T33" fmla="*/ 84 h 108"/>
                <a:gd name="T34" fmla="*/ 12 w 92"/>
                <a:gd name="T35" fmla="*/ 76 h 108"/>
                <a:gd name="T36" fmla="*/ 12 w 92"/>
                <a:gd name="T37" fmla="*/ 68 h 108"/>
                <a:gd name="T38" fmla="*/ 12 w 92"/>
                <a:gd name="T39" fmla="*/ 60 h 108"/>
                <a:gd name="T40" fmla="*/ 12 w 92"/>
                <a:gd name="T41" fmla="*/ 52 h 108"/>
                <a:gd name="T42" fmla="*/ 12 w 92"/>
                <a:gd name="T43" fmla="*/ 44 h 108"/>
                <a:gd name="T44" fmla="*/ 12 w 92"/>
                <a:gd name="T45" fmla="*/ 36 h 108"/>
                <a:gd name="T46" fmla="*/ 0 w 92"/>
                <a:gd name="T47" fmla="*/ 24 h 108"/>
                <a:gd name="T48" fmla="*/ 4 w 92"/>
                <a:gd name="T49" fmla="*/ 20 h 108"/>
                <a:gd name="T50" fmla="*/ 8 w 92"/>
                <a:gd name="T51" fmla="*/ 12 h 108"/>
                <a:gd name="T52" fmla="*/ 16 w 92"/>
                <a:gd name="T53" fmla="*/ 20 h 108"/>
                <a:gd name="T54" fmla="*/ 20 w 92"/>
                <a:gd name="T55" fmla="*/ 24 h 108"/>
                <a:gd name="T56" fmla="*/ 28 w 92"/>
                <a:gd name="T57" fmla="*/ 24 h 108"/>
                <a:gd name="T58" fmla="*/ 36 w 92"/>
                <a:gd name="T59" fmla="*/ 24 h 108"/>
                <a:gd name="T60" fmla="*/ 44 w 92"/>
                <a:gd name="T61" fmla="*/ 24 h 108"/>
                <a:gd name="T62" fmla="*/ 48 w 92"/>
                <a:gd name="T63" fmla="*/ 16 h 108"/>
                <a:gd name="T64" fmla="*/ 48 w 92"/>
                <a:gd name="T65" fmla="*/ 4 h 108"/>
                <a:gd name="T66" fmla="*/ 52 w 92"/>
                <a:gd name="T67" fmla="*/ 0 h 108"/>
                <a:gd name="T68" fmla="*/ 60 w 92"/>
                <a:gd name="T69" fmla="*/ 4 h 108"/>
                <a:gd name="T70" fmla="*/ 68 w 92"/>
                <a:gd name="T71" fmla="*/ 0 h 108"/>
                <a:gd name="T72" fmla="*/ 72 w 92"/>
                <a:gd name="T73" fmla="*/ 4 h 108"/>
                <a:gd name="T74" fmla="*/ 80 w 92"/>
                <a:gd name="T75" fmla="*/ 4 h 108"/>
                <a:gd name="T76" fmla="*/ 76 w 92"/>
                <a:gd name="T77" fmla="*/ 16 h 108"/>
                <a:gd name="T78" fmla="*/ 76 w 92"/>
                <a:gd name="T79" fmla="*/ 32 h 108"/>
                <a:gd name="T80" fmla="*/ 80 w 92"/>
                <a:gd name="T81" fmla="*/ 32 h 108"/>
                <a:gd name="T82" fmla="*/ 88 w 92"/>
                <a:gd name="T83" fmla="*/ 3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08">
                  <a:moveTo>
                    <a:pt x="92" y="32"/>
                  </a:moveTo>
                  <a:lnTo>
                    <a:pt x="92" y="36"/>
                  </a:lnTo>
                  <a:lnTo>
                    <a:pt x="92" y="40"/>
                  </a:lnTo>
                  <a:lnTo>
                    <a:pt x="92" y="44"/>
                  </a:lnTo>
                  <a:lnTo>
                    <a:pt x="92" y="48"/>
                  </a:lnTo>
                  <a:lnTo>
                    <a:pt x="88" y="48"/>
                  </a:lnTo>
                  <a:lnTo>
                    <a:pt x="84" y="52"/>
                  </a:lnTo>
                  <a:lnTo>
                    <a:pt x="80" y="52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80" y="56"/>
                  </a:lnTo>
                  <a:lnTo>
                    <a:pt x="76" y="60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2" y="76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60" y="80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52" y="100"/>
                  </a:lnTo>
                  <a:lnTo>
                    <a:pt x="48" y="100"/>
                  </a:lnTo>
                  <a:lnTo>
                    <a:pt x="40" y="108"/>
                  </a:lnTo>
                  <a:lnTo>
                    <a:pt x="32" y="108"/>
                  </a:lnTo>
                  <a:lnTo>
                    <a:pt x="20" y="108"/>
                  </a:lnTo>
                  <a:lnTo>
                    <a:pt x="20" y="104"/>
                  </a:lnTo>
                  <a:lnTo>
                    <a:pt x="20" y="100"/>
                  </a:lnTo>
                  <a:lnTo>
                    <a:pt x="20" y="96"/>
                  </a:lnTo>
                  <a:lnTo>
                    <a:pt x="20" y="92"/>
                  </a:lnTo>
                  <a:lnTo>
                    <a:pt x="16" y="88"/>
                  </a:lnTo>
                  <a:lnTo>
                    <a:pt x="16" y="84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8" y="16"/>
                  </a:lnTo>
                  <a:lnTo>
                    <a:pt x="44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76" y="8"/>
                  </a:lnTo>
                  <a:lnTo>
                    <a:pt x="76" y="16"/>
                  </a:lnTo>
                  <a:lnTo>
                    <a:pt x="72" y="28"/>
                  </a:lnTo>
                  <a:lnTo>
                    <a:pt x="76" y="32"/>
                  </a:lnTo>
                  <a:lnTo>
                    <a:pt x="80" y="28"/>
                  </a:lnTo>
                  <a:lnTo>
                    <a:pt x="80" y="32"/>
                  </a:lnTo>
                  <a:lnTo>
                    <a:pt x="84" y="32"/>
                  </a:lnTo>
                  <a:lnTo>
                    <a:pt x="88" y="36"/>
                  </a:lnTo>
                  <a:lnTo>
                    <a:pt x="92" y="3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242"/>
            <p:cNvSpPr>
              <a:spLocks/>
            </p:cNvSpPr>
            <p:nvPr/>
          </p:nvSpPr>
          <p:spPr bwMode="auto">
            <a:xfrm>
              <a:off x="2678" y="1026"/>
              <a:ext cx="528" cy="800"/>
            </a:xfrm>
            <a:custGeom>
              <a:avLst/>
              <a:gdLst>
                <a:gd name="T0" fmla="*/ 72 w 528"/>
                <a:gd name="T1" fmla="*/ 676 h 800"/>
                <a:gd name="T2" fmla="*/ 104 w 528"/>
                <a:gd name="T3" fmla="*/ 676 h 800"/>
                <a:gd name="T4" fmla="*/ 104 w 528"/>
                <a:gd name="T5" fmla="*/ 668 h 800"/>
                <a:gd name="T6" fmla="*/ 80 w 528"/>
                <a:gd name="T7" fmla="*/ 636 h 800"/>
                <a:gd name="T8" fmla="*/ 80 w 528"/>
                <a:gd name="T9" fmla="*/ 604 h 800"/>
                <a:gd name="T10" fmla="*/ 80 w 528"/>
                <a:gd name="T11" fmla="*/ 568 h 800"/>
                <a:gd name="T12" fmla="*/ 60 w 528"/>
                <a:gd name="T13" fmla="*/ 536 h 800"/>
                <a:gd name="T14" fmla="*/ 36 w 528"/>
                <a:gd name="T15" fmla="*/ 520 h 800"/>
                <a:gd name="T16" fmla="*/ 4 w 528"/>
                <a:gd name="T17" fmla="*/ 472 h 800"/>
                <a:gd name="T18" fmla="*/ 16 w 528"/>
                <a:gd name="T19" fmla="*/ 436 h 800"/>
                <a:gd name="T20" fmla="*/ 36 w 528"/>
                <a:gd name="T21" fmla="*/ 400 h 800"/>
                <a:gd name="T22" fmla="*/ 88 w 528"/>
                <a:gd name="T23" fmla="*/ 340 h 800"/>
                <a:gd name="T24" fmla="*/ 108 w 528"/>
                <a:gd name="T25" fmla="*/ 256 h 800"/>
                <a:gd name="T26" fmla="*/ 116 w 528"/>
                <a:gd name="T27" fmla="*/ 172 h 800"/>
                <a:gd name="T28" fmla="*/ 104 w 528"/>
                <a:gd name="T29" fmla="*/ 132 h 800"/>
                <a:gd name="T30" fmla="*/ 88 w 528"/>
                <a:gd name="T31" fmla="*/ 96 h 800"/>
                <a:gd name="T32" fmla="*/ 80 w 528"/>
                <a:gd name="T33" fmla="*/ 32 h 800"/>
                <a:gd name="T34" fmla="*/ 144 w 528"/>
                <a:gd name="T35" fmla="*/ 8 h 800"/>
                <a:gd name="T36" fmla="*/ 268 w 528"/>
                <a:gd name="T37" fmla="*/ 64 h 800"/>
                <a:gd name="T38" fmla="*/ 396 w 528"/>
                <a:gd name="T39" fmla="*/ 128 h 800"/>
                <a:gd name="T40" fmla="*/ 528 w 528"/>
                <a:gd name="T41" fmla="*/ 200 h 800"/>
                <a:gd name="T42" fmla="*/ 528 w 528"/>
                <a:gd name="T43" fmla="*/ 368 h 800"/>
                <a:gd name="T44" fmla="*/ 508 w 528"/>
                <a:gd name="T45" fmla="*/ 384 h 800"/>
                <a:gd name="T46" fmla="*/ 488 w 528"/>
                <a:gd name="T47" fmla="*/ 388 h 800"/>
                <a:gd name="T48" fmla="*/ 480 w 528"/>
                <a:gd name="T49" fmla="*/ 408 h 800"/>
                <a:gd name="T50" fmla="*/ 468 w 528"/>
                <a:gd name="T51" fmla="*/ 424 h 800"/>
                <a:gd name="T52" fmla="*/ 452 w 528"/>
                <a:gd name="T53" fmla="*/ 448 h 800"/>
                <a:gd name="T54" fmla="*/ 448 w 528"/>
                <a:gd name="T55" fmla="*/ 472 h 800"/>
                <a:gd name="T56" fmla="*/ 444 w 528"/>
                <a:gd name="T57" fmla="*/ 504 h 800"/>
                <a:gd name="T58" fmla="*/ 424 w 528"/>
                <a:gd name="T59" fmla="*/ 524 h 800"/>
                <a:gd name="T60" fmla="*/ 440 w 528"/>
                <a:gd name="T61" fmla="*/ 536 h 800"/>
                <a:gd name="T62" fmla="*/ 456 w 528"/>
                <a:gd name="T63" fmla="*/ 568 h 800"/>
                <a:gd name="T64" fmla="*/ 460 w 528"/>
                <a:gd name="T65" fmla="*/ 600 h 800"/>
                <a:gd name="T66" fmla="*/ 472 w 528"/>
                <a:gd name="T67" fmla="*/ 628 h 800"/>
                <a:gd name="T68" fmla="*/ 440 w 528"/>
                <a:gd name="T69" fmla="*/ 628 h 800"/>
                <a:gd name="T70" fmla="*/ 412 w 528"/>
                <a:gd name="T71" fmla="*/ 648 h 800"/>
                <a:gd name="T72" fmla="*/ 404 w 528"/>
                <a:gd name="T73" fmla="*/ 668 h 800"/>
                <a:gd name="T74" fmla="*/ 380 w 528"/>
                <a:gd name="T75" fmla="*/ 684 h 800"/>
                <a:gd name="T76" fmla="*/ 352 w 528"/>
                <a:gd name="T77" fmla="*/ 716 h 800"/>
                <a:gd name="T78" fmla="*/ 332 w 528"/>
                <a:gd name="T79" fmla="*/ 716 h 800"/>
                <a:gd name="T80" fmla="*/ 288 w 528"/>
                <a:gd name="T81" fmla="*/ 724 h 800"/>
                <a:gd name="T82" fmla="*/ 272 w 528"/>
                <a:gd name="T83" fmla="*/ 732 h 800"/>
                <a:gd name="T84" fmla="*/ 276 w 528"/>
                <a:gd name="T85" fmla="*/ 748 h 800"/>
                <a:gd name="T86" fmla="*/ 260 w 528"/>
                <a:gd name="T87" fmla="*/ 764 h 800"/>
                <a:gd name="T88" fmla="*/ 228 w 528"/>
                <a:gd name="T89" fmla="*/ 772 h 800"/>
                <a:gd name="T90" fmla="*/ 196 w 528"/>
                <a:gd name="T91" fmla="*/ 780 h 800"/>
                <a:gd name="T92" fmla="*/ 176 w 528"/>
                <a:gd name="T93" fmla="*/ 792 h 800"/>
                <a:gd name="T94" fmla="*/ 152 w 528"/>
                <a:gd name="T95" fmla="*/ 780 h 800"/>
                <a:gd name="T96" fmla="*/ 128 w 528"/>
                <a:gd name="T97" fmla="*/ 796 h 800"/>
                <a:gd name="T98" fmla="*/ 104 w 528"/>
                <a:gd name="T99" fmla="*/ 800 h 800"/>
                <a:gd name="T100" fmla="*/ 100 w 528"/>
                <a:gd name="T101" fmla="*/ 780 h 800"/>
                <a:gd name="T102" fmla="*/ 80 w 528"/>
                <a:gd name="T103" fmla="*/ 744 h 800"/>
                <a:gd name="T104" fmla="*/ 44 w 528"/>
                <a:gd name="T105" fmla="*/ 716 h 800"/>
                <a:gd name="T106" fmla="*/ 32 w 528"/>
                <a:gd name="T107" fmla="*/ 68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800">
                  <a:moveTo>
                    <a:pt x="36" y="676"/>
                  </a:moveTo>
                  <a:lnTo>
                    <a:pt x="48" y="676"/>
                  </a:lnTo>
                  <a:lnTo>
                    <a:pt x="52" y="676"/>
                  </a:lnTo>
                  <a:lnTo>
                    <a:pt x="60" y="676"/>
                  </a:lnTo>
                  <a:lnTo>
                    <a:pt x="68" y="676"/>
                  </a:lnTo>
                  <a:lnTo>
                    <a:pt x="72" y="676"/>
                  </a:lnTo>
                  <a:lnTo>
                    <a:pt x="80" y="676"/>
                  </a:lnTo>
                  <a:lnTo>
                    <a:pt x="84" y="676"/>
                  </a:lnTo>
                  <a:lnTo>
                    <a:pt x="88" y="676"/>
                  </a:lnTo>
                  <a:lnTo>
                    <a:pt x="92" y="676"/>
                  </a:lnTo>
                  <a:lnTo>
                    <a:pt x="100" y="676"/>
                  </a:lnTo>
                  <a:lnTo>
                    <a:pt x="104" y="676"/>
                  </a:lnTo>
                  <a:lnTo>
                    <a:pt x="108" y="676"/>
                  </a:lnTo>
                  <a:lnTo>
                    <a:pt x="112" y="676"/>
                  </a:lnTo>
                  <a:lnTo>
                    <a:pt x="112" y="672"/>
                  </a:lnTo>
                  <a:lnTo>
                    <a:pt x="108" y="672"/>
                  </a:lnTo>
                  <a:lnTo>
                    <a:pt x="104" y="672"/>
                  </a:lnTo>
                  <a:lnTo>
                    <a:pt x="104" y="668"/>
                  </a:lnTo>
                  <a:lnTo>
                    <a:pt x="96" y="660"/>
                  </a:lnTo>
                  <a:lnTo>
                    <a:pt x="92" y="656"/>
                  </a:lnTo>
                  <a:lnTo>
                    <a:pt x="88" y="648"/>
                  </a:lnTo>
                  <a:lnTo>
                    <a:pt x="84" y="644"/>
                  </a:lnTo>
                  <a:lnTo>
                    <a:pt x="84" y="640"/>
                  </a:lnTo>
                  <a:lnTo>
                    <a:pt x="80" y="636"/>
                  </a:lnTo>
                  <a:lnTo>
                    <a:pt x="80" y="632"/>
                  </a:lnTo>
                  <a:lnTo>
                    <a:pt x="80" y="628"/>
                  </a:lnTo>
                  <a:lnTo>
                    <a:pt x="80" y="620"/>
                  </a:lnTo>
                  <a:lnTo>
                    <a:pt x="80" y="616"/>
                  </a:lnTo>
                  <a:lnTo>
                    <a:pt x="80" y="612"/>
                  </a:lnTo>
                  <a:lnTo>
                    <a:pt x="80" y="604"/>
                  </a:lnTo>
                  <a:lnTo>
                    <a:pt x="80" y="600"/>
                  </a:lnTo>
                  <a:lnTo>
                    <a:pt x="84" y="600"/>
                  </a:lnTo>
                  <a:lnTo>
                    <a:pt x="80" y="596"/>
                  </a:lnTo>
                  <a:lnTo>
                    <a:pt x="80" y="588"/>
                  </a:lnTo>
                  <a:lnTo>
                    <a:pt x="80" y="584"/>
                  </a:lnTo>
                  <a:lnTo>
                    <a:pt x="80" y="568"/>
                  </a:lnTo>
                  <a:lnTo>
                    <a:pt x="76" y="568"/>
                  </a:lnTo>
                  <a:lnTo>
                    <a:pt x="72" y="564"/>
                  </a:lnTo>
                  <a:lnTo>
                    <a:pt x="72" y="556"/>
                  </a:lnTo>
                  <a:lnTo>
                    <a:pt x="68" y="540"/>
                  </a:lnTo>
                  <a:lnTo>
                    <a:pt x="64" y="536"/>
                  </a:lnTo>
                  <a:lnTo>
                    <a:pt x="60" y="536"/>
                  </a:lnTo>
                  <a:lnTo>
                    <a:pt x="56" y="536"/>
                  </a:lnTo>
                  <a:lnTo>
                    <a:pt x="56" y="532"/>
                  </a:lnTo>
                  <a:lnTo>
                    <a:pt x="52" y="524"/>
                  </a:lnTo>
                  <a:lnTo>
                    <a:pt x="52" y="520"/>
                  </a:lnTo>
                  <a:lnTo>
                    <a:pt x="48" y="520"/>
                  </a:lnTo>
                  <a:lnTo>
                    <a:pt x="36" y="520"/>
                  </a:lnTo>
                  <a:lnTo>
                    <a:pt x="32" y="520"/>
                  </a:lnTo>
                  <a:lnTo>
                    <a:pt x="24" y="508"/>
                  </a:lnTo>
                  <a:lnTo>
                    <a:pt x="16" y="496"/>
                  </a:lnTo>
                  <a:lnTo>
                    <a:pt x="8" y="488"/>
                  </a:lnTo>
                  <a:lnTo>
                    <a:pt x="8" y="480"/>
                  </a:lnTo>
                  <a:lnTo>
                    <a:pt x="4" y="472"/>
                  </a:lnTo>
                  <a:lnTo>
                    <a:pt x="0" y="452"/>
                  </a:lnTo>
                  <a:lnTo>
                    <a:pt x="0" y="448"/>
                  </a:lnTo>
                  <a:lnTo>
                    <a:pt x="4" y="448"/>
                  </a:lnTo>
                  <a:lnTo>
                    <a:pt x="8" y="448"/>
                  </a:lnTo>
                  <a:lnTo>
                    <a:pt x="12" y="444"/>
                  </a:lnTo>
                  <a:lnTo>
                    <a:pt x="16" y="436"/>
                  </a:lnTo>
                  <a:lnTo>
                    <a:pt x="16" y="432"/>
                  </a:lnTo>
                  <a:lnTo>
                    <a:pt x="16" y="428"/>
                  </a:lnTo>
                  <a:lnTo>
                    <a:pt x="20" y="420"/>
                  </a:lnTo>
                  <a:lnTo>
                    <a:pt x="28" y="412"/>
                  </a:lnTo>
                  <a:lnTo>
                    <a:pt x="32" y="408"/>
                  </a:lnTo>
                  <a:lnTo>
                    <a:pt x="36" y="400"/>
                  </a:lnTo>
                  <a:lnTo>
                    <a:pt x="40" y="392"/>
                  </a:lnTo>
                  <a:lnTo>
                    <a:pt x="44" y="388"/>
                  </a:lnTo>
                  <a:lnTo>
                    <a:pt x="56" y="376"/>
                  </a:lnTo>
                  <a:lnTo>
                    <a:pt x="72" y="360"/>
                  </a:lnTo>
                  <a:lnTo>
                    <a:pt x="84" y="348"/>
                  </a:lnTo>
                  <a:lnTo>
                    <a:pt x="88" y="340"/>
                  </a:lnTo>
                  <a:lnTo>
                    <a:pt x="96" y="336"/>
                  </a:lnTo>
                  <a:lnTo>
                    <a:pt x="100" y="328"/>
                  </a:lnTo>
                  <a:lnTo>
                    <a:pt x="104" y="304"/>
                  </a:lnTo>
                  <a:lnTo>
                    <a:pt x="104" y="272"/>
                  </a:lnTo>
                  <a:lnTo>
                    <a:pt x="104" y="260"/>
                  </a:lnTo>
                  <a:lnTo>
                    <a:pt x="108" y="256"/>
                  </a:lnTo>
                  <a:lnTo>
                    <a:pt x="108" y="232"/>
                  </a:lnTo>
                  <a:lnTo>
                    <a:pt x="108" y="220"/>
                  </a:lnTo>
                  <a:lnTo>
                    <a:pt x="112" y="192"/>
                  </a:lnTo>
                  <a:lnTo>
                    <a:pt x="112" y="184"/>
                  </a:lnTo>
                  <a:lnTo>
                    <a:pt x="116" y="176"/>
                  </a:lnTo>
                  <a:lnTo>
                    <a:pt x="116" y="172"/>
                  </a:lnTo>
                  <a:lnTo>
                    <a:pt x="120" y="164"/>
                  </a:lnTo>
                  <a:lnTo>
                    <a:pt x="128" y="156"/>
                  </a:lnTo>
                  <a:lnTo>
                    <a:pt x="112" y="136"/>
                  </a:lnTo>
                  <a:lnTo>
                    <a:pt x="108" y="136"/>
                  </a:lnTo>
                  <a:lnTo>
                    <a:pt x="108" y="132"/>
                  </a:lnTo>
                  <a:lnTo>
                    <a:pt x="104" y="132"/>
                  </a:lnTo>
                  <a:lnTo>
                    <a:pt x="104" y="128"/>
                  </a:lnTo>
                  <a:lnTo>
                    <a:pt x="108" y="124"/>
                  </a:lnTo>
                  <a:lnTo>
                    <a:pt x="108" y="120"/>
                  </a:lnTo>
                  <a:lnTo>
                    <a:pt x="104" y="116"/>
                  </a:lnTo>
                  <a:lnTo>
                    <a:pt x="92" y="100"/>
                  </a:lnTo>
                  <a:lnTo>
                    <a:pt x="88" y="96"/>
                  </a:lnTo>
                  <a:lnTo>
                    <a:pt x="88" y="92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4" y="60"/>
                  </a:lnTo>
                  <a:lnTo>
                    <a:pt x="80" y="32"/>
                  </a:lnTo>
                  <a:lnTo>
                    <a:pt x="76" y="24"/>
                  </a:lnTo>
                  <a:lnTo>
                    <a:pt x="76" y="20"/>
                  </a:lnTo>
                  <a:lnTo>
                    <a:pt x="84" y="20"/>
                  </a:lnTo>
                  <a:lnTo>
                    <a:pt x="96" y="12"/>
                  </a:lnTo>
                  <a:lnTo>
                    <a:pt x="128" y="0"/>
                  </a:lnTo>
                  <a:lnTo>
                    <a:pt x="144" y="8"/>
                  </a:lnTo>
                  <a:lnTo>
                    <a:pt x="176" y="20"/>
                  </a:lnTo>
                  <a:lnTo>
                    <a:pt x="212" y="36"/>
                  </a:lnTo>
                  <a:lnTo>
                    <a:pt x="212" y="40"/>
                  </a:lnTo>
                  <a:lnTo>
                    <a:pt x="228" y="48"/>
                  </a:lnTo>
                  <a:lnTo>
                    <a:pt x="248" y="56"/>
                  </a:lnTo>
                  <a:lnTo>
                    <a:pt x="268" y="64"/>
                  </a:lnTo>
                  <a:lnTo>
                    <a:pt x="276" y="68"/>
                  </a:lnTo>
                  <a:lnTo>
                    <a:pt x="292" y="76"/>
                  </a:lnTo>
                  <a:lnTo>
                    <a:pt x="320" y="92"/>
                  </a:lnTo>
                  <a:lnTo>
                    <a:pt x="348" y="104"/>
                  </a:lnTo>
                  <a:lnTo>
                    <a:pt x="376" y="120"/>
                  </a:lnTo>
                  <a:lnTo>
                    <a:pt x="396" y="128"/>
                  </a:lnTo>
                  <a:lnTo>
                    <a:pt x="416" y="140"/>
                  </a:lnTo>
                  <a:lnTo>
                    <a:pt x="444" y="152"/>
                  </a:lnTo>
                  <a:lnTo>
                    <a:pt x="480" y="172"/>
                  </a:lnTo>
                  <a:lnTo>
                    <a:pt x="500" y="184"/>
                  </a:lnTo>
                  <a:lnTo>
                    <a:pt x="528" y="196"/>
                  </a:lnTo>
                  <a:lnTo>
                    <a:pt x="528" y="200"/>
                  </a:lnTo>
                  <a:lnTo>
                    <a:pt x="528" y="232"/>
                  </a:lnTo>
                  <a:lnTo>
                    <a:pt x="528" y="236"/>
                  </a:lnTo>
                  <a:lnTo>
                    <a:pt x="528" y="244"/>
                  </a:lnTo>
                  <a:lnTo>
                    <a:pt x="528" y="256"/>
                  </a:lnTo>
                  <a:lnTo>
                    <a:pt x="528" y="360"/>
                  </a:lnTo>
                  <a:lnTo>
                    <a:pt x="528" y="368"/>
                  </a:lnTo>
                  <a:lnTo>
                    <a:pt x="528" y="380"/>
                  </a:lnTo>
                  <a:lnTo>
                    <a:pt x="528" y="388"/>
                  </a:lnTo>
                  <a:lnTo>
                    <a:pt x="524" y="388"/>
                  </a:lnTo>
                  <a:lnTo>
                    <a:pt x="520" y="384"/>
                  </a:lnTo>
                  <a:lnTo>
                    <a:pt x="512" y="384"/>
                  </a:lnTo>
                  <a:lnTo>
                    <a:pt x="508" y="384"/>
                  </a:lnTo>
                  <a:lnTo>
                    <a:pt x="504" y="384"/>
                  </a:lnTo>
                  <a:lnTo>
                    <a:pt x="504" y="388"/>
                  </a:lnTo>
                  <a:lnTo>
                    <a:pt x="500" y="388"/>
                  </a:lnTo>
                  <a:lnTo>
                    <a:pt x="496" y="388"/>
                  </a:lnTo>
                  <a:lnTo>
                    <a:pt x="492" y="388"/>
                  </a:lnTo>
                  <a:lnTo>
                    <a:pt x="488" y="388"/>
                  </a:lnTo>
                  <a:lnTo>
                    <a:pt x="484" y="388"/>
                  </a:lnTo>
                  <a:lnTo>
                    <a:pt x="476" y="396"/>
                  </a:lnTo>
                  <a:lnTo>
                    <a:pt x="476" y="400"/>
                  </a:lnTo>
                  <a:lnTo>
                    <a:pt x="476" y="404"/>
                  </a:lnTo>
                  <a:lnTo>
                    <a:pt x="480" y="404"/>
                  </a:lnTo>
                  <a:lnTo>
                    <a:pt x="480" y="408"/>
                  </a:lnTo>
                  <a:lnTo>
                    <a:pt x="480" y="412"/>
                  </a:lnTo>
                  <a:lnTo>
                    <a:pt x="476" y="412"/>
                  </a:lnTo>
                  <a:lnTo>
                    <a:pt x="476" y="416"/>
                  </a:lnTo>
                  <a:lnTo>
                    <a:pt x="472" y="416"/>
                  </a:lnTo>
                  <a:lnTo>
                    <a:pt x="472" y="420"/>
                  </a:lnTo>
                  <a:lnTo>
                    <a:pt x="468" y="424"/>
                  </a:lnTo>
                  <a:lnTo>
                    <a:pt x="464" y="432"/>
                  </a:lnTo>
                  <a:lnTo>
                    <a:pt x="464" y="436"/>
                  </a:lnTo>
                  <a:lnTo>
                    <a:pt x="452" y="440"/>
                  </a:lnTo>
                  <a:lnTo>
                    <a:pt x="448" y="444"/>
                  </a:lnTo>
                  <a:lnTo>
                    <a:pt x="448" y="448"/>
                  </a:lnTo>
                  <a:lnTo>
                    <a:pt x="452" y="448"/>
                  </a:lnTo>
                  <a:lnTo>
                    <a:pt x="452" y="456"/>
                  </a:lnTo>
                  <a:lnTo>
                    <a:pt x="456" y="460"/>
                  </a:lnTo>
                  <a:lnTo>
                    <a:pt x="456" y="464"/>
                  </a:lnTo>
                  <a:lnTo>
                    <a:pt x="456" y="468"/>
                  </a:lnTo>
                  <a:lnTo>
                    <a:pt x="452" y="472"/>
                  </a:lnTo>
                  <a:lnTo>
                    <a:pt x="448" y="472"/>
                  </a:lnTo>
                  <a:lnTo>
                    <a:pt x="444" y="472"/>
                  </a:lnTo>
                  <a:lnTo>
                    <a:pt x="440" y="476"/>
                  </a:lnTo>
                  <a:lnTo>
                    <a:pt x="432" y="484"/>
                  </a:lnTo>
                  <a:lnTo>
                    <a:pt x="436" y="492"/>
                  </a:lnTo>
                  <a:lnTo>
                    <a:pt x="440" y="500"/>
                  </a:lnTo>
                  <a:lnTo>
                    <a:pt x="444" y="504"/>
                  </a:lnTo>
                  <a:lnTo>
                    <a:pt x="444" y="508"/>
                  </a:lnTo>
                  <a:lnTo>
                    <a:pt x="436" y="516"/>
                  </a:lnTo>
                  <a:lnTo>
                    <a:pt x="432" y="516"/>
                  </a:lnTo>
                  <a:lnTo>
                    <a:pt x="428" y="516"/>
                  </a:lnTo>
                  <a:lnTo>
                    <a:pt x="424" y="520"/>
                  </a:lnTo>
                  <a:lnTo>
                    <a:pt x="424" y="524"/>
                  </a:lnTo>
                  <a:lnTo>
                    <a:pt x="420" y="532"/>
                  </a:lnTo>
                  <a:lnTo>
                    <a:pt x="424" y="540"/>
                  </a:lnTo>
                  <a:lnTo>
                    <a:pt x="428" y="540"/>
                  </a:lnTo>
                  <a:lnTo>
                    <a:pt x="432" y="540"/>
                  </a:lnTo>
                  <a:lnTo>
                    <a:pt x="436" y="540"/>
                  </a:lnTo>
                  <a:lnTo>
                    <a:pt x="440" y="536"/>
                  </a:lnTo>
                  <a:lnTo>
                    <a:pt x="444" y="540"/>
                  </a:lnTo>
                  <a:lnTo>
                    <a:pt x="452" y="544"/>
                  </a:lnTo>
                  <a:lnTo>
                    <a:pt x="448" y="548"/>
                  </a:lnTo>
                  <a:lnTo>
                    <a:pt x="452" y="556"/>
                  </a:lnTo>
                  <a:lnTo>
                    <a:pt x="452" y="564"/>
                  </a:lnTo>
                  <a:lnTo>
                    <a:pt x="456" y="568"/>
                  </a:lnTo>
                  <a:lnTo>
                    <a:pt x="460" y="572"/>
                  </a:lnTo>
                  <a:lnTo>
                    <a:pt x="460" y="576"/>
                  </a:lnTo>
                  <a:lnTo>
                    <a:pt x="456" y="584"/>
                  </a:lnTo>
                  <a:lnTo>
                    <a:pt x="456" y="592"/>
                  </a:lnTo>
                  <a:lnTo>
                    <a:pt x="460" y="596"/>
                  </a:lnTo>
                  <a:lnTo>
                    <a:pt x="460" y="600"/>
                  </a:lnTo>
                  <a:lnTo>
                    <a:pt x="468" y="604"/>
                  </a:lnTo>
                  <a:lnTo>
                    <a:pt x="476" y="604"/>
                  </a:lnTo>
                  <a:lnTo>
                    <a:pt x="476" y="608"/>
                  </a:lnTo>
                  <a:lnTo>
                    <a:pt x="476" y="612"/>
                  </a:lnTo>
                  <a:lnTo>
                    <a:pt x="472" y="624"/>
                  </a:lnTo>
                  <a:lnTo>
                    <a:pt x="472" y="628"/>
                  </a:lnTo>
                  <a:lnTo>
                    <a:pt x="464" y="624"/>
                  </a:lnTo>
                  <a:lnTo>
                    <a:pt x="452" y="624"/>
                  </a:lnTo>
                  <a:lnTo>
                    <a:pt x="448" y="624"/>
                  </a:lnTo>
                  <a:lnTo>
                    <a:pt x="448" y="628"/>
                  </a:lnTo>
                  <a:lnTo>
                    <a:pt x="444" y="628"/>
                  </a:lnTo>
                  <a:lnTo>
                    <a:pt x="440" y="628"/>
                  </a:lnTo>
                  <a:lnTo>
                    <a:pt x="428" y="636"/>
                  </a:lnTo>
                  <a:lnTo>
                    <a:pt x="424" y="640"/>
                  </a:lnTo>
                  <a:lnTo>
                    <a:pt x="420" y="640"/>
                  </a:lnTo>
                  <a:lnTo>
                    <a:pt x="416" y="640"/>
                  </a:lnTo>
                  <a:lnTo>
                    <a:pt x="412" y="644"/>
                  </a:lnTo>
                  <a:lnTo>
                    <a:pt x="412" y="648"/>
                  </a:lnTo>
                  <a:lnTo>
                    <a:pt x="416" y="652"/>
                  </a:lnTo>
                  <a:lnTo>
                    <a:pt x="416" y="660"/>
                  </a:lnTo>
                  <a:lnTo>
                    <a:pt x="412" y="664"/>
                  </a:lnTo>
                  <a:lnTo>
                    <a:pt x="408" y="664"/>
                  </a:lnTo>
                  <a:lnTo>
                    <a:pt x="404" y="664"/>
                  </a:lnTo>
                  <a:lnTo>
                    <a:pt x="404" y="668"/>
                  </a:lnTo>
                  <a:lnTo>
                    <a:pt x="400" y="668"/>
                  </a:lnTo>
                  <a:lnTo>
                    <a:pt x="400" y="672"/>
                  </a:lnTo>
                  <a:lnTo>
                    <a:pt x="396" y="676"/>
                  </a:lnTo>
                  <a:lnTo>
                    <a:pt x="392" y="676"/>
                  </a:lnTo>
                  <a:lnTo>
                    <a:pt x="388" y="676"/>
                  </a:lnTo>
                  <a:lnTo>
                    <a:pt x="380" y="684"/>
                  </a:lnTo>
                  <a:lnTo>
                    <a:pt x="376" y="692"/>
                  </a:lnTo>
                  <a:lnTo>
                    <a:pt x="372" y="700"/>
                  </a:lnTo>
                  <a:lnTo>
                    <a:pt x="368" y="700"/>
                  </a:lnTo>
                  <a:lnTo>
                    <a:pt x="368" y="704"/>
                  </a:lnTo>
                  <a:lnTo>
                    <a:pt x="352" y="712"/>
                  </a:lnTo>
                  <a:lnTo>
                    <a:pt x="352" y="716"/>
                  </a:lnTo>
                  <a:lnTo>
                    <a:pt x="348" y="716"/>
                  </a:lnTo>
                  <a:lnTo>
                    <a:pt x="348" y="720"/>
                  </a:lnTo>
                  <a:lnTo>
                    <a:pt x="344" y="720"/>
                  </a:lnTo>
                  <a:lnTo>
                    <a:pt x="340" y="720"/>
                  </a:lnTo>
                  <a:lnTo>
                    <a:pt x="336" y="716"/>
                  </a:lnTo>
                  <a:lnTo>
                    <a:pt x="332" y="716"/>
                  </a:lnTo>
                  <a:lnTo>
                    <a:pt x="328" y="720"/>
                  </a:lnTo>
                  <a:lnTo>
                    <a:pt x="324" y="720"/>
                  </a:lnTo>
                  <a:lnTo>
                    <a:pt x="320" y="720"/>
                  </a:lnTo>
                  <a:lnTo>
                    <a:pt x="308" y="724"/>
                  </a:lnTo>
                  <a:lnTo>
                    <a:pt x="300" y="724"/>
                  </a:lnTo>
                  <a:lnTo>
                    <a:pt x="288" y="724"/>
                  </a:lnTo>
                  <a:lnTo>
                    <a:pt x="284" y="724"/>
                  </a:lnTo>
                  <a:lnTo>
                    <a:pt x="280" y="724"/>
                  </a:lnTo>
                  <a:lnTo>
                    <a:pt x="276" y="724"/>
                  </a:lnTo>
                  <a:lnTo>
                    <a:pt x="276" y="728"/>
                  </a:lnTo>
                  <a:lnTo>
                    <a:pt x="272" y="728"/>
                  </a:lnTo>
                  <a:lnTo>
                    <a:pt x="272" y="732"/>
                  </a:lnTo>
                  <a:lnTo>
                    <a:pt x="276" y="736"/>
                  </a:lnTo>
                  <a:lnTo>
                    <a:pt x="280" y="736"/>
                  </a:lnTo>
                  <a:lnTo>
                    <a:pt x="284" y="740"/>
                  </a:lnTo>
                  <a:lnTo>
                    <a:pt x="284" y="744"/>
                  </a:lnTo>
                  <a:lnTo>
                    <a:pt x="280" y="744"/>
                  </a:lnTo>
                  <a:lnTo>
                    <a:pt x="276" y="748"/>
                  </a:lnTo>
                  <a:lnTo>
                    <a:pt x="276" y="752"/>
                  </a:lnTo>
                  <a:lnTo>
                    <a:pt x="276" y="756"/>
                  </a:lnTo>
                  <a:lnTo>
                    <a:pt x="272" y="756"/>
                  </a:lnTo>
                  <a:lnTo>
                    <a:pt x="268" y="760"/>
                  </a:lnTo>
                  <a:lnTo>
                    <a:pt x="264" y="764"/>
                  </a:lnTo>
                  <a:lnTo>
                    <a:pt x="260" y="764"/>
                  </a:lnTo>
                  <a:lnTo>
                    <a:pt x="260" y="768"/>
                  </a:lnTo>
                  <a:lnTo>
                    <a:pt x="260" y="772"/>
                  </a:lnTo>
                  <a:lnTo>
                    <a:pt x="256" y="772"/>
                  </a:lnTo>
                  <a:lnTo>
                    <a:pt x="248" y="772"/>
                  </a:lnTo>
                  <a:lnTo>
                    <a:pt x="240" y="772"/>
                  </a:lnTo>
                  <a:lnTo>
                    <a:pt x="228" y="772"/>
                  </a:lnTo>
                  <a:lnTo>
                    <a:pt x="220" y="776"/>
                  </a:lnTo>
                  <a:lnTo>
                    <a:pt x="212" y="776"/>
                  </a:lnTo>
                  <a:lnTo>
                    <a:pt x="208" y="776"/>
                  </a:lnTo>
                  <a:lnTo>
                    <a:pt x="204" y="780"/>
                  </a:lnTo>
                  <a:lnTo>
                    <a:pt x="200" y="780"/>
                  </a:lnTo>
                  <a:lnTo>
                    <a:pt x="196" y="780"/>
                  </a:lnTo>
                  <a:lnTo>
                    <a:pt x="192" y="784"/>
                  </a:lnTo>
                  <a:lnTo>
                    <a:pt x="188" y="784"/>
                  </a:lnTo>
                  <a:lnTo>
                    <a:pt x="188" y="788"/>
                  </a:lnTo>
                  <a:lnTo>
                    <a:pt x="184" y="788"/>
                  </a:lnTo>
                  <a:lnTo>
                    <a:pt x="180" y="792"/>
                  </a:lnTo>
                  <a:lnTo>
                    <a:pt x="176" y="792"/>
                  </a:lnTo>
                  <a:lnTo>
                    <a:pt x="172" y="792"/>
                  </a:lnTo>
                  <a:lnTo>
                    <a:pt x="172" y="796"/>
                  </a:lnTo>
                  <a:lnTo>
                    <a:pt x="168" y="796"/>
                  </a:lnTo>
                  <a:lnTo>
                    <a:pt x="156" y="784"/>
                  </a:lnTo>
                  <a:lnTo>
                    <a:pt x="156" y="780"/>
                  </a:lnTo>
                  <a:lnTo>
                    <a:pt x="152" y="780"/>
                  </a:lnTo>
                  <a:lnTo>
                    <a:pt x="148" y="784"/>
                  </a:lnTo>
                  <a:lnTo>
                    <a:pt x="148" y="788"/>
                  </a:lnTo>
                  <a:lnTo>
                    <a:pt x="140" y="792"/>
                  </a:lnTo>
                  <a:lnTo>
                    <a:pt x="136" y="796"/>
                  </a:lnTo>
                  <a:lnTo>
                    <a:pt x="132" y="796"/>
                  </a:lnTo>
                  <a:lnTo>
                    <a:pt x="128" y="796"/>
                  </a:lnTo>
                  <a:lnTo>
                    <a:pt x="128" y="800"/>
                  </a:lnTo>
                  <a:lnTo>
                    <a:pt x="124" y="800"/>
                  </a:lnTo>
                  <a:lnTo>
                    <a:pt x="116" y="800"/>
                  </a:lnTo>
                  <a:lnTo>
                    <a:pt x="112" y="800"/>
                  </a:lnTo>
                  <a:lnTo>
                    <a:pt x="108" y="800"/>
                  </a:lnTo>
                  <a:lnTo>
                    <a:pt x="104" y="800"/>
                  </a:lnTo>
                  <a:lnTo>
                    <a:pt x="104" y="796"/>
                  </a:lnTo>
                  <a:lnTo>
                    <a:pt x="104" y="792"/>
                  </a:lnTo>
                  <a:lnTo>
                    <a:pt x="108" y="788"/>
                  </a:lnTo>
                  <a:lnTo>
                    <a:pt x="104" y="784"/>
                  </a:lnTo>
                  <a:lnTo>
                    <a:pt x="100" y="784"/>
                  </a:lnTo>
                  <a:lnTo>
                    <a:pt x="100" y="780"/>
                  </a:lnTo>
                  <a:lnTo>
                    <a:pt x="96" y="772"/>
                  </a:lnTo>
                  <a:lnTo>
                    <a:pt x="96" y="768"/>
                  </a:lnTo>
                  <a:lnTo>
                    <a:pt x="96" y="764"/>
                  </a:lnTo>
                  <a:lnTo>
                    <a:pt x="92" y="756"/>
                  </a:lnTo>
                  <a:lnTo>
                    <a:pt x="88" y="752"/>
                  </a:lnTo>
                  <a:lnTo>
                    <a:pt x="80" y="744"/>
                  </a:lnTo>
                  <a:lnTo>
                    <a:pt x="72" y="736"/>
                  </a:lnTo>
                  <a:lnTo>
                    <a:pt x="72" y="732"/>
                  </a:lnTo>
                  <a:lnTo>
                    <a:pt x="68" y="732"/>
                  </a:lnTo>
                  <a:lnTo>
                    <a:pt x="60" y="728"/>
                  </a:lnTo>
                  <a:lnTo>
                    <a:pt x="56" y="724"/>
                  </a:lnTo>
                  <a:lnTo>
                    <a:pt x="44" y="716"/>
                  </a:lnTo>
                  <a:lnTo>
                    <a:pt x="44" y="712"/>
                  </a:lnTo>
                  <a:lnTo>
                    <a:pt x="28" y="692"/>
                  </a:lnTo>
                  <a:lnTo>
                    <a:pt x="24" y="692"/>
                  </a:lnTo>
                  <a:lnTo>
                    <a:pt x="28" y="688"/>
                  </a:lnTo>
                  <a:lnTo>
                    <a:pt x="28" y="684"/>
                  </a:lnTo>
                  <a:lnTo>
                    <a:pt x="32" y="684"/>
                  </a:lnTo>
                  <a:lnTo>
                    <a:pt x="36" y="680"/>
                  </a:lnTo>
                  <a:lnTo>
                    <a:pt x="36" y="67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243"/>
            <p:cNvSpPr>
              <a:spLocks/>
            </p:cNvSpPr>
            <p:nvPr/>
          </p:nvSpPr>
          <p:spPr bwMode="auto">
            <a:xfrm>
              <a:off x="2562" y="2014"/>
              <a:ext cx="376" cy="440"/>
            </a:xfrm>
            <a:custGeom>
              <a:avLst/>
              <a:gdLst>
                <a:gd name="T0" fmla="*/ 216 w 376"/>
                <a:gd name="T1" fmla="*/ 396 h 440"/>
                <a:gd name="T2" fmla="*/ 200 w 376"/>
                <a:gd name="T3" fmla="*/ 412 h 440"/>
                <a:gd name="T4" fmla="*/ 180 w 376"/>
                <a:gd name="T5" fmla="*/ 432 h 440"/>
                <a:gd name="T6" fmla="*/ 160 w 376"/>
                <a:gd name="T7" fmla="*/ 416 h 440"/>
                <a:gd name="T8" fmla="*/ 140 w 376"/>
                <a:gd name="T9" fmla="*/ 412 h 440"/>
                <a:gd name="T10" fmla="*/ 128 w 376"/>
                <a:gd name="T11" fmla="*/ 416 h 440"/>
                <a:gd name="T12" fmla="*/ 100 w 376"/>
                <a:gd name="T13" fmla="*/ 420 h 440"/>
                <a:gd name="T14" fmla="*/ 80 w 376"/>
                <a:gd name="T15" fmla="*/ 408 h 440"/>
                <a:gd name="T16" fmla="*/ 56 w 376"/>
                <a:gd name="T17" fmla="*/ 428 h 440"/>
                <a:gd name="T18" fmla="*/ 32 w 376"/>
                <a:gd name="T19" fmla="*/ 420 h 440"/>
                <a:gd name="T20" fmla="*/ 8 w 376"/>
                <a:gd name="T21" fmla="*/ 392 h 440"/>
                <a:gd name="T22" fmla="*/ 16 w 376"/>
                <a:gd name="T23" fmla="*/ 364 h 440"/>
                <a:gd name="T24" fmla="*/ 40 w 376"/>
                <a:gd name="T25" fmla="*/ 372 h 440"/>
                <a:gd name="T26" fmla="*/ 28 w 376"/>
                <a:gd name="T27" fmla="*/ 348 h 440"/>
                <a:gd name="T28" fmla="*/ 24 w 376"/>
                <a:gd name="T29" fmla="*/ 324 h 440"/>
                <a:gd name="T30" fmla="*/ 28 w 376"/>
                <a:gd name="T31" fmla="*/ 308 h 440"/>
                <a:gd name="T32" fmla="*/ 68 w 376"/>
                <a:gd name="T33" fmla="*/ 292 h 440"/>
                <a:gd name="T34" fmla="*/ 80 w 376"/>
                <a:gd name="T35" fmla="*/ 284 h 440"/>
                <a:gd name="T36" fmla="*/ 92 w 376"/>
                <a:gd name="T37" fmla="*/ 308 h 440"/>
                <a:gd name="T38" fmla="*/ 120 w 376"/>
                <a:gd name="T39" fmla="*/ 304 h 440"/>
                <a:gd name="T40" fmla="*/ 136 w 376"/>
                <a:gd name="T41" fmla="*/ 308 h 440"/>
                <a:gd name="T42" fmla="*/ 156 w 376"/>
                <a:gd name="T43" fmla="*/ 292 h 440"/>
                <a:gd name="T44" fmla="*/ 168 w 376"/>
                <a:gd name="T45" fmla="*/ 260 h 440"/>
                <a:gd name="T46" fmla="*/ 168 w 376"/>
                <a:gd name="T47" fmla="*/ 220 h 440"/>
                <a:gd name="T48" fmla="*/ 152 w 376"/>
                <a:gd name="T49" fmla="*/ 208 h 440"/>
                <a:gd name="T50" fmla="*/ 136 w 376"/>
                <a:gd name="T51" fmla="*/ 192 h 440"/>
                <a:gd name="T52" fmla="*/ 152 w 376"/>
                <a:gd name="T53" fmla="*/ 160 h 440"/>
                <a:gd name="T54" fmla="*/ 156 w 376"/>
                <a:gd name="T55" fmla="*/ 128 h 440"/>
                <a:gd name="T56" fmla="*/ 136 w 376"/>
                <a:gd name="T57" fmla="*/ 116 h 440"/>
                <a:gd name="T58" fmla="*/ 100 w 376"/>
                <a:gd name="T59" fmla="*/ 124 h 440"/>
                <a:gd name="T60" fmla="*/ 100 w 376"/>
                <a:gd name="T61" fmla="*/ 104 h 440"/>
                <a:gd name="T62" fmla="*/ 108 w 376"/>
                <a:gd name="T63" fmla="*/ 80 h 440"/>
                <a:gd name="T64" fmla="*/ 180 w 376"/>
                <a:gd name="T65" fmla="*/ 80 h 440"/>
                <a:gd name="T66" fmla="*/ 204 w 376"/>
                <a:gd name="T67" fmla="*/ 84 h 440"/>
                <a:gd name="T68" fmla="*/ 232 w 376"/>
                <a:gd name="T69" fmla="*/ 92 h 440"/>
                <a:gd name="T70" fmla="*/ 248 w 376"/>
                <a:gd name="T71" fmla="*/ 96 h 440"/>
                <a:gd name="T72" fmla="*/ 256 w 376"/>
                <a:gd name="T73" fmla="*/ 68 h 440"/>
                <a:gd name="T74" fmla="*/ 268 w 376"/>
                <a:gd name="T75" fmla="*/ 28 h 440"/>
                <a:gd name="T76" fmla="*/ 288 w 376"/>
                <a:gd name="T77" fmla="*/ 8 h 440"/>
                <a:gd name="T78" fmla="*/ 320 w 376"/>
                <a:gd name="T79" fmla="*/ 4 h 440"/>
                <a:gd name="T80" fmla="*/ 344 w 376"/>
                <a:gd name="T81" fmla="*/ 8 h 440"/>
                <a:gd name="T82" fmla="*/ 368 w 376"/>
                <a:gd name="T83" fmla="*/ 4 h 440"/>
                <a:gd name="T84" fmla="*/ 376 w 376"/>
                <a:gd name="T85" fmla="*/ 32 h 440"/>
                <a:gd name="T86" fmla="*/ 356 w 376"/>
                <a:gd name="T87" fmla="*/ 60 h 440"/>
                <a:gd name="T88" fmla="*/ 348 w 376"/>
                <a:gd name="T89" fmla="*/ 92 h 440"/>
                <a:gd name="T90" fmla="*/ 340 w 376"/>
                <a:gd name="T91" fmla="*/ 132 h 440"/>
                <a:gd name="T92" fmla="*/ 340 w 376"/>
                <a:gd name="T93" fmla="*/ 156 h 440"/>
                <a:gd name="T94" fmla="*/ 332 w 376"/>
                <a:gd name="T95" fmla="*/ 188 h 440"/>
                <a:gd name="T96" fmla="*/ 328 w 376"/>
                <a:gd name="T97" fmla="*/ 212 h 440"/>
                <a:gd name="T98" fmla="*/ 304 w 376"/>
                <a:gd name="T99" fmla="*/ 240 h 440"/>
                <a:gd name="T100" fmla="*/ 280 w 376"/>
                <a:gd name="T101" fmla="*/ 264 h 440"/>
                <a:gd name="T102" fmla="*/ 264 w 376"/>
                <a:gd name="T103" fmla="*/ 288 h 440"/>
                <a:gd name="T104" fmla="*/ 252 w 376"/>
                <a:gd name="T105" fmla="*/ 304 h 440"/>
                <a:gd name="T106" fmla="*/ 252 w 376"/>
                <a:gd name="T107" fmla="*/ 336 h 440"/>
                <a:gd name="T108" fmla="*/ 248 w 376"/>
                <a:gd name="T109" fmla="*/ 364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6" h="440">
                  <a:moveTo>
                    <a:pt x="236" y="384"/>
                  </a:moveTo>
                  <a:lnTo>
                    <a:pt x="236" y="388"/>
                  </a:lnTo>
                  <a:lnTo>
                    <a:pt x="232" y="388"/>
                  </a:lnTo>
                  <a:lnTo>
                    <a:pt x="228" y="388"/>
                  </a:lnTo>
                  <a:lnTo>
                    <a:pt x="224" y="392"/>
                  </a:lnTo>
                  <a:lnTo>
                    <a:pt x="220" y="392"/>
                  </a:lnTo>
                  <a:lnTo>
                    <a:pt x="216" y="396"/>
                  </a:lnTo>
                  <a:lnTo>
                    <a:pt x="216" y="400"/>
                  </a:lnTo>
                  <a:lnTo>
                    <a:pt x="216" y="404"/>
                  </a:lnTo>
                  <a:lnTo>
                    <a:pt x="212" y="404"/>
                  </a:lnTo>
                  <a:lnTo>
                    <a:pt x="208" y="404"/>
                  </a:lnTo>
                  <a:lnTo>
                    <a:pt x="204" y="404"/>
                  </a:lnTo>
                  <a:lnTo>
                    <a:pt x="204" y="408"/>
                  </a:lnTo>
                  <a:lnTo>
                    <a:pt x="200" y="412"/>
                  </a:lnTo>
                  <a:lnTo>
                    <a:pt x="196" y="412"/>
                  </a:lnTo>
                  <a:lnTo>
                    <a:pt x="196" y="416"/>
                  </a:lnTo>
                  <a:lnTo>
                    <a:pt x="192" y="416"/>
                  </a:lnTo>
                  <a:lnTo>
                    <a:pt x="188" y="420"/>
                  </a:lnTo>
                  <a:lnTo>
                    <a:pt x="188" y="424"/>
                  </a:lnTo>
                  <a:lnTo>
                    <a:pt x="184" y="428"/>
                  </a:lnTo>
                  <a:lnTo>
                    <a:pt x="180" y="432"/>
                  </a:lnTo>
                  <a:lnTo>
                    <a:pt x="176" y="436"/>
                  </a:lnTo>
                  <a:lnTo>
                    <a:pt x="172" y="432"/>
                  </a:lnTo>
                  <a:lnTo>
                    <a:pt x="168" y="432"/>
                  </a:lnTo>
                  <a:lnTo>
                    <a:pt x="164" y="432"/>
                  </a:lnTo>
                  <a:lnTo>
                    <a:pt x="164" y="428"/>
                  </a:lnTo>
                  <a:lnTo>
                    <a:pt x="164" y="420"/>
                  </a:lnTo>
                  <a:lnTo>
                    <a:pt x="160" y="416"/>
                  </a:lnTo>
                  <a:lnTo>
                    <a:pt x="164" y="416"/>
                  </a:lnTo>
                  <a:lnTo>
                    <a:pt x="164" y="412"/>
                  </a:lnTo>
                  <a:lnTo>
                    <a:pt x="168" y="412"/>
                  </a:lnTo>
                  <a:lnTo>
                    <a:pt x="164" y="404"/>
                  </a:lnTo>
                  <a:lnTo>
                    <a:pt x="160" y="404"/>
                  </a:lnTo>
                  <a:lnTo>
                    <a:pt x="144" y="412"/>
                  </a:lnTo>
                  <a:lnTo>
                    <a:pt x="140" y="412"/>
                  </a:lnTo>
                  <a:lnTo>
                    <a:pt x="136" y="412"/>
                  </a:lnTo>
                  <a:lnTo>
                    <a:pt x="132" y="408"/>
                  </a:lnTo>
                  <a:lnTo>
                    <a:pt x="132" y="412"/>
                  </a:lnTo>
                  <a:lnTo>
                    <a:pt x="128" y="412"/>
                  </a:lnTo>
                  <a:lnTo>
                    <a:pt x="128" y="416"/>
                  </a:lnTo>
                  <a:lnTo>
                    <a:pt x="132" y="416"/>
                  </a:lnTo>
                  <a:lnTo>
                    <a:pt x="128" y="416"/>
                  </a:lnTo>
                  <a:lnTo>
                    <a:pt x="128" y="424"/>
                  </a:lnTo>
                  <a:lnTo>
                    <a:pt x="124" y="428"/>
                  </a:lnTo>
                  <a:lnTo>
                    <a:pt x="120" y="428"/>
                  </a:lnTo>
                  <a:lnTo>
                    <a:pt x="112" y="432"/>
                  </a:lnTo>
                  <a:lnTo>
                    <a:pt x="104" y="424"/>
                  </a:lnTo>
                  <a:lnTo>
                    <a:pt x="104" y="420"/>
                  </a:lnTo>
                  <a:lnTo>
                    <a:pt x="100" y="420"/>
                  </a:lnTo>
                  <a:lnTo>
                    <a:pt x="100" y="416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92" y="420"/>
                  </a:lnTo>
                  <a:lnTo>
                    <a:pt x="88" y="412"/>
                  </a:lnTo>
                  <a:lnTo>
                    <a:pt x="88" y="408"/>
                  </a:lnTo>
                  <a:lnTo>
                    <a:pt x="80" y="408"/>
                  </a:lnTo>
                  <a:lnTo>
                    <a:pt x="76" y="412"/>
                  </a:lnTo>
                  <a:lnTo>
                    <a:pt x="76" y="416"/>
                  </a:lnTo>
                  <a:lnTo>
                    <a:pt x="64" y="420"/>
                  </a:lnTo>
                  <a:lnTo>
                    <a:pt x="64" y="424"/>
                  </a:lnTo>
                  <a:lnTo>
                    <a:pt x="60" y="424"/>
                  </a:lnTo>
                  <a:lnTo>
                    <a:pt x="60" y="428"/>
                  </a:lnTo>
                  <a:lnTo>
                    <a:pt x="56" y="428"/>
                  </a:lnTo>
                  <a:lnTo>
                    <a:pt x="52" y="428"/>
                  </a:lnTo>
                  <a:lnTo>
                    <a:pt x="52" y="432"/>
                  </a:lnTo>
                  <a:lnTo>
                    <a:pt x="44" y="440"/>
                  </a:lnTo>
                  <a:lnTo>
                    <a:pt x="40" y="436"/>
                  </a:lnTo>
                  <a:lnTo>
                    <a:pt x="32" y="428"/>
                  </a:lnTo>
                  <a:lnTo>
                    <a:pt x="32" y="424"/>
                  </a:lnTo>
                  <a:lnTo>
                    <a:pt x="32" y="420"/>
                  </a:lnTo>
                  <a:lnTo>
                    <a:pt x="32" y="416"/>
                  </a:lnTo>
                  <a:lnTo>
                    <a:pt x="28" y="412"/>
                  </a:lnTo>
                  <a:lnTo>
                    <a:pt x="24" y="408"/>
                  </a:lnTo>
                  <a:lnTo>
                    <a:pt x="20" y="408"/>
                  </a:lnTo>
                  <a:lnTo>
                    <a:pt x="12" y="400"/>
                  </a:lnTo>
                  <a:lnTo>
                    <a:pt x="12" y="396"/>
                  </a:lnTo>
                  <a:lnTo>
                    <a:pt x="8" y="392"/>
                  </a:lnTo>
                  <a:lnTo>
                    <a:pt x="4" y="388"/>
                  </a:lnTo>
                  <a:lnTo>
                    <a:pt x="0" y="388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4" y="372"/>
                  </a:lnTo>
                  <a:lnTo>
                    <a:pt x="8" y="372"/>
                  </a:lnTo>
                  <a:lnTo>
                    <a:pt x="16" y="364"/>
                  </a:lnTo>
                  <a:lnTo>
                    <a:pt x="20" y="364"/>
                  </a:lnTo>
                  <a:lnTo>
                    <a:pt x="24" y="368"/>
                  </a:lnTo>
                  <a:lnTo>
                    <a:pt x="24" y="372"/>
                  </a:lnTo>
                  <a:lnTo>
                    <a:pt x="28" y="372"/>
                  </a:lnTo>
                  <a:lnTo>
                    <a:pt x="36" y="376"/>
                  </a:lnTo>
                  <a:lnTo>
                    <a:pt x="36" y="372"/>
                  </a:lnTo>
                  <a:lnTo>
                    <a:pt x="40" y="372"/>
                  </a:lnTo>
                  <a:lnTo>
                    <a:pt x="36" y="368"/>
                  </a:lnTo>
                  <a:lnTo>
                    <a:pt x="36" y="360"/>
                  </a:lnTo>
                  <a:lnTo>
                    <a:pt x="40" y="360"/>
                  </a:lnTo>
                  <a:lnTo>
                    <a:pt x="40" y="356"/>
                  </a:lnTo>
                  <a:lnTo>
                    <a:pt x="40" y="352"/>
                  </a:lnTo>
                  <a:lnTo>
                    <a:pt x="32" y="348"/>
                  </a:lnTo>
                  <a:lnTo>
                    <a:pt x="28" y="348"/>
                  </a:lnTo>
                  <a:lnTo>
                    <a:pt x="28" y="344"/>
                  </a:lnTo>
                  <a:lnTo>
                    <a:pt x="28" y="340"/>
                  </a:lnTo>
                  <a:lnTo>
                    <a:pt x="32" y="340"/>
                  </a:lnTo>
                  <a:lnTo>
                    <a:pt x="24" y="328"/>
                  </a:lnTo>
                  <a:lnTo>
                    <a:pt x="20" y="332"/>
                  </a:lnTo>
                  <a:lnTo>
                    <a:pt x="20" y="328"/>
                  </a:lnTo>
                  <a:lnTo>
                    <a:pt x="24" y="324"/>
                  </a:lnTo>
                  <a:lnTo>
                    <a:pt x="24" y="320"/>
                  </a:lnTo>
                  <a:lnTo>
                    <a:pt x="24" y="316"/>
                  </a:lnTo>
                  <a:lnTo>
                    <a:pt x="24" y="312"/>
                  </a:lnTo>
                  <a:lnTo>
                    <a:pt x="20" y="304"/>
                  </a:lnTo>
                  <a:lnTo>
                    <a:pt x="24" y="304"/>
                  </a:lnTo>
                  <a:lnTo>
                    <a:pt x="24" y="308"/>
                  </a:lnTo>
                  <a:lnTo>
                    <a:pt x="28" y="308"/>
                  </a:lnTo>
                  <a:lnTo>
                    <a:pt x="32" y="308"/>
                  </a:lnTo>
                  <a:lnTo>
                    <a:pt x="40" y="304"/>
                  </a:lnTo>
                  <a:lnTo>
                    <a:pt x="44" y="308"/>
                  </a:lnTo>
                  <a:lnTo>
                    <a:pt x="68" y="304"/>
                  </a:lnTo>
                  <a:lnTo>
                    <a:pt x="68" y="300"/>
                  </a:lnTo>
                  <a:lnTo>
                    <a:pt x="68" y="296"/>
                  </a:lnTo>
                  <a:lnTo>
                    <a:pt x="68" y="292"/>
                  </a:lnTo>
                  <a:lnTo>
                    <a:pt x="64" y="288"/>
                  </a:lnTo>
                  <a:lnTo>
                    <a:pt x="64" y="284"/>
                  </a:lnTo>
                  <a:lnTo>
                    <a:pt x="68" y="284"/>
                  </a:lnTo>
                  <a:lnTo>
                    <a:pt x="72" y="280"/>
                  </a:lnTo>
                  <a:lnTo>
                    <a:pt x="76" y="280"/>
                  </a:lnTo>
                  <a:lnTo>
                    <a:pt x="80" y="280"/>
                  </a:lnTo>
                  <a:lnTo>
                    <a:pt x="80" y="284"/>
                  </a:lnTo>
                  <a:lnTo>
                    <a:pt x="84" y="284"/>
                  </a:lnTo>
                  <a:lnTo>
                    <a:pt x="84" y="288"/>
                  </a:lnTo>
                  <a:lnTo>
                    <a:pt x="88" y="296"/>
                  </a:lnTo>
                  <a:lnTo>
                    <a:pt x="92" y="296"/>
                  </a:lnTo>
                  <a:lnTo>
                    <a:pt x="92" y="300"/>
                  </a:lnTo>
                  <a:lnTo>
                    <a:pt x="92" y="304"/>
                  </a:lnTo>
                  <a:lnTo>
                    <a:pt x="92" y="308"/>
                  </a:lnTo>
                  <a:lnTo>
                    <a:pt x="96" y="304"/>
                  </a:lnTo>
                  <a:lnTo>
                    <a:pt x="104" y="308"/>
                  </a:lnTo>
                  <a:lnTo>
                    <a:pt x="108" y="308"/>
                  </a:lnTo>
                  <a:lnTo>
                    <a:pt x="112" y="308"/>
                  </a:lnTo>
                  <a:lnTo>
                    <a:pt x="116" y="312"/>
                  </a:lnTo>
                  <a:lnTo>
                    <a:pt x="120" y="308"/>
                  </a:lnTo>
                  <a:lnTo>
                    <a:pt x="120" y="304"/>
                  </a:lnTo>
                  <a:lnTo>
                    <a:pt x="124" y="304"/>
                  </a:lnTo>
                  <a:lnTo>
                    <a:pt x="128" y="300"/>
                  </a:lnTo>
                  <a:lnTo>
                    <a:pt x="128" y="296"/>
                  </a:lnTo>
                  <a:lnTo>
                    <a:pt x="132" y="292"/>
                  </a:lnTo>
                  <a:lnTo>
                    <a:pt x="132" y="296"/>
                  </a:lnTo>
                  <a:lnTo>
                    <a:pt x="136" y="304"/>
                  </a:lnTo>
                  <a:lnTo>
                    <a:pt x="136" y="308"/>
                  </a:lnTo>
                  <a:lnTo>
                    <a:pt x="136" y="312"/>
                  </a:lnTo>
                  <a:lnTo>
                    <a:pt x="140" y="312"/>
                  </a:lnTo>
                  <a:lnTo>
                    <a:pt x="148" y="312"/>
                  </a:lnTo>
                  <a:lnTo>
                    <a:pt x="152" y="308"/>
                  </a:lnTo>
                  <a:lnTo>
                    <a:pt x="156" y="304"/>
                  </a:lnTo>
                  <a:lnTo>
                    <a:pt x="156" y="296"/>
                  </a:lnTo>
                  <a:lnTo>
                    <a:pt x="156" y="292"/>
                  </a:lnTo>
                  <a:lnTo>
                    <a:pt x="156" y="288"/>
                  </a:lnTo>
                  <a:lnTo>
                    <a:pt x="160" y="284"/>
                  </a:lnTo>
                  <a:lnTo>
                    <a:pt x="164" y="284"/>
                  </a:lnTo>
                  <a:lnTo>
                    <a:pt x="164" y="280"/>
                  </a:lnTo>
                  <a:lnTo>
                    <a:pt x="164" y="268"/>
                  </a:lnTo>
                  <a:lnTo>
                    <a:pt x="168" y="264"/>
                  </a:lnTo>
                  <a:lnTo>
                    <a:pt x="168" y="260"/>
                  </a:lnTo>
                  <a:lnTo>
                    <a:pt x="168" y="252"/>
                  </a:lnTo>
                  <a:lnTo>
                    <a:pt x="168" y="248"/>
                  </a:lnTo>
                  <a:lnTo>
                    <a:pt x="164" y="244"/>
                  </a:lnTo>
                  <a:lnTo>
                    <a:pt x="164" y="240"/>
                  </a:lnTo>
                  <a:lnTo>
                    <a:pt x="164" y="236"/>
                  </a:lnTo>
                  <a:lnTo>
                    <a:pt x="168" y="224"/>
                  </a:lnTo>
                  <a:lnTo>
                    <a:pt x="168" y="220"/>
                  </a:lnTo>
                  <a:lnTo>
                    <a:pt x="168" y="216"/>
                  </a:lnTo>
                  <a:lnTo>
                    <a:pt x="164" y="216"/>
                  </a:lnTo>
                  <a:lnTo>
                    <a:pt x="164" y="212"/>
                  </a:lnTo>
                  <a:lnTo>
                    <a:pt x="160" y="208"/>
                  </a:lnTo>
                  <a:lnTo>
                    <a:pt x="156" y="208"/>
                  </a:lnTo>
                  <a:lnTo>
                    <a:pt x="152" y="212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48" y="204"/>
                  </a:lnTo>
                  <a:lnTo>
                    <a:pt x="148" y="200"/>
                  </a:lnTo>
                  <a:lnTo>
                    <a:pt x="140" y="200"/>
                  </a:lnTo>
                  <a:lnTo>
                    <a:pt x="136" y="200"/>
                  </a:lnTo>
                  <a:lnTo>
                    <a:pt x="136" y="196"/>
                  </a:lnTo>
                  <a:lnTo>
                    <a:pt x="136" y="192"/>
                  </a:lnTo>
                  <a:lnTo>
                    <a:pt x="140" y="188"/>
                  </a:lnTo>
                  <a:lnTo>
                    <a:pt x="140" y="184"/>
                  </a:lnTo>
                  <a:lnTo>
                    <a:pt x="136" y="180"/>
                  </a:lnTo>
                  <a:lnTo>
                    <a:pt x="136" y="176"/>
                  </a:lnTo>
                  <a:lnTo>
                    <a:pt x="140" y="172"/>
                  </a:lnTo>
                  <a:lnTo>
                    <a:pt x="148" y="160"/>
                  </a:lnTo>
                  <a:lnTo>
                    <a:pt x="152" y="160"/>
                  </a:lnTo>
                  <a:lnTo>
                    <a:pt x="156" y="160"/>
                  </a:lnTo>
                  <a:lnTo>
                    <a:pt x="160" y="156"/>
                  </a:lnTo>
                  <a:lnTo>
                    <a:pt x="168" y="148"/>
                  </a:lnTo>
                  <a:lnTo>
                    <a:pt x="168" y="140"/>
                  </a:lnTo>
                  <a:lnTo>
                    <a:pt x="164" y="140"/>
                  </a:lnTo>
                  <a:lnTo>
                    <a:pt x="160" y="132"/>
                  </a:lnTo>
                  <a:lnTo>
                    <a:pt x="156" y="128"/>
                  </a:lnTo>
                  <a:lnTo>
                    <a:pt x="156" y="124"/>
                  </a:lnTo>
                  <a:lnTo>
                    <a:pt x="156" y="120"/>
                  </a:lnTo>
                  <a:lnTo>
                    <a:pt x="152" y="120"/>
                  </a:lnTo>
                  <a:lnTo>
                    <a:pt x="152" y="116"/>
                  </a:lnTo>
                  <a:lnTo>
                    <a:pt x="148" y="120"/>
                  </a:lnTo>
                  <a:lnTo>
                    <a:pt x="140" y="116"/>
                  </a:lnTo>
                  <a:lnTo>
                    <a:pt x="136" y="116"/>
                  </a:lnTo>
                  <a:lnTo>
                    <a:pt x="132" y="116"/>
                  </a:lnTo>
                  <a:lnTo>
                    <a:pt x="120" y="124"/>
                  </a:lnTo>
                  <a:lnTo>
                    <a:pt x="116" y="124"/>
                  </a:lnTo>
                  <a:lnTo>
                    <a:pt x="112" y="124"/>
                  </a:lnTo>
                  <a:lnTo>
                    <a:pt x="108" y="128"/>
                  </a:lnTo>
                  <a:lnTo>
                    <a:pt x="104" y="128"/>
                  </a:lnTo>
                  <a:lnTo>
                    <a:pt x="100" y="124"/>
                  </a:lnTo>
                  <a:lnTo>
                    <a:pt x="104" y="124"/>
                  </a:lnTo>
                  <a:lnTo>
                    <a:pt x="104" y="120"/>
                  </a:lnTo>
                  <a:lnTo>
                    <a:pt x="104" y="116"/>
                  </a:lnTo>
                  <a:lnTo>
                    <a:pt x="104" y="112"/>
                  </a:lnTo>
                  <a:lnTo>
                    <a:pt x="100" y="112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0"/>
                  </a:lnTo>
                  <a:lnTo>
                    <a:pt x="104" y="96"/>
                  </a:lnTo>
                  <a:lnTo>
                    <a:pt x="100" y="92"/>
                  </a:lnTo>
                  <a:lnTo>
                    <a:pt x="104" y="92"/>
                  </a:lnTo>
                  <a:lnTo>
                    <a:pt x="104" y="88"/>
                  </a:lnTo>
                  <a:lnTo>
                    <a:pt x="108" y="84"/>
                  </a:lnTo>
                  <a:lnTo>
                    <a:pt x="108" y="80"/>
                  </a:lnTo>
                  <a:lnTo>
                    <a:pt x="128" y="80"/>
                  </a:lnTo>
                  <a:lnTo>
                    <a:pt x="132" y="80"/>
                  </a:lnTo>
                  <a:lnTo>
                    <a:pt x="148" y="80"/>
                  </a:lnTo>
                  <a:lnTo>
                    <a:pt x="156" y="80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80" y="80"/>
                  </a:lnTo>
                  <a:lnTo>
                    <a:pt x="180" y="84"/>
                  </a:lnTo>
                  <a:lnTo>
                    <a:pt x="188" y="84"/>
                  </a:lnTo>
                  <a:lnTo>
                    <a:pt x="188" y="88"/>
                  </a:lnTo>
                  <a:lnTo>
                    <a:pt x="196" y="88"/>
                  </a:lnTo>
                  <a:lnTo>
                    <a:pt x="200" y="88"/>
                  </a:lnTo>
                  <a:lnTo>
                    <a:pt x="200" y="84"/>
                  </a:lnTo>
                  <a:lnTo>
                    <a:pt x="204" y="84"/>
                  </a:lnTo>
                  <a:lnTo>
                    <a:pt x="204" y="88"/>
                  </a:lnTo>
                  <a:lnTo>
                    <a:pt x="208" y="88"/>
                  </a:lnTo>
                  <a:lnTo>
                    <a:pt x="216" y="88"/>
                  </a:lnTo>
                  <a:lnTo>
                    <a:pt x="220" y="88"/>
                  </a:lnTo>
                  <a:lnTo>
                    <a:pt x="224" y="92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6" y="96"/>
                  </a:lnTo>
                  <a:lnTo>
                    <a:pt x="244" y="100"/>
                  </a:lnTo>
                  <a:lnTo>
                    <a:pt x="244" y="104"/>
                  </a:lnTo>
                  <a:lnTo>
                    <a:pt x="248" y="104"/>
                  </a:lnTo>
                  <a:lnTo>
                    <a:pt x="252" y="100"/>
                  </a:lnTo>
                  <a:lnTo>
                    <a:pt x="252" y="96"/>
                  </a:lnTo>
                  <a:lnTo>
                    <a:pt x="248" y="96"/>
                  </a:lnTo>
                  <a:lnTo>
                    <a:pt x="248" y="92"/>
                  </a:lnTo>
                  <a:lnTo>
                    <a:pt x="248" y="84"/>
                  </a:lnTo>
                  <a:lnTo>
                    <a:pt x="248" y="80"/>
                  </a:lnTo>
                  <a:lnTo>
                    <a:pt x="248" y="76"/>
                  </a:lnTo>
                  <a:lnTo>
                    <a:pt x="252" y="80"/>
                  </a:lnTo>
                  <a:lnTo>
                    <a:pt x="252" y="76"/>
                  </a:lnTo>
                  <a:lnTo>
                    <a:pt x="256" y="68"/>
                  </a:lnTo>
                  <a:lnTo>
                    <a:pt x="260" y="64"/>
                  </a:lnTo>
                  <a:lnTo>
                    <a:pt x="264" y="56"/>
                  </a:lnTo>
                  <a:lnTo>
                    <a:pt x="264" y="52"/>
                  </a:lnTo>
                  <a:lnTo>
                    <a:pt x="268" y="48"/>
                  </a:lnTo>
                  <a:lnTo>
                    <a:pt x="268" y="44"/>
                  </a:lnTo>
                  <a:lnTo>
                    <a:pt x="268" y="40"/>
                  </a:lnTo>
                  <a:lnTo>
                    <a:pt x="268" y="28"/>
                  </a:lnTo>
                  <a:lnTo>
                    <a:pt x="268" y="24"/>
                  </a:lnTo>
                  <a:lnTo>
                    <a:pt x="272" y="20"/>
                  </a:lnTo>
                  <a:lnTo>
                    <a:pt x="272" y="16"/>
                  </a:lnTo>
                  <a:lnTo>
                    <a:pt x="272" y="12"/>
                  </a:lnTo>
                  <a:lnTo>
                    <a:pt x="276" y="12"/>
                  </a:lnTo>
                  <a:lnTo>
                    <a:pt x="280" y="12"/>
                  </a:lnTo>
                  <a:lnTo>
                    <a:pt x="288" y="8"/>
                  </a:lnTo>
                  <a:lnTo>
                    <a:pt x="292" y="8"/>
                  </a:lnTo>
                  <a:lnTo>
                    <a:pt x="300" y="8"/>
                  </a:lnTo>
                  <a:lnTo>
                    <a:pt x="312" y="8"/>
                  </a:lnTo>
                  <a:lnTo>
                    <a:pt x="316" y="4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0" y="4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32" y="4"/>
                  </a:lnTo>
                  <a:lnTo>
                    <a:pt x="336" y="8"/>
                  </a:lnTo>
                  <a:lnTo>
                    <a:pt x="336" y="12"/>
                  </a:lnTo>
                  <a:lnTo>
                    <a:pt x="340" y="8"/>
                  </a:lnTo>
                  <a:lnTo>
                    <a:pt x="344" y="8"/>
                  </a:lnTo>
                  <a:lnTo>
                    <a:pt x="348" y="8"/>
                  </a:lnTo>
                  <a:lnTo>
                    <a:pt x="352" y="8"/>
                  </a:lnTo>
                  <a:lnTo>
                    <a:pt x="352" y="12"/>
                  </a:lnTo>
                  <a:lnTo>
                    <a:pt x="356" y="12"/>
                  </a:lnTo>
                  <a:lnTo>
                    <a:pt x="356" y="8"/>
                  </a:lnTo>
                  <a:lnTo>
                    <a:pt x="368" y="8"/>
                  </a:lnTo>
                  <a:lnTo>
                    <a:pt x="368" y="4"/>
                  </a:lnTo>
                  <a:lnTo>
                    <a:pt x="372" y="8"/>
                  </a:lnTo>
                  <a:lnTo>
                    <a:pt x="372" y="12"/>
                  </a:lnTo>
                  <a:lnTo>
                    <a:pt x="376" y="12"/>
                  </a:lnTo>
                  <a:lnTo>
                    <a:pt x="376" y="16"/>
                  </a:lnTo>
                  <a:lnTo>
                    <a:pt x="376" y="20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2" y="32"/>
                  </a:lnTo>
                  <a:lnTo>
                    <a:pt x="368" y="40"/>
                  </a:lnTo>
                  <a:lnTo>
                    <a:pt x="364" y="48"/>
                  </a:lnTo>
                  <a:lnTo>
                    <a:pt x="364" y="52"/>
                  </a:lnTo>
                  <a:lnTo>
                    <a:pt x="360" y="56"/>
                  </a:lnTo>
                  <a:lnTo>
                    <a:pt x="360" y="60"/>
                  </a:lnTo>
                  <a:lnTo>
                    <a:pt x="356" y="60"/>
                  </a:lnTo>
                  <a:lnTo>
                    <a:pt x="356" y="64"/>
                  </a:lnTo>
                  <a:lnTo>
                    <a:pt x="356" y="68"/>
                  </a:lnTo>
                  <a:lnTo>
                    <a:pt x="352" y="72"/>
                  </a:lnTo>
                  <a:lnTo>
                    <a:pt x="348" y="72"/>
                  </a:lnTo>
                  <a:lnTo>
                    <a:pt x="348" y="76"/>
                  </a:lnTo>
                  <a:lnTo>
                    <a:pt x="348" y="84"/>
                  </a:lnTo>
                  <a:lnTo>
                    <a:pt x="348" y="92"/>
                  </a:lnTo>
                  <a:lnTo>
                    <a:pt x="348" y="100"/>
                  </a:lnTo>
                  <a:lnTo>
                    <a:pt x="348" y="104"/>
                  </a:lnTo>
                  <a:lnTo>
                    <a:pt x="348" y="108"/>
                  </a:lnTo>
                  <a:lnTo>
                    <a:pt x="348" y="112"/>
                  </a:lnTo>
                  <a:lnTo>
                    <a:pt x="344" y="124"/>
                  </a:lnTo>
                  <a:lnTo>
                    <a:pt x="340" y="128"/>
                  </a:lnTo>
                  <a:lnTo>
                    <a:pt x="340" y="132"/>
                  </a:lnTo>
                  <a:lnTo>
                    <a:pt x="340" y="136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40" y="144"/>
                  </a:lnTo>
                  <a:lnTo>
                    <a:pt x="340" y="148"/>
                  </a:lnTo>
                  <a:lnTo>
                    <a:pt x="340" y="152"/>
                  </a:lnTo>
                  <a:lnTo>
                    <a:pt x="340" y="156"/>
                  </a:lnTo>
                  <a:lnTo>
                    <a:pt x="340" y="160"/>
                  </a:lnTo>
                  <a:lnTo>
                    <a:pt x="344" y="164"/>
                  </a:lnTo>
                  <a:lnTo>
                    <a:pt x="340" y="168"/>
                  </a:lnTo>
                  <a:lnTo>
                    <a:pt x="340" y="172"/>
                  </a:lnTo>
                  <a:lnTo>
                    <a:pt x="336" y="176"/>
                  </a:lnTo>
                  <a:lnTo>
                    <a:pt x="332" y="180"/>
                  </a:lnTo>
                  <a:lnTo>
                    <a:pt x="332" y="188"/>
                  </a:lnTo>
                  <a:lnTo>
                    <a:pt x="332" y="192"/>
                  </a:lnTo>
                  <a:lnTo>
                    <a:pt x="328" y="196"/>
                  </a:lnTo>
                  <a:lnTo>
                    <a:pt x="328" y="200"/>
                  </a:lnTo>
                  <a:lnTo>
                    <a:pt x="332" y="204"/>
                  </a:lnTo>
                  <a:lnTo>
                    <a:pt x="332" y="208"/>
                  </a:lnTo>
                  <a:lnTo>
                    <a:pt x="332" y="212"/>
                  </a:lnTo>
                  <a:lnTo>
                    <a:pt x="328" y="212"/>
                  </a:lnTo>
                  <a:lnTo>
                    <a:pt x="328" y="216"/>
                  </a:lnTo>
                  <a:lnTo>
                    <a:pt x="328" y="220"/>
                  </a:lnTo>
                  <a:lnTo>
                    <a:pt x="324" y="224"/>
                  </a:lnTo>
                  <a:lnTo>
                    <a:pt x="320" y="228"/>
                  </a:lnTo>
                  <a:lnTo>
                    <a:pt x="312" y="236"/>
                  </a:lnTo>
                  <a:lnTo>
                    <a:pt x="308" y="240"/>
                  </a:lnTo>
                  <a:lnTo>
                    <a:pt x="304" y="240"/>
                  </a:lnTo>
                  <a:lnTo>
                    <a:pt x="300" y="240"/>
                  </a:lnTo>
                  <a:lnTo>
                    <a:pt x="292" y="244"/>
                  </a:lnTo>
                  <a:lnTo>
                    <a:pt x="292" y="248"/>
                  </a:lnTo>
                  <a:lnTo>
                    <a:pt x="288" y="252"/>
                  </a:lnTo>
                  <a:lnTo>
                    <a:pt x="284" y="256"/>
                  </a:lnTo>
                  <a:lnTo>
                    <a:pt x="280" y="260"/>
                  </a:lnTo>
                  <a:lnTo>
                    <a:pt x="280" y="264"/>
                  </a:lnTo>
                  <a:lnTo>
                    <a:pt x="276" y="268"/>
                  </a:lnTo>
                  <a:lnTo>
                    <a:pt x="276" y="272"/>
                  </a:lnTo>
                  <a:lnTo>
                    <a:pt x="272" y="276"/>
                  </a:lnTo>
                  <a:lnTo>
                    <a:pt x="272" y="280"/>
                  </a:lnTo>
                  <a:lnTo>
                    <a:pt x="268" y="280"/>
                  </a:lnTo>
                  <a:lnTo>
                    <a:pt x="268" y="284"/>
                  </a:lnTo>
                  <a:lnTo>
                    <a:pt x="264" y="288"/>
                  </a:lnTo>
                  <a:lnTo>
                    <a:pt x="260" y="288"/>
                  </a:lnTo>
                  <a:lnTo>
                    <a:pt x="260" y="292"/>
                  </a:lnTo>
                  <a:lnTo>
                    <a:pt x="256" y="292"/>
                  </a:lnTo>
                  <a:lnTo>
                    <a:pt x="256" y="296"/>
                  </a:lnTo>
                  <a:lnTo>
                    <a:pt x="252" y="296"/>
                  </a:lnTo>
                  <a:lnTo>
                    <a:pt x="252" y="300"/>
                  </a:lnTo>
                  <a:lnTo>
                    <a:pt x="252" y="304"/>
                  </a:lnTo>
                  <a:lnTo>
                    <a:pt x="252" y="308"/>
                  </a:lnTo>
                  <a:lnTo>
                    <a:pt x="256" y="316"/>
                  </a:lnTo>
                  <a:lnTo>
                    <a:pt x="256" y="324"/>
                  </a:lnTo>
                  <a:lnTo>
                    <a:pt x="252" y="324"/>
                  </a:lnTo>
                  <a:lnTo>
                    <a:pt x="252" y="328"/>
                  </a:lnTo>
                  <a:lnTo>
                    <a:pt x="252" y="332"/>
                  </a:lnTo>
                  <a:lnTo>
                    <a:pt x="252" y="336"/>
                  </a:lnTo>
                  <a:lnTo>
                    <a:pt x="252" y="340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6" y="352"/>
                  </a:lnTo>
                  <a:lnTo>
                    <a:pt x="256" y="356"/>
                  </a:lnTo>
                  <a:lnTo>
                    <a:pt x="252" y="360"/>
                  </a:lnTo>
                  <a:lnTo>
                    <a:pt x="248" y="364"/>
                  </a:lnTo>
                  <a:lnTo>
                    <a:pt x="248" y="368"/>
                  </a:lnTo>
                  <a:lnTo>
                    <a:pt x="244" y="376"/>
                  </a:lnTo>
                  <a:lnTo>
                    <a:pt x="240" y="384"/>
                  </a:lnTo>
                  <a:lnTo>
                    <a:pt x="236" y="38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244"/>
            <p:cNvSpPr>
              <a:spLocks/>
            </p:cNvSpPr>
            <p:nvPr/>
          </p:nvSpPr>
          <p:spPr bwMode="auto">
            <a:xfrm>
              <a:off x="2614" y="1930"/>
              <a:ext cx="960" cy="948"/>
            </a:xfrm>
            <a:custGeom>
              <a:avLst/>
              <a:gdLst>
                <a:gd name="T0" fmla="*/ 88 w 960"/>
                <a:gd name="T1" fmla="*/ 564 h 948"/>
                <a:gd name="T2" fmla="*/ 24 w 960"/>
                <a:gd name="T3" fmla="*/ 572 h 948"/>
                <a:gd name="T4" fmla="*/ 28 w 960"/>
                <a:gd name="T5" fmla="*/ 516 h 948"/>
                <a:gd name="T6" fmla="*/ 76 w 960"/>
                <a:gd name="T7" fmla="*/ 500 h 948"/>
                <a:gd name="T8" fmla="*/ 112 w 960"/>
                <a:gd name="T9" fmla="*/ 500 h 948"/>
                <a:gd name="T10" fmla="*/ 144 w 960"/>
                <a:gd name="T11" fmla="*/ 500 h 948"/>
                <a:gd name="T12" fmla="*/ 180 w 960"/>
                <a:gd name="T13" fmla="*/ 472 h 948"/>
                <a:gd name="T14" fmla="*/ 200 w 960"/>
                <a:gd name="T15" fmla="*/ 420 h 948"/>
                <a:gd name="T16" fmla="*/ 208 w 960"/>
                <a:gd name="T17" fmla="*/ 372 h 948"/>
                <a:gd name="T18" fmla="*/ 240 w 960"/>
                <a:gd name="T19" fmla="*/ 328 h 948"/>
                <a:gd name="T20" fmla="*/ 276 w 960"/>
                <a:gd name="T21" fmla="*/ 284 h 948"/>
                <a:gd name="T22" fmla="*/ 288 w 960"/>
                <a:gd name="T23" fmla="*/ 228 h 948"/>
                <a:gd name="T24" fmla="*/ 296 w 960"/>
                <a:gd name="T25" fmla="*/ 160 h 948"/>
                <a:gd name="T26" fmla="*/ 324 w 960"/>
                <a:gd name="T27" fmla="*/ 112 h 948"/>
                <a:gd name="T28" fmla="*/ 320 w 960"/>
                <a:gd name="T29" fmla="*/ 52 h 948"/>
                <a:gd name="T30" fmla="*/ 368 w 960"/>
                <a:gd name="T31" fmla="*/ 12 h 948"/>
                <a:gd name="T32" fmla="*/ 420 w 960"/>
                <a:gd name="T33" fmla="*/ 52 h 948"/>
                <a:gd name="T34" fmla="*/ 484 w 960"/>
                <a:gd name="T35" fmla="*/ 56 h 948"/>
                <a:gd name="T36" fmla="*/ 528 w 960"/>
                <a:gd name="T37" fmla="*/ 48 h 948"/>
                <a:gd name="T38" fmla="*/ 588 w 960"/>
                <a:gd name="T39" fmla="*/ 28 h 948"/>
                <a:gd name="T40" fmla="*/ 644 w 960"/>
                <a:gd name="T41" fmla="*/ 20 h 948"/>
                <a:gd name="T42" fmla="*/ 684 w 960"/>
                <a:gd name="T43" fmla="*/ 8 h 948"/>
                <a:gd name="T44" fmla="*/ 736 w 960"/>
                <a:gd name="T45" fmla="*/ 20 h 948"/>
                <a:gd name="T46" fmla="*/ 784 w 960"/>
                <a:gd name="T47" fmla="*/ 36 h 948"/>
                <a:gd name="T48" fmla="*/ 832 w 960"/>
                <a:gd name="T49" fmla="*/ 44 h 948"/>
                <a:gd name="T50" fmla="*/ 880 w 960"/>
                <a:gd name="T51" fmla="*/ 40 h 948"/>
                <a:gd name="T52" fmla="*/ 912 w 960"/>
                <a:gd name="T53" fmla="*/ 76 h 948"/>
                <a:gd name="T54" fmla="*/ 932 w 960"/>
                <a:gd name="T55" fmla="*/ 120 h 948"/>
                <a:gd name="T56" fmla="*/ 956 w 960"/>
                <a:gd name="T57" fmla="*/ 160 h 948"/>
                <a:gd name="T58" fmla="*/ 904 w 960"/>
                <a:gd name="T59" fmla="*/ 220 h 948"/>
                <a:gd name="T60" fmla="*/ 880 w 960"/>
                <a:gd name="T61" fmla="*/ 272 h 948"/>
                <a:gd name="T62" fmla="*/ 876 w 960"/>
                <a:gd name="T63" fmla="*/ 340 h 948"/>
                <a:gd name="T64" fmla="*/ 852 w 960"/>
                <a:gd name="T65" fmla="*/ 384 h 948"/>
                <a:gd name="T66" fmla="*/ 856 w 960"/>
                <a:gd name="T67" fmla="*/ 432 h 948"/>
                <a:gd name="T68" fmla="*/ 864 w 960"/>
                <a:gd name="T69" fmla="*/ 480 h 948"/>
                <a:gd name="T70" fmla="*/ 864 w 960"/>
                <a:gd name="T71" fmla="*/ 528 h 948"/>
                <a:gd name="T72" fmla="*/ 868 w 960"/>
                <a:gd name="T73" fmla="*/ 568 h 948"/>
                <a:gd name="T74" fmla="*/ 904 w 960"/>
                <a:gd name="T75" fmla="*/ 624 h 948"/>
                <a:gd name="T76" fmla="*/ 928 w 960"/>
                <a:gd name="T77" fmla="*/ 668 h 948"/>
                <a:gd name="T78" fmla="*/ 840 w 960"/>
                <a:gd name="T79" fmla="*/ 696 h 948"/>
                <a:gd name="T80" fmla="*/ 816 w 960"/>
                <a:gd name="T81" fmla="*/ 736 h 948"/>
                <a:gd name="T82" fmla="*/ 828 w 960"/>
                <a:gd name="T83" fmla="*/ 800 h 948"/>
                <a:gd name="T84" fmla="*/ 816 w 960"/>
                <a:gd name="T85" fmla="*/ 856 h 948"/>
                <a:gd name="T86" fmla="*/ 864 w 960"/>
                <a:gd name="T87" fmla="*/ 896 h 948"/>
                <a:gd name="T88" fmla="*/ 880 w 960"/>
                <a:gd name="T89" fmla="*/ 948 h 948"/>
                <a:gd name="T90" fmla="*/ 840 w 960"/>
                <a:gd name="T91" fmla="*/ 936 h 948"/>
                <a:gd name="T92" fmla="*/ 800 w 960"/>
                <a:gd name="T93" fmla="*/ 896 h 948"/>
                <a:gd name="T94" fmla="*/ 756 w 960"/>
                <a:gd name="T95" fmla="*/ 860 h 948"/>
                <a:gd name="T96" fmla="*/ 704 w 960"/>
                <a:gd name="T97" fmla="*/ 868 h 948"/>
                <a:gd name="T98" fmla="*/ 652 w 960"/>
                <a:gd name="T99" fmla="*/ 836 h 948"/>
                <a:gd name="T100" fmla="*/ 608 w 960"/>
                <a:gd name="T101" fmla="*/ 828 h 948"/>
                <a:gd name="T102" fmla="*/ 560 w 960"/>
                <a:gd name="T103" fmla="*/ 824 h 948"/>
                <a:gd name="T104" fmla="*/ 516 w 960"/>
                <a:gd name="T105" fmla="*/ 828 h 948"/>
                <a:gd name="T106" fmla="*/ 508 w 960"/>
                <a:gd name="T107" fmla="*/ 800 h 948"/>
                <a:gd name="T108" fmla="*/ 484 w 960"/>
                <a:gd name="T109" fmla="*/ 740 h 948"/>
                <a:gd name="T110" fmla="*/ 480 w 960"/>
                <a:gd name="T111" fmla="*/ 676 h 948"/>
                <a:gd name="T112" fmla="*/ 420 w 960"/>
                <a:gd name="T113" fmla="*/ 624 h 948"/>
                <a:gd name="T114" fmla="*/ 360 w 960"/>
                <a:gd name="T115" fmla="*/ 656 h 948"/>
                <a:gd name="T116" fmla="*/ 300 w 960"/>
                <a:gd name="T117" fmla="*/ 672 h 948"/>
                <a:gd name="T118" fmla="*/ 256 w 960"/>
                <a:gd name="T119" fmla="*/ 660 h 948"/>
                <a:gd name="T120" fmla="*/ 232 w 960"/>
                <a:gd name="T121" fmla="*/ 608 h 948"/>
                <a:gd name="T122" fmla="*/ 200 w 960"/>
                <a:gd name="T123" fmla="*/ 56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0" h="948">
                  <a:moveTo>
                    <a:pt x="196" y="568"/>
                  </a:moveTo>
                  <a:lnTo>
                    <a:pt x="188" y="568"/>
                  </a:lnTo>
                  <a:lnTo>
                    <a:pt x="180" y="568"/>
                  </a:lnTo>
                  <a:lnTo>
                    <a:pt x="176" y="564"/>
                  </a:lnTo>
                  <a:lnTo>
                    <a:pt x="144" y="568"/>
                  </a:lnTo>
                  <a:lnTo>
                    <a:pt x="132" y="568"/>
                  </a:lnTo>
                  <a:lnTo>
                    <a:pt x="128" y="568"/>
                  </a:lnTo>
                  <a:lnTo>
                    <a:pt x="120" y="568"/>
                  </a:lnTo>
                  <a:lnTo>
                    <a:pt x="108" y="568"/>
                  </a:lnTo>
                  <a:lnTo>
                    <a:pt x="104" y="568"/>
                  </a:lnTo>
                  <a:lnTo>
                    <a:pt x="96" y="568"/>
                  </a:lnTo>
                  <a:lnTo>
                    <a:pt x="92" y="564"/>
                  </a:lnTo>
                  <a:lnTo>
                    <a:pt x="88" y="564"/>
                  </a:lnTo>
                  <a:lnTo>
                    <a:pt x="80" y="568"/>
                  </a:lnTo>
                  <a:lnTo>
                    <a:pt x="68" y="568"/>
                  </a:lnTo>
                  <a:lnTo>
                    <a:pt x="68" y="564"/>
                  </a:lnTo>
                  <a:lnTo>
                    <a:pt x="64" y="564"/>
                  </a:lnTo>
                  <a:lnTo>
                    <a:pt x="60" y="564"/>
                  </a:lnTo>
                  <a:lnTo>
                    <a:pt x="52" y="568"/>
                  </a:lnTo>
                  <a:lnTo>
                    <a:pt x="48" y="564"/>
                  </a:lnTo>
                  <a:lnTo>
                    <a:pt x="48" y="568"/>
                  </a:lnTo>
                  <a:lnTo>
                    <a:pt x="40" y="564"/>
                  </a:lnTo>
                  <a:lnTo>
                    <a:pt x="36" y="564"/>
                  </a:lnTo>
                  <a:lnTo>
                    <a:pt x="28" y="568"/>
                  </a:lnTo>
                  <a:lnTo>
                    <a:pt x="28" y="572"/>
                  </a:lnTo>
                  <a:lnTo>
                    <a:pt x="24" y="572"/>
                  </a:lnTo>
                  <a:lnTo>
                    <a:pt x="16" y="572"/>
                  </a:lnTo>
                  <a:lnTo>
                    <a:pt x="12" y="572"/>
                  </a:lnTo>
                  <a:lnTo>
                    <a:pt x="4" y="568"/>
                  </a:lnTo>
                  <a:lnTo>
                    <a:pt x="4" y="564"/>
                  </a:lnTo>
                  <a:lnTo>
                    <a:pt x="0" y="560"/>
                  </a:lnTo>
                  <a:lnTo>
                    <a:pt x="4" y="560"/>
                  </a:lnTo>
                  <a:lnTo>
                    <a:pt x="8" y="560"/>
                  </a:lnTo>
                  <a:lnTo>
                    <a:pt x="16" y="560"/>
                  </a:lnTo>
                  <a:lnTo>
                    <a:pt x="16" y="536"/>
                  </a:lnTo>
                  <a:lnTo>
                    <a:pt x="16" y="528"/>
                  </a:lnTo>
                  <a:lnTo>
                    <a:pt x="20" y="524"/>
                  </a:lnTo>
                  <a:lnTo>
                    <a:pt x="28" y="520"/>
                  </a:lnTo>
                  <a:lnTo>
                    <a:pt x="28" y="516"/>
                  </a:lnTo>
                  <a:lnTo>
                    <a:pt x="32" y="508"/>
                  </a:lnTo>
                  <a:lnTo>
                    <a:pt x="44" y="508"/>
                  </a:lnTo>
                  <a:lnTo>
                    <a:pt x="44" y="504"/>
                  </a:lnTo>
                  <a:lnTo>
                    <a:pt x="44" y="500"/>
                  </a:lnTo>
                  <a:lnTo>
                    <a:pt x="48" y="500"/>
                  </a:lnTo>
                  <a:lnTo>
                    <a:pt x="48" y="504"/>
                  </a:lnTo>
                  <a:lnTo>
                    <a:pt x="52" y="504"/>
                  </a:lnTo>
                  <a:lnTo>
                    <a:pt x="52" y="508"/>
                  </a:lnTo>
                  <a:lnTo>
                    <a:pt x="60" y="516"/>
                  </a:lnTo>
                  <a:lnTo>
                    <a:pt x="68" y="512"/>
                  </a:lnTo>
                  <a:lnTo>
                    <a:pt x="72" y="512"/>
                  </a:lnTo>
                  <a:lnTo>
                    <a:pt x="76" y="508"/>
                  </a:lnTo>
                  <a:lnTo>
                    <a:pt x="76" y="500"/>
                  </a:lnTo>
                  <a:lnTo>
                    <a:pt x="80" y="500"/>
                  </a:lnTo>
                  <a:lnTo>
                    <a:pt x="76" y="500"/>
                  </a:lnTo>
                  <a:lnTo>
                    <a:pt x="76" y="496"/>
                  </a:lnTo>
                  <a:lnTo>
                    <a:pt x="80" y="496"/>
                  </a:lnTo>
                  <a:lnTo>
                    <a:pt x="80" y="492"/>
                  </a:lnTo>
                  <a:lnTo>
                    <a:pt x="84" y="496"/>
                  </a:lnTo>
                  <a:lnTo>
                    <a:pt x="88" y="496"/>
                  </a:lnTo>
                  <a:lnTo>
                    <a:pt x="92" y="496"/>
                  </a:lnTo>
                  <a:lnTo>
                    <a:pt x="108" y="488"/>
                  </a:lnTo>
                  <a:lnTo>
                    <a:pt x="112" y="488"/>
                  </a:lnTo>
                  <a:lnTo>
                    <a:pt x="116" y="496"/>
                  </a:lnTo>
                  <a:lnTo>
                    <a:pt x="112" y="496"/>
                  </a:lnTo>
                  <a:lnTo>
                    <a:pt x="112" y="500"/>
                  </a:lnTo>
                  <a:lnTo>
                    <a:pt x="108" y="500"/>
                  </a:lnTo>
                  <a:lnTo>
                    <a:pt x="112" y="504"/>
                  </a:lnTo>
                  <a:lnTo>
                    <a:pt x="112" y="512"/>
                  </a:lnTo>
                  <a:lnTo>
                    <a:pt x="112" y="516"/>
                  </a:lnTo>
                  <a:lnTo>
                    <a:pt x="116" y="516"/>
                  </a:lnTo>
                  <a:lnTo>
                    <a:pt x="120" y="516"/>
                  </a:lnTo>
                  <a:lnTo>
                    <a:pt x="124" y="520"/>
                  </a:lnTo>
                  <a:lnTo>
                    <a:pt x="128" y="516"/>
                  </a:lnTo>
                  <a:lnTo>
                    <a:pt x="132" y="512"/>
                  </a:lnTo>
                  <a:lnTo>
                    <a:pt x="136" y="508"/>
                  </a:lnTo>
                  <a:lnTo>
                    <a:pt x="136" y="504"/>
                  </a:lnTo>
                  <a:lnTo>
                    <a:pt x="140" y="500"/>
                  </a:lnTo>
                  <a:lnTo>
                    <a:pt x="144" y="500"/>
                  </a:lnTo>
                  <a:lnTo>
                    <a:pt x="144" y="496"/>
                  </a:lnTo>
                  <a:lnTo>
                    <a:pt x="148" y="496"/>
                  </a:lnTo>
                  <a:lnTo>
                    <a:pt x="152" y="492"/>
                  </a:lnTo>
                  <a:lnTo>
                    <a:pt x="152" y="488"/>
                  </a:lnTo>
                  <a:lnTo>
                    <a:pt x="156" y="488"/>
                  </a:lnTo>
                  <a:lnTo>
                    <a:pt x="160" y="488"/>
                  </a:lnTo>
                  <a:lnTo>
                    <a:pt x="164" y="488"/>
                  </a:lnTo>
                  <a:lnTo>
                    <a:pt x="164" y="484"/>
                  </a:lnTo>
                  <a:lnTo>
                    <a:pt x="164" y="480"/>
                  </a:lnTo>
                  <a:lnTo>
                    <a:pt x="168" y="476"/>
                  </a:lnTo>
                  <a:lnTo>
                    <a:pt x="172" y="476"/>
                  </a:lnTo>
                  <a:lnTo>
                    <a:pt x="176" y="472"/>
                  </a:lnTo>
                  <a:lnTo>
                    <a:pt x="180" y="472"/>
                  </a:lnTo>
                  <a:lnTo>
                    <a:pt x="184" y="472"/>
                  </a:lnTo>
                  <a:lnTo>
                    <a:pt x="184" y="468"/>
                  </a:lnTo>
                  <a:lnTo>
                    <a:pt x="188" y="468"/>
                  </a:lnTo>
                  <a:lnTo>
                    <a:pt x="192" y="460"/>
                  </a:lnTo>
                  <a:lnTo>
                    <a:pt x="196" y="452"/>
                  </a:lnTo>
                  <a:lnTo>
                    <a:pt x="196" y="448"/>
                  </a:lnTo>
                  <a:lnTo>
                    <a:pt x="200" y="444"/>
                  </a:lnTo>
                  <a:lnTo>
                    <a:pt x="204" y="440"/>
                  </a:lnTo>
                  <a:lnTo>
                    <a:pt x="204" y="436"/>
                  </a:lnTo>
                  <a:lnTo>
                    <a:pt x="200" y="436"/>
                  </a:lnTo>
                  <a:lnTo>
                    <a:pt x="200" y="428"/>
                  </a:lnTo>
                  <a:lnTo>
                    <a:pt x="200" y="424"/>
                  </a:lnTo>
                  <a:lnTo>
                    <a:pt x="200" y="420"/>
                  </a:lnTo>
                  <a:lnTo>
                    <a:pt x="200" y="416"/>
                  </a:lnTo>
                  <a:lnTo>
                    <a:pt x="200" y="412"/>
                  </a:lnTo>
                  <a:lnTo>
                    <a:pt x="200" y="408"/>
                  </a:lnTo>
                  <a:lnTo>
                    <a:pt x="204" y="408"/>
                  </a:lnTo>
                  <a:lnTo>
                    <a:pt x="204" y="400"/>
                  </a:lnTo>
                  <a:lnTo>
                    <a:pt x="200" y="392"/>
                  </a:lnTo>
                  <a:lnTo>
                    <a:pt x="200" y="388"/>
                  </a:lnTo>
                  <a:lnTo>
                    <a:pt x="200" y="384"/>
                  </a:lnTo>
                  <a:lnTo>
                    <a:pt x="200" y="380"/>
                  </a:lnTo>
                  <a:lnTo>
                    <a:pt x="204" y="380"/>
                  </a:lnTo>
                  <a:lnTo>
                    <a:pt x="204" y="376"/>
                  </a:lnTo>
                  <a:lnTo>
                    <a:pt x="208" y="376"/>
                  </a:lnTo>
                  <a:lnTo>
                    <a:pt x="208" y="372"/>
                  </a:lnTo>
                  <a:lnTo>
                    <a:pt x="212" y="372"/>
                  </a:lnTo>
                  <a:lnTo>
                    <a:pt x="216" y="368"/>
                  </a:lnTo>
                  <a:lnTo>
                    <a:pt x="216" y="364"/>
                  </a:lnTo>
                  <a:lnTo>
                    <a:pt x="220" y="364"/>
                  </a:lnTo>
                  <a:lnTo>
                    <a:pt x="220" y="360"/>
                  </a:lnTo>
                  <a:lnTo>
                    <a:pt x="224" y="356"/>
                  </a:lnTo>
                  <a:lnTo>
                    <a:pt x="224" y="352"/>
                  </a:lnTo>
                  <a:lnTo>
                    <a:pt x="228" y="348"/>
                  </a:lnTo>
                  <a:lnTo>
                    <a:pt x="228" y="344"/>
                  </a:lnTo>
                  <a:lnTo>
                    <a:pt x="232" y="340"/>
                  </a:lnTo>
                  <a:lnTo>
                    <a:pt x="236" y="336"/>
                  </a:lnTo>
                  <a:lnTo>
                    <a:pt x="240" y="332"/>
                  </a:lnTo>
                  <a:lnTo>
                    <a:pt x="240" y="328"/>
                  </a:lnTo>
                  <a:lnTo>
                    <a:pt x="248" y="324"/>
                  </a:lnTo>
                  <a:lnTo>
                    <a:pt x="252" y="324"/>
                  </a:lnTo>
                  <a:lnTo>
                    <a:pt x="256" y="324"/>
                  </a:lnTo>
                  <a:lnTo>
                    <a:pt x="260" y="320"/>
                  </a:lnTo>
                  <a:lnTo>
                    <a:pt x="268" y="312"/>
                  </a:lnTo>
                  <a:lnTo>
                    <a:pt x="272" y="308"/>
                  </a:lnTo>
                  <a:lnTo>
                    <a:pt x="276" y="304"/>
                  </a:lnTo>
                  <a:lnTo>
                    <a:pt x="276" y="300"/>
                  </a:lnTo>
                  <a:lnTo>
                    <a:pt x="276" y="296"/>
                  </a:lnTo>
                  <a:lnTo>
                    <a:pt x="280" y="296"/>
                  </a:lnTo>
                  <a:lnTo>
                    <a:pt x="280" y="292"/>
                  </a:lnTo>
                  <a:lnTo>
                    <a:pt x="280" y="288"/>
                  </a:lnTo>
                  <a:lnTo>
                    <a:pt x="276" y="284"/>
                  </a:lnTo>
                  <a:lnTo>
                    <a:pt x="276" y="280"/>
                  </a:lnTo>
                  <a:lnTo>
                    <a:pt x="280" y="276"/>
                  </a:lnTo>
                  <a:lnTo>
                    <a:pt x="280" y="272"/>
                  </a:lnTo>
                  <a:lnTo>
                    <a:pt x="280" y="264"/>
                  </a:lnTo>
                  <a:lnTo>
                    <a:pt x="284" y="260"/>
                  </a:lnTo>
                  <a:lnTo>
                    <a:pt x="288" y="256"/>
                  </a:lnTo>
                  <a:lnTo>
                    <a:pt x="288" y="252"/>
                  </a:lnTo>
                  <a:lnTo>
                    <a:pt x="292" y="248"/>
                  </a:lnTo>
                  <a:lnTo>
                    <a:pt x="288" y="244"/>
                  </a:lnTo>
                  <a:lnTo>
                    <a:pt x="288" y="240"/>
                  </a:lnTo>
                  <a:lnTo>
                    <a:pt x="288" y="236"/>
                  </a:lnTo>
                  <a:lnTo>
                    <a:pt x="288" y="232"/>
                  </a:lnTo>
                  <a:lnTo>
                    <a:pt x="288" y="228"/>
                  </a:lnTo>
                  <a:lnTo>
                    <a:pt x="284" y="224"/>
                  </a:lnTo>
                  <a:lnTo>
                    <a:pt x="284" y="220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88" y="212"/>
                  </a:lnTo>
                  <a:lnTo>
                    <a:pt x="292" y="208"/>
                  </a:lnTo>
                  <a:lnTo>
                    <a:pt x="296" y="196"/>
                  </a:lnTo>
                  <a:lnTo>
                    <a:pt x="296" y="192"/>
                  </a:lnTo>
                  <a:lnTo>
                    <a:pt x="296" y="188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296" y="168"/>
                  </a:lnTo>
                  <a:lnTo>
                    <a:pt x="296" y="160"/>
                  </a:lnTo>
                  <a:lnTo>
                    <a:pt x="296" y="156"/>
                  </a:lnTo>
                  <a:lnTo>
                    <a:pt x="300" y="156"/>
                  </a:lnTo>
                  <a:lnTo>
                    <a:pt x="304" y="152"/>
                  </a:lnTo>
                  <a:lnTo>
                    <a:pt x="304" y="148"/>
                  </a:lnTo>
                  <a:lnTo>
                    <a:pt x="304" y="144"/>
                  </a:lnTo>
                  <a:lnTo>
                    <a:pt x="308" y="144"/>
                  </a:lnTo>
                  <a:lnTo>
                    <a:pt x="308" y="140"/>
                  </a:lnTo>
                  <a:lnTo>
                    <a:pt x="312" y="136"/>
                  </a:lnTo>
                  <a:lnTo>
                    <a:pt x="312" y="132"/>
                  </a:lnTo>
                  <a:lnTo>
                    <a:pt x="316" y="124"/>
                  </a:lnTo>
                  <a:lnTo>
                    <a:pt x="320" y="116"/>
                  </a:lnTo>
                  <a:lnTo>
                    <a:pt x="324" y="116"/>
                  </a:lnTo>
                  <a:lnTo>
                    <a:pt x="324" y="112"/>
                  </a:lnTo>
                  <a:lnTo>
                    <a:pt x="324" y="104"/>
                  </a:lnTo>
                  <a:lnTo>
                    <a:pt x="324" y="100"/>
                  </a:lnTo>
                  <a:lnTo>
                    <a:pt x="324" y="96"/>
                  </a:lnTo>
                  <a:lnTo>
                    <a:pt x="324" y="92"/>
                  </a:lnTo>
                  <a:lnTo>
                    <a:pt x="320" y="88"/>
                  </a:lnTo>
                  <a:lnTo>
                    <a:pt x="320" y="84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4" y="68"/>
                  </a:lnTo>
                  <a:lnTo>
                    <a:pt x="324" y="64"/>
                  </a:lnTo>
                  <a:lnTo>
                    <a:pt x="320" y="60"/>
                  </a:lnTo>
                  <a:lnTo>
                    <a:pt x="320" y="56"/>
                  </a:lnTo>
                  <a:lnTo>
                    <a:pt x="320" y="52"/>
                  </a:lnTo>
                  <a:lnTo>
                    <a:pt x="324" y="52"/>
                  </a:lnTo>
                  <a:lnTo>
                    <a:pt x="328" y="52"/>
                  </a:lnTo>
                  <a:lnTo>
                    <a:pt x="332" y="52"/>
                  </a:lnTo>
                  <a:lnTo>
                    <a:pt x="332" y="48"/>
                  </a:lnTo>
                  <a:lnTo>
                    <a:pt x="332" y="44"/>
                  </a:lnTo>
                  <a:lnTo>
                    <a:pt x="340" y="36"/>
                  </a:lnTo>
                  <a:lnTo>
                    <a:pt x="344" y="32"/>
                  </a:lnTo>
                  <a:lnTo>
                    <a:pt x="344" y="28"/>
                  </a:lnTo>
                  <a:lnTo>
                    <a:pt x="348" y="24"/>
                  </a:lnTo>
                  <a:lnTo>
                    <a:pt x="352" y="24"/>
                  </a:lnTo>
                  <a:lnTo>
                    <a:pt x="352" y="20"/>
                  </a:lnTo>
                  <a:lnTo>
                    <a:pt x="364" y="16"/>
                  </a:lnTo>
                  <a:lnTo>
                    <a:pt x="368" y="12"/>
                  </a:lnTo>
                  <a:lnTo>
                    <a:pt x="376" y="12"/>
                  </a:lnTo>
                  <a:lnTo>
                    <a:pt x="376" y="16"/>
                  </a:lnTo>
                  <a:lnTo>
                    <a:pt x="380" y="16"/>
                  </a:lnTo>
                  <a:lnTo>
                    <a:pt x="384" y="16"/>
                  </a:lnTo>
                  <a:lnTo>
                    <a:pt x="388" y="20"/>
                  </a:lnTo>
                  <a:lnTo>
                    <a:pt x="392" y="20"/>
                  </a:lnTo>
                  <a:lnTo>
                    <a:pt x="392" y="24"/>
                  </a:lnTo>
                  <a:lnTo>
                    <a:pt x="400" y="28"/>
                  </a:lnTo>
                  <a:lnTo>
                    <a:pt x="408" y="32"/>
                  </a:lnTo>
                  <a:lnTo>
                    <a:pt x="416" y="40"/>
                  </a:lnTo>
                  <a:lnTo>
                    <a:pt x="416" y="44"/>
                  </a:lnTo>
                  <a:lnTo>
                    <a:pt x="416" y="48"/>
                  </a:lnTo>
                  <a:lnTo>
                    <a:pt x="420" y="52"/>
                  </a:lnTo>
                  <a:lnTo>
                    <a:pt x="424" y="52"/>
                  </a:lnTo>
                  <a:lnTo>
                    <a:pt x="428" y="48"/>
                  </a:lnTo>
                  <a:lnTo>
                    <a:pt x="436" y="48"/>
                  </a:lnTo>
                  <a:lnTo>
                    <a:pt x="440" y="48"/>
                  </a:lnTo>
                  <a:lnTo>
                    <a:pt x="444" y="52"/>
                  </a:lnTo>
                  <a:lnTo>
                    <a:pt x="448" y="52"/>
                  </a:lnTo>
                  <a:lnTo>
                    <a:pt x="452" y="56"/>
                  </a:lnTo>
                  <a:lnTo>
                    <a:pt x="468" y="60"/>
                  </a:lnTo>
                  <a:lnTo>
                    <a:pt x="472" y="60"/>
                  </a:lnTo>
                  <a:lnTo>
                    <a:pt x="472" y="56"/>
                  </a:lnTo>
                  <a:lnTo>
                    <a:pt x="476" y="56"/>
                  </a:lnTo>
                  <a:lnTo>
                    <a:pt x="480" y="56"/>
                  </a:lnTo>
                  <a:lnTo>
                    <a:pt x="484" y="56"/>
                  </a:lnTo>
                  <a:lnTo>
                    <a:pt x="492" y="60"/>
                  </a:lnTo>
                  <a:lnTo>
                    <a:pt x="496" y="60"/>
                  </a:lnTo>
                  <a:lnTo>
                    <a:pt x="500" y="60"/>
                  </a:lnTo>
                  <a:lnTo>
                    <a:pt x="500" y="64"/>
                  </a:lnTo>
                  <a:lnTo>
                    <a:pt x="504" y="64"/>
                  </a:lnTo>
                  <a:lnTo>
                    <a:pt x="508" y="64"/>
                  </a:lnTo>
                  <a:lnTo>
                    <a:pt x="512" y="64"/>
                  </a:lnTo>
                  <a:lnTo>
                    <a:pt x="516" y="64"/>
                  </a:lnTo>
                  <a:lnTo>
                    <a:pt x="520" y="60"/>
                  </a:lnTo>
                  <a:lnTo>
                    <a:pt x="520" y="56"/>
                  </a:lnTo>
                  <a:lnTo>
                    <a:pt x="524" y="52"/>
                  </a:lnTo>
                  <a:lnTo>
                    <a:pt x="524" y="48"/>
                  </a:lnTo>
                  <a:lnTo>
                    <a:pt x="528" y="48"/>
                  </a:lnTo>
                  <a:lnTo>
                    <a:pt x="528" y="44"/>
                  </a:lnTo>
                  <a:lnTo>
                    <a:pt x="532" y="40"/>
                  </a:lnTo>
                  <a:lnTo>
                    <a:pt x="532" y="36"/>
                  </a:lnTo>
                  <a:lnTo>
                    <a:pt x="536" y="32"/>
                  </a:lnTo>
                  <a:lnTo>
                    <a:pt x="540" y="28"/>
                  </a:lnTo>
                  <a:lnTo>
                    <a:pt x="544" y="32"/>
                  </a:lnTo>
                  <a:lnTo>
                    <a:pt x="548" y="36"/>
                  </a:lnTo>
                  <a:lnTo>
                    <a:pt x="552" y="36"/>
                  </a:lnTo>
                  <a:lnTo>
                    <a:pt x="560" y="40"/>
                  </a:lnTo>
                  <a:lnTo>
                    <a:pt x="564" y="40"/>
                  </a:lnTo>
                  <a:lnTo>
                    <a:pt x="572" y="36"/>
                  </a:lnTo>
                  <a:lnTo>
                    <a:pt x="584" y="32"/>
                  </a:lnTo>
                  <a:lnTo>
                    <a:pt x="588" y="28"/>
                  </a:lnTo>
                  <a:lnTo>
                    <a:pt x="596" y="24"/>
                  </a:lnTo>
                  <a:lnTo>
                    <a:pt x="604" y="24"/>
                  </a:lnTo>
                  <a:lnTo>
                    <a:pt x="612" y="20"/>
                  </a:lnTo>
                  <a:lnTo>
                    <a:pt x="612" y="16"/>
                  </a:lnTo>
                  <a:lnTo>
                    <a:pt x="616" y="16"/>
                  </a:lnTo>
                  <a:lnTo>
                    <a:pt x="620" y="16"/>
                  </a:lnTo>
                  <a:lnTo>
                    <a:pt x="624" y="20"/>
                  </a:lnTo>
                  <a:lnTo>
                    <a:pt x="624" y="24"/>
                  </a:lnTo>
                  <a:lnTo>
                    <a:pt x="628" y="24"/>
                  </a:lnTo>
                  <a:lnTo>
                    <a:pt x="632" y="24"/>
                  </a:lnTo>
                  <a:lnTo>
                    <a:pt x="636" y="24"/>
                  </a:lnTo>
                  <a:lnTo>
                    <a:pt x="640" y="20"/>
                  </a:lnTo>
                  <a:lnTo>
                    <a:pt x="644" y="20"/>
                  </a:lnTo>
                  <a:lnTo>
                    <a:pt x="648" y="24"/>
                  </a:lnTo>
                  <a:lnTo>
                    <a:pt x="652" y="20"/>
                  </a:lnTo>
                  <a:lnTo>
                    <a:pt x="656" y="20"/>
                  </a:lnTo>
                  <a:lnTo>
                    <a:pt x="660" y="20"/>
                  </a:lnTo>
                  <a:lnTo>
                    <a:pt x="660" y="16"/>
                  </a:lnTo>
                  <a:lnTo>
                    <a:pt x="660" y="12"/>
                  </a:lnTo>
                  <a:lnTo>
                    <a:pt x="660" y="8"/>
                  </a:lnTo>
                  <a:lnTo>
                    <a:pt x="660" y="4"/>
                  </a:lnTo>
                  <a:lnTo>
                    <a:pt x="672" y="0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8"/>
                  </a:lnTo>
                  <a:lnTo>
                    <a:pt x="684" y="8"/>
                  </a:lnTo>
                  <a:lnTo>
                    <a:pt x="688" y="12"/>
                  </a:lnTo>
                  <a:lnTo>
                    <a:pt x="696" y="12"/>
                  </a:lnTo>
                  <a:lnTo>
                    <a:pt x="700" y="8"/>
                  </a:lnTo>
                  <a:lnTo>
                    <a:pt x="704" y="8"/>
                  </a:lnTo>
                  <a:lnTo>
                    <a:pt x="712" y="16"/>
                  </a:lnTo>
                  <a:lnTo>
                    <a:pt x="716" y="16"/>
                  </a:lnTo>
                  <a:lnTo>
                    <a:pt x="716" y="20"/>
                  </a:lnTo>
                  <a:lnTo>
                    <a:pt x="720" y="20"/>
                  </a:lnTo>
                  <a:lnTo>
                    <a:pt x="724" y="16"/>
                  </a:lnTo>
                  <a:lnTo>
                    <a:pt x="728" y="16"/>
                  </a:lnTo>
                  <a:lnTo>
                    <a:pt x="732" y="16"/>
                  </a:lnTo>
                  <a:lnTo>
                    <a:pt x="732" y="20"/>
                  </a:lnTo>
                  <a:lnTo>
                    <a:pt x="736" y="20"/>
                  </a:lnTo>
                  <a:lnTo>
                    <a:pt x="736" y="16"/>
                  </a:lnTo>
                  <a:lnTo>
                    <a:pt x="740" y="16"/>
                  </a:lnTo>
                  <a:lnTo>
                    <a:pt x="740" y="12"/>
                  </a:lnTo>
                  <a:lnTo>
                    <a:pt x="744" y="12"/>
                  </a:lnTo>
                  <a:lnTo>
                    <a:pt x="748" y="12"/>
                  </a:lnTo>
                  <a:lnTo>
                    <a:pt x="752" y="12"/>
                  </a:lnTo>
                  <a:lnTo>
                    <a:pt x="760" y="16"/>
                  </a:lnTo>
                  <a:lnTo>
                    <a:pt x="764" y="16"/>
                  </a:lnTo>
                  <a:lnTo>
                    <a:pt x="768" y="20"/>
                  </a:lnTo>
                  <a:lnTo>
                    <a:pt x="768" y="24"/>
                  </a:lnTo>
                  <a:lnTo>
                    <a:pt x="776" y="28"/>
                  </a:lnTo>
                  <a:lnTo>
                    <a:pt x="784" y="32"/>
                  </a:lnTo>
                  <a:lnTo>
                    <a:pt x="784" y="36"/>
                  </a:lnTo>
                  <a:lnTo>
                    <a:pt x="784" y="40"/>
                  </a:lnTo>
                  <a:lnTo>
                    <a:pt x="788" y="44"/>
                  </a:lnTo>
                  <a:lnTo>
                    <a:pt x="792" y="44"/>
                  </a:lnTo>
                  <a:lnTo>
                    <a:pt x="796" y="44"/>
                  </a:lnTo>
                  <a:lnTo>
                    <a:pt x="800" y="48"/>
                  </a:lnTo>
                  <a:lnTo>
                    <a:pt x="804" y="52"/>
                  </a:lnTo>
                  <a:lnTo>
                    <a:pt x="812" y="56"/>
                  </a:lnTo>
                  <a:lnTo>
                    <a:pt x="816" y="56"/>
                  </a:lnTo>
                  <a:lnTo>
                    <a:pt x="820" y="52"/>
                  </a:lnTo>
                  <a:lnTo>
                    <a:pt x="824" y="52"/>
                  </a:lnTo>
                  <a:lnTo>
                    <a:pt x="828" y="48"/>
                  </a:lnTo>
                  <a:lnTo>
                    <a:pt x="828" y="44"/>
                  </a:lnTo>
                  <a:lnTo>
                    <a:pt x="832" y="44"/>
                  </a:lnTo>
                  <a:lnTo>
                    <a:pt x="836" y="44"/>
                  </a:lnTo>
                  <a:lnTo>
                    <a:pt x="836" y="48"/>
                  </a:lnTo>
                  <a:lnTo>
                    <a:pt x="840" y="48"/>
                  </a:lnTo>
                  <a:lnTo>
                    <a:pt x="844" y="48"/>
                  </a:lnTo>
                  <a:lnTo>
                    <a:pt x="852" y="52"/>
                  </a:lnTo>
                  <a:lnTo>
                    <a:pt x="856" y="56"/>
                  </a:lnTo>
                  <a:lnTo>
                    <a:pt x="856" y="52"/>
                  </a:lnTo>
                  <a:lnTo>
                    <a:pt x="860" y="52"/>
                  </a:lnTo>
                  <a:lnTo>
                    <a:pt x="864" y="44"/>
                  </a:lnTo>
                  <a:lnTo>
                    <a:pt x="868" y="40"/>
                  </a:lnTo>
                  <a:lnTo>
                    <a:pt x="868" y="36"/>
                  </a:lnTo>
                  <a:lnTo>
                    <a:pt x="876" y="40"/>
                  </a:lnTo>
                  <a:lnTo>
                    <a:pt x="880" y="40"/>
                  </a:lnTo>
                  <a:lnTo>
                    <a:pt x="884" y="44"/>
                  </a:lnTo>
                  <a:lnTo>
                    <a:pt x="884" y="48"/>
                  </a:lnTo>
                  <a:lnTo>
                    <a:pt x="884" y="52"/>
                  </a:lnTo>
                  <a:lnTo>
                    <a:pt x="888" y="52"/>
                  </a:lnTo>
                  <a:lnTo>
                    <a:pt x="892" y="56"/>
                  </a:lnTo>
                  <a:lnTo>
                    <a:pt x="892" y="60"/>
                  </a:lnTo>
                  <a:lnTo>
                    <a:pt x="896" y="64"/>
                  </a:lnTo>
                  <a:lnTo>
                    <a:pt x="900" y="64"/>
                  </a:lnTo>
                  <a:lnTo>
                    <a:pt x="900" y="68"/>
                  </a:lnTo>
                  <a:lnTo>
                    <a:pt x="904" y="68"/>
                  </a:lnTo>
                  <a:lnTo>
                    <a:pt x="904" y="72"/>
                  </a:lnTo>
                  <a:lnTo>
                    <a:pt x="908" y="72"/>
                  </a:lnTo>
                  <a:lnTo>
                    <a:pt x="912" y="76"/>
                  </a:lnTo>
                  <a:lnTo>
                    <a:pt x="916" y="76"/>
                  </a:lnTo>
                  <a:lnTo>
                    <a:pt x="920" y="76"/>
                  </a:lnTo>
                  <a:lnTo>
                    <a:pt x="920" y="80"/>
                  </a:lnTo>
                  <a:lnTo>
                    <a:pt x="924" y="88"/>
                  </a:lnTo>
                  <a:lnTo>
                    <a:pt x="924" y="92"/>
                  </a:lnTo>
                  <a:lnTo>
                    <a:pt x="932" y="88"/>
                  </a:lnTo>
                  <a:lnTo>
                    <a:pt x="936" y="96"/>
                  </a:lnTo>
                  <a:lnTo>
                    <a:pt x="940" y="96"/>
                  </a:lnTo>
                  <a:lnTo>
                    <a:pt x="940" y="100"/>
                  </a:lnTo>
                  <a:lnTo>
                    <a:pt x="940" y="104"/>
                  </a:lnTo>
                  <a:lnTo>
                    <a:pt x="936" y="108"/>
                  </a:lnTo>
                  <a:lnTo>
                    <a:pt x="932" y="116"/>
                  </a:lnTo>
                  <a:lnTo>
                    <a:pt x="932" y="120"/>
                  </a:lnTo>
                  <a:lnTo>
                    <a:pt x="936" y="120"/>
                  </a:lnTo>
                  <a:lnTo>
                    <a:pt x="936" y="124"/>
                  </a:lnTo>
                  <a:lnTo>
                    <a:pt x="940" y="128"/>
                  </a:lnTo>
                  <a:lnTo>
                    <a:pt x="936" y="132"/>
                  </a:lnTo>
                  <a:lnTo>
                    <a:pt x="936" y="136"/>
                  </a:lnTo>
                  <a:lnTo>
                    <a:pt x="932" y="136"/>
                  </a:lnTo>
                  <a:lnTo>
                    <a:pt x="932" y="140"/>
                  </a:lnTo>
                  <a:lnTo>
                    <a:pt x="932" y="148"/>
                  </a:lnTo>
                  <a:lnTo>
                    <a:pt x="940" y="156"/>
                  </a:lnTo>
                  <a:lnTo>
                    <a:pt x="940" y="152"/>
                  </a:lnTo>
                  <a:lnTo>
                    <a:pt x="944" y="152"/>
                  </a:lnTo>
                  <a:lnTo>
                    <a:pt x="948" y="156"/>
                  </a:lnTo>
                  <a:lnTo>
                    <a:pt x="956" y="160"/>
                  </a:lnTo>
                  <a:lnTo>
                    <a:pt x="960" y="164"/>
                  </a:lnTo>
                  <a:lnTo>
                    <a:pt x="956" y="172"/>
                  </a:lnTo>
                  <a:lnTo>
                    <a:pt x="948" y="184"/>
                  </a:lnTo>
                  <a:lnTo>
                    <a:pt x="936" y="192"/>
                  </a:lnTo>
                  <a:lnTo>
                    <a:pt x="928" y="196"/>
                  </a:lnTo>
                  <a:lnTo>
                    <a:pt x="928" y="200"/>
                  </a:lnTo>
                  <a:lnTo>
                    <a:pt x="920" y="204"/>
                  </a:lnTo>
                  <a:lnTo>
                    <a:pt x="920" y="208"/>
                  </a:lnTo>
                  <a:lnTo>
                    <a:pt x="916" y="212"/>
                  </a:lnTo>
                  <a:lnTo>
                    <a:pt x="912" y="212"/>
                  </a:lnTo>
                  <a:lnTo>
                    <a:pt x="908" y="212"/>
                  </a:lnTo>
                  <a:lnTo>
                    <a:pt x="904" y="216"/>
                  </a:lnTo>
                  <a:lnTo>
                    <a:pt x="904" y="220"/>
                  </a:lnTo>
                  <a:lnTo>
                    <a:pt x="904" y="224"/>
                  </a:lnTo>
                  <a:lnTo>
                    <a:pt x="900" y="228"/>
                  </a:lnTo>
                  <a:lnTo>
                    <a:pt x="896" y="228"/>
                  </a:lnTo>
                  <a:lnTo>
                    <a:pt x="892" y="228"/>
                  </a:lnTo>
                  <a:lnTo>
                    <a:pt x="892" y="232"/>
                  </a:lnTo>
                  <a:lnTo>
                    <a:pt x="892" y="240"/>
                  </a:lnTo>
                  <a:lnTo>
                    <a:pt x="892" y="244"/>
                  </a:lnTo>
                  <a:lnTo>
                    <a:pt x="892" y="248"/>
                  </a:lnTo>
                  <a:lnTo>
                    <a:pt x="888" y="252"/>
                  </a:lnTo>
                  <a:lnTo>
                    <a:pt x="888" y="260"/>
                  </a:lnTo>
                  <a:lnTo>
                    <a:pt x="884" y="264"/>
                  </a:lnTo>
                  <a:lnTo>
                    <a:pt x="880" y="268"/>
                  </a:lnTo>
                  <a:lnTo>
                    <a:pt x="880" y="272"/>
                  </a:lnTo>
                  <a:lnTo>
                    <a:pt x="880" y="276"/>
                  </a:lnTo>
                  <a:lnTo>
                    <a:pt x="880" y="284"/>
                  </a:lnTo>
                  <a:lnTo>
                    <a:pt x="876" y="288"/>
                  </a:lnTo>
                  <a:lnTo>
                    <a:pt x="876" y="296"/>
                  </a:lnTo>
                  <a:lnTo>
                    <a:pt x="876" y="300"/>
                  </a:lnTo>
                  <a:lnTo>
                    <a:pt x="876" y="304"/>
                  </a:lnTo>
                  <a:lnTo>
                    <a:pt x="876" y="308"/>
                  </a:lnTo>
                  <a:lnTo>
                    <a:pt x="876" y="312"/>
                  </a:lnTo>
                  <a:lnTo>
                    <a:pt x="876" y="316"/>
                  </a:lnTo>
                  <a:lnTo>
                    <a:pt x="872" y="316"/>
                  </a:lnTo>
                  <a:lnTo>
                    <a:pt x="872" y="332"/>
                  </a:lnTo>
                  <a:lnTo>
                    <a:pt x="876" y="332"/>
                  </a:lnTo>
                  <a:lnTo>
                    <a:pt x="876" y="340"/>
                  </a:lnTo>
                  <a:lnTo>
                    <a:pt x="872" y="340"/>
                  </a:lnTo>
                  <a:lnTo>
                    <a:pt x="872" y="344"/>
                  </a:lnTo>
                  <a:lnTo>
                    <a:pt x="868" y="344"/>
                  </a:lnTo>
                  <a:lnTo>
                    <a:pt x="868" y="348"/>
                  </a:lnTo>
                  <a:lnTo>
                    <a:pt x="864" y="348"/>
                  </a:lnTo>
                  <a:lnTo>
                    <a:pt x="856" y="352"/>
                  </a:lnTo>
                  <a:lnTo>
                    <a:pt x="856" y="356"/>
                  </a:lnTo>
                  <a:lnTo>
                    <a:pt x="852" y="364"/>
                  </a:lnTo>
                  <a:lnTo>
                    <a:pt x="852" y="368"/>
                  </a:lnTo>
                  <a:lnTo>
                    <a:pt x="852" y="372"/>
                  </a:lnTo>
                  <a:lnTo>
                    <a:pt x="852" y="376"/>
                  </a:lnTo>
                  <a:lnTo>
                    <a:pt x="852" y="380"/>
                  </a:lnTo>
                  <a:lnTo>
                    <a:pt x="852" y="384"/>
                  </a:lnTo>
                  <a:lnTo>
                    <a:pt x="848" y="384"/>
                  </a:lnTo>
                  <a:lnTo>
                    <a:pt x="844" y="388"/>
                  </a:lnTo>
                  <a:lnTo>
                    <a:pt x="840" y="392"/>
                  </a:lnTo>
                  <a:lnTo>
                    <a:pt x="836" y="392"/>
                  </a:lnTo>
                  <a:lnTo>
                    <a:pt x="836" y="400"/>
                  </a:lnTo>
                  <a:lnTo>
                    <a:pt x="840" y="404"/>
                  </a:lnTo>
                  <a:lnTo>
                    <a:pt x="840" y="408"/>
                  </a:lnTo>
                  <a:lnTo>
                    <a:pt x="844" y="408"/>
                  </a:lnTo>
                  <a:lnTo>
                    <a:pt x="844" y="412"/>
                  </a:lnTo>
                  <a:lnTo>
                    <a:pt x="852" y="424"/>
                  </a:lnTo>
                  <a:lnTo>
                    <a:pt x="856" y="424"/>
                  </a:lnTo>
                  <a:lnTo>
                    <a:pt x="856" y="428"/>
                  </a:lnTo>
                  <a:lnTo>
                    <a:pt x="856" y="432"/>
                  </a:lnTo>
                  <a:lnTo>
                    <a:pt x="856" y="436"/>
                  </a:lnTo>
                  <a:lnTo>
                    <a:pt x="856" y="440"/>
                  </a:lnTo>
                  <a:lnTo>
                    <a:pt x="856" y="444"/>
                  </a:lnTo>
                  <a:lnTo>
                    <a:pt x="856" y="448"/>
                  </a:lnTo>
                  <a:lnTo>
                    <a:pt x="856" y="452"/>
                  </a:lnTo>
                  <a:lnTo>
                    <a:pt x="856" y="456"/>
                  </a:lnTo>
                  <a:lnTo>
                    <a:pt x="856" y="460"/>
                  </a:lnTo>
                  <a:lnTo>
                    <a:pt x="856" y="464"/>
                  </a:lnTo>
                  <a:lnTo>
                    <a:pt x="856" y="468"/>
                  </a:lnTo>
                  <a:lnTo>
                    <a:pt x="856" y="472"/>
                  </a:lnTo>
                  <a:lnTo>
                    <a:pt x="860" y="472"/>
                  </a:lnTo>
                  <a:lnTo>
                    <a:pt x="860" y="476"/>
                  </a:lnTo>
                  <a:lnTo>
                    <a:pt x="864" y="480"/>
                  </a:lnTo>
                  <a:lnTo>
                    <a:pt x="864" y="484"/>
                  </a:lnTo>
                  <a:lnTo>
                    <a:pt x="864" y="488"/>
                  </a:lnTo>
                  <a:lnTo>
                    <a:pt x="864" y="492"/>
                  </a:lnTo>
                  <a:lnTo>
                    <a:pt x="864" y="496"/>
                  </a:lnTo>
                  <a:lnTo>
                    <a:pt x="864" y="500"/>
                  </a:lnTo>
                  <a:lnTo>
                    <a:pt x="864" y="504"/>
                  </a:lnTo>
                  <a:lnTo>
                    <a:pt x="864" y="508"/>
                  </a:lnTo>
                  <a:lnTo>
                    <a:pt x="860" y="508"/>
                  </a:lnTo>
                  <a:lnTo>
                    <a:pt x="860" y="512"/>
                  </a:lnTo>
                  <a:lnTo>
                    <a:pt x="860" y="516"/>
                  </a:lnTo>
                  <a:lnTo>
                    <a:pt x="860" y="520"/>
                  </a:lnTo>
                  <a:lnTo>
                    <a:pt x="864" y="524"/>
                  </a:lnTo>
                  <a:lnTo>
                    <a:pt x="864" y="528"/>
                  </a:lnTo>
                  <a:lnTo>
                    <a:pt x="864" y="532"/>
                  </a:lnTo>
                  <a:lnTo>
                    <a:pt x="868" y="532"/>
                  </a:lnTo>
                  <a:lnTo>
                    <a:pt x="868" y="536"/>
                  </a:lnTo>
                  <a:lnTo>
                    <a:pt x="868" y="544"/>
                  </a:lnTo>
                  <a:lnTo>
                    <a:pt x="872" y="544"/>
                  </a:lnTo>
                  <a:lnTo>
                    <a:pt x="872" y="548"/>
                  </a:lnTo>
                  <a:lnTo>
                    <a:pt x="872" y="552"/>
                  </a:lnTo>
                  <a:lnTo>
                    <a:pt x="876" y="556"/>
                  </a:lnTo>
                  <a:lnTo>
                    <a:pt x="876" y="560"/>
                  </a:lnTo>
                  <a:lnTo>
                    <a:pt x="876" y="564"/>
                  </a:lnTo>
                  <a:lnTo>
                    <a:pt x="872" y="564"/>
                  </a:lnTo>
                  <a:lnTo>
                    <a:pt x="872" y="568"/>
                  </a:lnTo>
                  <a:lnTo>
                    <a:pt x="868" y="568"/>
                  </a:lnTo>
                  <a:lnTo>
                    <a:pt x="868" y="572"/>
                  </a:lnTo>
                  <a:lnTo>
                    <a:pt x="868" y="576"/>
                  </a:lnTo>
                  <a:lnTo>
                    <a:pt x="872" y="588"/>
                  </a:lnTo>
                  <a:lnTo>
                    <a:pt x="876" y="592"/>
                  </a:lnTo>
                  <a:lnTo>
                    <a:pt x="880" y="604"/>
                  </a:lnTo>
                  <a:lnTo>
                    <a:pt x="884" y="604"/>
                  </a:lnTo>
                  <a:lnTo>
                    <a:pt x="888" y="612"/>
                  </a:lnTo>
                  <a:lnTo>
                    <a:pt x="892" y="612"/>
                  </a:lnTo>
                  <a:lnTo>
                    <a:pt x="896" y="612"/>
                  </a:lnTo>
                  <a:lnTo>
                    <a:pt x="896" y="616"/>
                  </a:lnTo>
                  <a:lnTo>
                    <a:pt x="900" y="620"/>
                  </a:lnTo>
                  <a:lnTo>
                    <a:pt x="904" y="620"/>
                  </a:lnTo>
                  <a:lnTo>
                    <a:pt x="904" y="624"/>
                  </a:lnTo>
                  <a:lnTo>
                    <a:pt x="908" y="624"/>
                  </a:lnTo>
                  <a:lnTo>
                    <a:pt x="908" y="632"/>
                  </a:lnTo>
                  <a:lnTo>
                    <a:pt x="912" y="632"/>
                  </a:lnTo>
                  <a:lnTo>
                    <a:pt x="912" y="636"/>
                  </a:lnTo>
                  <a:lnTo>
                    <a:pt x="916" y="640"/>
                  </a:lnTo>
                  <a:lnTo>
                    <a:pt x="916" y="644"/>
                  </a:lnTo>
                  <a:lnTo>
                    <a:pt x="916" y="648"/>
                  </a:lnTo>
                  <a:lnTo>
                    <a:pt x="916" y="652"/>
                  </a:lnTo>
                  <a:lnTo>
                    <a:pt x="916" y="656"/>
                  </a:lnTo>
                  <a:lnTo>
                    <a:pt x="920" y="656"/>
                  </a:lnTo>
                  <a:lnTo>
                    <a:pt x="920" y="660"/>
                  </a:lnTo>
                  <a:lnTo>
                    <a:pt x="924" y="664"/>
                  </a:lnTo>
                  <a:lnTo>
                    <a:pt x="928" y="668"/>
                  </a:lnTo>
                  <a:lnTo>
                    <a:pt x="928" y="672"/>
                  </a:lnTo>
                  <a:lnTo>
                    <a:pt x="932" y="680"/>
                  </a:lnTo>
                  <a:lnTo>
                    <a:pt x="932" y="684"/>
                  </a:lnTo>
                  <a:lnTo>
                    <a:pt x="920" y="684"/>
                  </a:lnTo>
                  <a:lnTo>
                    <a:pt x="916" y="684"/>
                  </a:lnTo>
                  <a:lnTo>
                    <a:pt x="908" y="688"/>
                  </a:lnTo>
                  <a:lnTo>
                    <a:pt x="900" y="688"/>
                  </a:lnTo>
                  <a:lnTo>
                    <a:pt x="892" y="688"/>
                  </a:lnTo>
                  <a:lnTo>
                    <a:pt x="872" y="692"/>
                  </a:lnTo>
                  <a:lnTo>
                    <a:pt x="864" y="692"/>
                  </a:lnTo>
                  <a:lnTo>
                    <a:pt x="856" y="696"/>
                  </a:lnTo>
                  <a:lnTo>
                    <a:pt x="844" y="696"/>
                  </a:lnTo>
                  <a:lnTo>
                    <a:pt x="840" y="696"/>
                  </a:lnTo>
                  <a:lnTo>
                    <a:pt x="840" y="700"/>
                  </a:lnTo>
                  <a:lnTo>
                    <a:pt x="840" y="704"/>
                  </a:lnTo>
                  <a:lnTo>
                    <a:pt x="844" y="708"/>
                  </a:lnTo>
                  <a:lnTo>
                    <a:pt x="840" y="708"/>
                  </a:lnTo>
                  <a:lnTo>
                    <a:pt x="840" y="712"/>
                  </a:lnTo>
                  <a:lnTo>
                    <a:pt x="836" y="716"/>
                  </a:lnTo>
                  <a:lnTo>
                    <a:pt x="836" y="720"/>
                  </a:lnTo>
                  <a:lnTo>
                    <a:pt x="832" y="724"/>
                  </a:lnTo>
                  <a:lnTo>
                    <a:pt x="828" y="724"/>
                  </a:lnTo>
                  <a:lnTo>
                    <a:pt x="824" y="728"/>
                  </a:lnTo>
                  <a:lnTo>
                    <a:pt x="820" y="732"/>
                  </a:lnTo>
                  <a:lnTo>
                    <a:pt x="816" y="732"/>
                  </a:lnTo>
                  <a:lnTo>
                    <a:pt x="816" y="736"/>
                  </a:lnTo>
                  <a:lnTo>
                    <a:pt x="812" y="736"/>
                  </a:lnTo>
                  <a:lnTo>
                    <a:pt x="812" y="740"/>
                  </a:lnTo>
                  <a:lnTo>
                    <a:pt x="816" y="740"/>
                  </a:lnTo>
                  <a:lnTo>
                    <a:pt x="820" y="740"/>
                  </a:lnTo>
                  <a:lnTo>
                    <a:pt x="820" y="748"/>
                  </a:lnTo>
                  <a:lnTo>
                    <a:pt x="828" y="760"/>
                  </a:lnTo>
                  <a:lnTo>
                    <a:pt x="828" y="764"/>
                  </a:lnTo>
                  <a:lnTo>
                    <a:pt x="828" y="768"/>
                  </a:lnTo>
                  <a:lnTo>
                    <a:pt x="824" y="772"/>
                  </a:lnTo>
                  <a:lnTo>
                    <a:pt x="824" y="780"/>
                  </a:lnTo>
                  <a:lnTo>
                    <a:pt x="824" y="788"/>
                  </a:lnTo>
                  <a:lnTo>
                    <a:pt x="824" y="800"/>
                  </a:lnTo>
                  <a:lnTo>
                    <a:pt x="828" y="800"/>
                  </a:lnTo>
                  <a:lnTo>
                    <a:pt x="828" y="808"/>
                  </a:lnTo>
                  <a:lnTo>
                    <a:pt x="824" y="808"/>
                  </a:lnTo>
                  <a:lnTo>
                    <a:pt x="824" y="812"/>
                  </a:lnTo>
                  <a:lnTo>
                    <a:pt x="820" y="816"/>
                  </a:lnTo>
                  <a:lnTo>
                    <a:pt x="820" y="820"/>
                  </a:lnTo>
                  <a:lnTo>
                    <a:pt x="820" y="832"/>
                  </a:lnTo>
                  <a:lnTo>
                    <a:pt x="816" y="836"/>
                  </a:lnTo>
                  <a:lnTo>
                    <a:pt x="816" y="844"/>
                  </a:lnTo>
                  <a:lnTo>
                    <a:pt x="812" y="844"/>
                  </a:lnTo>
                  <a:lnTo>
                    <a:pt x="812" y="848"/>
                  </a:lnTo>
                  <a:lnTo>
                    <a:pt x="812" y="852"/>
                  </a:lnTo>
                  <a:lnTo>
                    <a:pt x="812" y="856"/>
                  </a:lnTo>
                  <a:lnTo>
                    <a:pt x="816" y="856"/>
                  </a:lnTo>
                  <a:lnTo>
                    <a:pt x="816" y="860"/>
                  </a:lnTo>
                  <a:lnTo>
                    <a:pt x="816" y="864"/>
                  </a:lnTo>
                  <a:lnTo>
                    <a:pt x="820" y="868"/>
                  </a:lnTo>
                  <a:lnTo>
                    <a:pt x="824" y="872"/>
                  </a:lnTo>
                  <a:lnTo>
                    <a:pt x="828" y="872"/>
                  </a:lnTo>
                  <a:lnTo>
                    <a:pt x="836" y="880"/>
                  </a:lnTo>
                  <a:lnTo>
                    <a:pt x="840" y="884"/>
                  </a:lnTo>
                  <a:lnTo>
                    <a:pt x="844" y="888"/>
                  </a:lnTo>
                  <a:lnTo>
                    <a:pt x="844" y="892"/>
                  </a:lnTo>
                  <a:lnTo>
                    <a:pt x="848" y="892"/>
                  </a:lnTo>
                  <a:lnTo>
                    <a:pt x="852" y="892"/>
                  </a:lnTo>
                  <a:lnTo>
                    <a:pt x="856" y="892"/>
                  </a:lnTo>
                  <a:lnTo>
                    <a:pt x="864" y="896"/>
                  </a:lnTo>
                  <a:lnTo>
                    <a:pt x="868" y="896"/>
                  </a:lnTo>
                  <a:lnTo>
                    <a:pt x="872" y="896"/>
                  </a:lnTo>
                  <a:lnTo>
                    <a:pt x="868" y="896"/>
                  </a:lnTo>
                  <a:lnTo>
                    <a:pt x="868" y="892"/>
                  </a:lnTo>
                  <a:lnTo>
                    <a:pt x="868" y="888"/>
                  </a:lnTo>
                  <a:lnTo>
                    <a:pt x="872" y="884"/>
                  </a:lnTo>
                  <a:lnTo>
                    <a:pt x="884" y="884"/>
                  </a:lnTo>
                  <a:lnTo>
                    <a:pt x="884" y="900"/>
                  </a:lnTo>
                  <a:lnTo>
                    <a:pt x="884" y="912"/>
                  </a:lnTo>
                  <a:lnTo>
                    <a:pt x="884" y="932"/>
                  </a:lnTo>
                  <a:lnTo>
                    <a:pt x="884" y="944"/>
                  </a:lnTo>
                  <a:lnTo>
                    <a:pt x="884" y="948"/>
                  </a:lnTo>
                  <a:lnTo>
                    <a:pt x="880" y="948"/>
                  </a:lnTo>
                  <a:lnTo>
                    <a:pt x="876" y="948"/>
                  </a:lnTo>
                  <a:lnTo>
                    <a:pt x="876" y="944"/>
                  </a:lnTo>
                  <a:lnTo>
                    <a:pt x="876" y="940"/>
                  </a:lnTo>
                  <a:lnTo>
                    <a:pt x="880" y="940"/>
                  </a:lnTo>
                  <a:lnTo>
                    <a:pt x="880" y="936"/>
                  </a:lnTo>
                  <a:lnTo>
                    <a:pt x="872" y="936"/>
                  </a:lnTo>
                  <a:lnTo>
                    <a:pt x="868" y="940"/>
                  </a:lnTo>
                  <a:lnTo>
                    <a:pt x="860" y="944"/>
                  </a:lnTo>
                  <a:lnTo>
                    <a:pt x="852" y="948"/>
                  </a:lnTo>
                  <a:lnTo>
                    <a:pt x="848" y="944"/>
                  </a:lnTo>
                  <a:lnTo>
                    <a:pt x="844" y="944"/>
                  </a:lnTo>
                  <a:lnTo>
                    <a:pt x="840" y="940"/>
                  </a:lnTo>
                  <a:lnTo>
                    <a:pt x="840" y="936"/>
                  </a:lnTo>
                  <a:lnTo>
                    <a:pt x="840" y="932"/>
                  </a:lnTo>
                  <a:lnTo>
                    <a:pt x="836" y="924"/>
                  </a:lnTo>
                  <a:lnTo>
                    <a:pt x="832" y="920"/>
                  </a:lnTo>
                  <a:lnTo>
                    <a:pt x="828" y="916"/>
                  </a:lnTo>
                  <a:lnTo>
                    <a:pt x="824" y="916"/>
                  </a:lnTo>
                  <a:lnTo>
                    <a:pt x="824" y="920"/>
                  </a:lnTo>
                  <a:lnTo>
                    <a:pt x="820" y="912"/>
                  </a:lnTo>
                  <a:lnTo>
                    <a:pt x="820" y="908"/>
                  </a:lnTo>
                  <a:lnTo>
                    <a:pt x="816" y="900"/>
                  </a:lnTo>
                  <a:lnTo>
                    <a:pt x="812" y="896"/>
                  </a:lnTo>
                  <a:lnTo>
                    <a:pt x="808" y="896"/>
                  </a:lnTo>
                  <a:lnTo>
                    <a:pt x="804" y="896"/>
                  </a:lnTo>
                  <a:lnTo>
                    <a:pt x="800" y="896"/>
                  </a:lnTo>
                  <a:lnTo>
                    <a:pt x="796" y="892"/>
                  </a:lnTo>
                  <a:lnTo>
                    <a:pt x="792" y="888"/>
                  </a:lnTo>
                  <a:lnTo>
                    <a:pt x="788" y="888"/>
                  </a:lnTo>
                  <a:lnTo>
                    <a:pt x="784" y="888"/>
                  </a:lnTo>
                  <a:lnTo>
                    <a:pt x="776" y="888"/>
                  </a:lnTo>
                  <a:lnTo>
                    <a:pt x="772" y="888"/>
                  </a:lnTo>
                  <a:lnTo>
                    <a:pt x="772" y="884"/>
                  </a:lnTo>
                  <a:lnTo>
                    <a:pt x="768" y="876"/>
                  </a:lnTo>
                  <a:lnTo>
                    <a:pt x="768" y="872"/>
                  </a:lnTo>
                  <a:lnTo>
                    <a:pt x="764" y="868"/>
                  </a:lnTo>
                  <a:lnTo>
                    <a:pt x="760" y="868"/>
                  </a:lnTo>
                  <a:lnTo>
                    <a:pt x="756" y="864"/>
                  </a:lnTo>
                  <a:lnTo>
                    <a:pt x="756" y="860"/>
                  </a:lnTo>
                  <a:lnTo>
                    <a:pt x="756" y="856"/>
                  </a:lnTo>
                  <a:lnTo>
                    <a:pt x="756" y="852"/>
                  </a:lnTo>
                  <a:lnTo>
                    <a:pt x="744" y="856"/>
                  </a:lnTo>
                  <a:lnTo>
                    <a:pt x="744" y="864"/>
                  </a:lnTo>
                  <a:lnTo>
                    <a:pt x="744" y="868"/>
                  </a:lnTo>
                  <a:lnTo>
                    <a:pt x="740" y="872"/>
                  </a:lnTo>
                  <a:lnTo>
                    <a:pt x="736" y="872"/>
                  </a:lnTo>
                  <a:lnTo>
                    <a:pt x="732" y="872"/>
                  </a:lnTo>
                  <a:lnTo>
                    <a:pt x="728" y="872"/>
                  </a:lnTo>
                  <a:lnTo>
                    <a:pt x="724" y="872"/>
                  </a:lnTo>
                  <a:lnTo>
                    <a:pt x="716" y="872"/>
                  </a:lnTo>
                  <a:lnTo>
                    <a:pt x="716" y="868"/>
                  </a:lnTo>
                  <a:lnTo>
                    <a:pt x="704" y="868"/>
                  </a:lnTo>
                  <a:lnTo>
                    <a:pt x="696" y="868"/>
                  </a:lnTo>
                  <a:lnTo>
                    <a:pt x="692" y="868"/>
                  </a:lnTo>
                  <a:lnTo>
                    <a:pt x="684" y="864"/>
                  </a:lnTo>
                  <a:lnTo>
                    <a:pt x="676" y="864"/>
                  </a:lnTo>
                  <a:lnTo>
                    <a:pt x="668" y="860"/>
                  </a:lnTo>
                  <a:lnTo>
                    <a:pt x="660" y="856"/>
                  </a:lnTo>
                  <a:lnTo>
                    <a:pt x="660" y="852"/>
                  </a:lnTo>
                  <a:lnTo>
                    <a:pt x="656" y="844"/>
                  </a:lnTo>
                  <a:lnTo>
                    <a:pt x="660" y="840"/>
                  </a:lnTo>
                  <a:lnTo>
                    <a:pt x="660" y="836"/>
                  </a:lnTo>
                  <a:lnTo>
                    <a:pt x="660" y="832"/>
                  </a:lnTo>
                  <a:lnTo>
                    <a:pt x="656" y="836"/>
                  </a:lnTo>
                  <a:lnTo>
                    <a:pt x="652" y="836"/>
                  </a:lnTo>
                  <a:lnTo>
                    <a:pt x="648" y="836"/>
                  </a:lnTo>
                  <a:lnTo>
                    <a:pt x="644" y="836"/>
                  </a:lnTo>
                  <a:lnTo>
                    <a:pt x="632" y="840"/>
                  </a:lnTo>
                  <a:lnTo>
                    <a:pt x="628" y="840"/>
                  </a:lnTo>
                  <a:lnTo>
                    <a:pt x="624" y="844"/>
                  </a:lnTo>
                  <a:lnTo>
                    <a:pt x="624" y="848"/>
                  </a:lnTo>
                  <a:lnTo>
                    <a:pt x="620" y="848"/>
                  </a:lnTo>
                  <a:lnTo>
                    <a:pt x="616" y="848"/>
                  </a:lnTo>
                  <a:lnTo>
                    <a:pt x="612" y="844"/>
                  </a:lnTo>
                  <a:lnTo>
                    <a:pt x="612" y="840"/>
                  </a:lnTo>
                  <a:lnTo>
                    <a:pt x="612" y="836"/>
                  </a:lnTo>
                  <a:lnTo>
                    <a:pt x="612" y="828"/>
                  </a:lnTo>
                  <a:lnTo>
                    <a:pt x="608" y="828"/>
                  </a:lnTo>
                  <a:lnTo>
                    <a:pt x="604" y="824"/>
                  </a:lnTo>
                  <a:lnTo>
                    <a:pt x="600" y="824"/>
                  </a:lnTo>
                  <a:lnTo>
                    <a:pt x="600" y="820"/>
                  </a:lnTo>
                  <a:lnTo>
                    <a:pt x="596" y="820"/>
                  </a:lnTo>
                  <a:lnTo>
                    <a:pt x="592" y="816"/>
                  </a:lnTo>
                  <a:lnTo>
                    <a:pt x="592" y="820"/>
                  </a:lnTo>
                  <a:lnTo>
                    <a:pt x="588" y="824"/>
                  </a:lnTo>
                  <a:lnTo>
                    <a:pt x="584" y="824"/>
                  </a:lnTo>
                  <a:lnTo>
                    <a:pt x="576" y="824"/>
                  </a:lnTo>
                  <a:lnTo>
                    <a:pt x="572" y="824"/>
                  </a:lnTo>
                  <a:lnTo>
                    <a:pt x="568" y="824"/>
                  </a:lnTo>
                  <a:lnTo>
                    <a:pt x="564" y="824"/>
                  </a:lnTo>
                  <a:lnTo>
                    <a:pt x="560" y="824"/>
                  </a:lnTo>
                  <a:lnTo>
                    <a:pt x="556" y="824"/>
                  </a:lnTo>
                  <a:lnTo>
                    <a:pt x="556" y="828"/>
                  </a:lnTo>
                  <a:lnTo>
                    <a:pt x="552" y="828"/>
                  </a:lnTo>
                  <a:lnTo>
                    <a:pt x="548" y="828"/>
                  </a:lnTo>
                  <a:lnTo>
                    <a:pt x="544" y="828"/>
                  </a:lnTo>
                  <a:lnTo>
                    <a:pt x="540" y="828"/>
                  </a:lnTo>
                  <a:lnTo>
                    <a:pt x="536" y="828"/>
                  </a:lnTo>
                  <a:lnTo>
                    <a:pt x="532" y="828"/>
                  </a:lnTo>
                  <a:lnTo>
                    <a:pt x="528" y="828"/>
                  </a:lnTo>
                  <a:lnTo>
                    <a:pt x="524" y="828"/>
                  </a:lnTo>
                  <a:lnTo>
                    <a:pt x="520" y="824"/>
                  </a:lnTo>
                  <a:lnTo>
                    <a:pt x="520" y="828"/>
                  </a:lnTo>
                  <a:lnTo>
                    <a:pt x="516" y="828"/>
                  </a:lnTo>
                  <a:lnTo>
                    <a:pt x="516" y="832"/>
                  </a:lnTo>
                  <a:lnTo>
                    <a:pt x="508" y="836"/>
                  </a:lnTo>
                  <a:lnTo>
                    <a:pt x="504" y="836"/>
                  </a:lnTo>
                  <a:lnTo>
                    <a:pt x="504" y="832"/>
                  </a:lnTo>
                  <a:lnTo>
                    <a:pt x="504" y="828"/>
                  </a:lnTo>
                  <a:lnTo>
                    <a:pt x="504" y="824"/>
                  </a:lnTo>
                  <a:lnTo>
                    <a:pt x="500" y="816"/>
                  </a:lnTo>
                  <a:lnTo>
                    <a:pt x="504" y="816"/>
                  </a:lnTo>
                  <a:lnTo>
                    <a:pt x="504" y="812"/>
                  </a:lnTo>
                  <a:lnTo>
                    <a:pt x="508" y="812"/>
                  </a:lnTo>
                  <a:lnTo>
                    <a:pt x="508" y="808"/>
                  </a:lnTo>
                  <a:lnTo>
                    <a:pt x="508" y="804"/>
                  </a:lnTo>
                  <a:lnTo>
                    <a:pt x="508" y="800"/>
                  </a:lnTo>
                  <a:lnTo>
                    <a:pt x="508" y="796"/>
                  </a:lnTo>
                  <a:lnTo>
                    <a:pt x="508" y="792"/>
                  </a:lnTo>
                  <a:lnTo>
                    <a:pt x="508" y="788"/>
                  </a:lnTo>
                  <a:lnTo>
                    <a:pt x="504" y="784"/>
                  </a:lnTo>
                  <a:lnTo>
                    <a:pt x="504" y="780"/>
                  </a:lnTo>
                  <a:lnTo>
                    <a:pt x="500" y="772"/>
                  </a:lnTo>
                  <a:lnTo>
                    <a:pt x="500" y="768"/>
                  </a:lnTo>
                  <a:lnTo>
                    <a:pt x="496" y="768"/>
                  </a:lnTo>
                  <a:lnTo>
                    <a:pt x="492" y="768"/>
                  </a:lnTo>
                  <a:lnTo>
                    <a:pt x="488" y="756"/>
                  </a:lnTo>
                  <a:lnTo>
                    <a:pt x="484" y="756"/>
                  </a:lnTo>
                  <a:lnTo>
                    <a:pt x="484" y="744"/>
                  </a:lnTo>
                  <a:lnTo>
                    <a:pt x="484" y="740"/>
                  </a:lnTo>
                  <a:lnTo>
                    <a:pt x="484" y="732"/>
                  </a:lnTo>
                  <a:lnTo>
                    <a:pt x="484" y="728"/>
                  </a:lnTo>
                  <a:lnTo>
                    <a:pt x="484" y="720"/>
                  </a:lnTo>
                  <a:lnTo>
                    <a:pt x="488" y="712"/>
                  </a:lnTo>
                  <a:lnTo>
                    <a:pt x="488" y="704"/>
                  </a:lnTo>
                  <a:lnTo>
                    <a:pt x="488" y="700"/>
                  </a:lnTo>
                  <a:lnTo>
                    <a:pt x="488" y="696"/>
                  </a:lnTo>
                  <a:lnTo>
                    <a:pt x="488" y="692"/>
                  </a:lnTo>
                  <a:lnTo>
                    <a:pt x="488" y="688"/>
                  </a:lnTo>
                  <a:lnTo>
                    <a:pt x="484" y="684"/>
                  </a:lnTo>
                  <a:lnTo>
                    <a:pt x="484" y="680"/>
                  </a:lnTo>
                  <a:lnTo>
                    <a:pt x="484" y="676"/>
                  </a:lnTo>
                  <a:lnTo>
                    <a:pt x="480" y="676"/>
                  </a:lnTo>
                  <a:lnTo>
                    <a:pt x="480" y="672"/>
                  </a:lnTo>
                  <a:lnTo>
                    <a:pt x="480" y="664"/>
                  </a:lnTo>
                  <a:lnTo>
                    <a:pt x="484" y="656"/>
                  </a:lnTo>
                  <a:lnTo>
                    <a:pt x="484" y="652"/>
                  </a:lnTo>
                  <a:lnTo>
                    <a:pt x="484" y="648"/>
                  </a:lnTo>
                  <a:lnTo>
                    <a:pt x="484" y="640"/>
                  </a:lnTo>
                  <a:lnTo>
                    <a:pt x="480" y="636"/>
                  </a:lnTo>
                  <a:lnTo>
                    <a:pt x="472" y="636"/>
                  </a:lnTo>
                  <a:lnTo>
                    <a:pt x="452" y="636"/>
                  </a:lnTo>
                  <a:lnTo>
                    <a:pt x="420" y="636"/>
                  </a:lnTo>
                  <a:lnTo>
                    <a:pt x="420" y="632"/>
                  </a:lnTo>
                  <a:lnTo>
                    <a:pt x="420" y="628"/>
                  </a:lnTo>
                  <a:lnTo>
                    <a:pt x="420" y="624"/>
                  </a:lnTo>
                  <a:lnTo>
                    <a:pt x="424" y="620"/>
                  </a:lnTo>
                  <a:lnTo>
                    <a:pt x="408" y="620"/>
                  </a:lnTo>
                  <a:lnTo>
                    <a:pt x="408" y="624"/>
                  </a:lnTo>
                  <a:lnTo>
                    <a:pt x="392" y="624"/>
                  </a:lnTo>
                  <a:lnTo>
                    <a:pt x="368" y="624"/>
                  </a:lnTo>
                  <a:lnTo>
                    <a:pt x="368" y="632"/>
                  </a:lnTo>
                  <a:lnTo>
                    <a:pt x="368" y="636"/>
                  </a:lnTo>
                  <a:lnTo>
                    <a:pt x="368" y="640"/>
                  </a:lnTo>
                  <a:lnTo>
                    <a:pt x="368" y="644"/>
                  </a:lnTo>
                  <a:lnTo>
                    <a:pt x="368" y="648"/>
                  </a:lnTo>
                  <a:lnTo>
                    <a:pt x="364" y="652"/>
                  </a:lnTo>
                  <a:lnTo>
                    <a:pt x="360" y="652"/>
                  </a:lnTo>
                  <a:lnTo>
                    <a:pt x="360" y="656"/>
                  </a:lnTo>
                  <a:lnTo>
                    <a:pt x="364" y="660"/>
                  </a:lnTo>
                  <a:lnTo>
                    <a:pt x="360" y="660"/>
                  </a:lnTo>
                  <a:lnTo>
                    <a:pt x="360" y="664"/>
                  </a:lnTo>
                  <a:lnTo>
                    <a:pt x="360" y="668"/>
                  </a:lnTo>
                  <a:lnTo>
                    <a:pt x="360" y="672"/>
                  </a:lnTo>
                  <a:lnTo>
                    <a:pt x="344" y="672"/>
                  </a:lnTo>
                  <a:lnTo>
                    <a:pt x="332" y="672"/>
                  </a:lnTo>
                  <a:lnTo>
                    <a:pt x="320" y="672"/>
                  </a:lnTo>
                  <a:lnTo>
                    <a:pt x="316" y="672"/>
                  </a:lnTo>
                  <a:lnTo>
                    <a:pt x="320" y="672"/>
                  </a:lnTo>
                  <a:lnTo>
                    <a:pt x="312" y="676"/>
                  </a:lnTo>
                  <a:lnTo>
                    <a:pt x="308" y="672"/>
                  </a:lnTo>
                  <a:lnTo>
                    <a:pt x="300" y="672"/>
                  </a:lnTo>
                  <a:lnTo>
                    <a:pt x="296" y="676"/>
                  </a:lnTo>
                  <a:lnTo>
                    <a:pt x="296" y="680"/>
                  </a:lnTo>
                  <a:lnTo>
                    <a:pt x="292" y="680"/>
                  </a:lnTo>
                  <a:lnTo>
                    <a:pt x="292" y="676"/>
                  </a:lnTo>
                  <a:lnTo>
                    <a:pt x="288" y="676"/>
                  </a:lnTo>
                  <a:lnTo>
                    <a:pt x="280" y="676"/>
                  </a:lnTo>
                  <a:lnTo>
                    <a:pt x="276" y="680"/>
                  </a:lnTo>
                  <a:lnTo>
                    <a:pt x="272" y="680"/>
                  </a:lnTo>
                  <a:lnTo>
                    <a:pt x="268" y="676"/>
                  </a:lnTo>
                  <a:lnTo>
                    <a:pt x="268" y="672"/>
                  </a:lnTo>
                  <a:lnTo>
                    <a:pt x="264" y="668"/>
                  </a:lnTo>
                  <a:lnTo>
                    <a:pt x="260" y="664"/>
                  </a:lnTo>
                  <a:lnTo>
                    <a:pt x="256" y="660"/>
                  </a:lnTo>
                  <a:lnTo>
                    <a:pt x="256" y="656"/>
                  </a:lnTo>
                  <a:lnTo>
                    <a:pt x="252" y="648"/>
                  </a:lnTo>
                  <a:lnTo>
                    <a:pt x="248" y="648"/>
                  </a:lnTo>
                  <a:lnTo>
                    <a:pt x="248" y="644"/>
                  </a:lnTo>
                  <a:lnTo>
                    <a:pt x="244" y="640"/>
                  </a:lnTo>
                  <a:lnTo>
                    <a:pt x="240" y="640"/>
                  </a:lnTo>
                  <a:lnTo>
                    <a:pt x="240" y="632"/>
                  </a:lnTo>
                  <a:lnTo>
                    <a:pt x="240" y="628"/>
                  </a:lnTo>
                  <a:lnTo>
                    <a:pt x="240" y="624"/>
                  </a:lnTo>
                  <a:lnTo>
                    <a:pt x="240" y="616"/>
                  </a:lnTo>
                  <a:lnTo>
                    <a:pt x="236" y="616"/>
                  </a:lnTo>
                  <a:lnTo>
                    <a:pt x="232" y="612"/>
                  </a:lnTo>
                  <a:lnTo>
                    <a:pt x="232" y="608"/>
                  </a:lnTo>
                  <a:lnTo>
                    <a:pt x="228" y="596"/>
                  </a:lnTo>
                  <a:lnTo>
                    <a:pt x="224" y="592"/>
                  </a:lnTo>
                  <a:lnTo>
                    <a:pt x="228" y="592"/>
                  </a:lnTo>
                  <a:lnTo>
                    <a:pt x="228" y="584"/>
                  </a:lnTo>
                  <a:lnTo>
                    <a:pt x="228" y="580"/>
                  </a:lnTo>
                  <a:lnTo>
                    <a:pt x="224" y="580"/>
                  </a:lnTo>
                  <a:lnTo>
                    <a:pt x="220" y="576"/>
                  </a:lnTo>
                  <a:lnTo>
                    <a:pt x="220" y="572"/>
                  </a:lnTo>
                  <a:lnTo>
                    <a:pt x="220" y="568"/>
                  </a:lnTo>
                  <a:lnTo>
                    <a:pt x="216" y="568"/>
                  </a:lnTo>
                  <a:lnTo>
                    <a:pt x="208" y="564"/>
                  </a:lnTo>
                  <a:lnTo>
                    <a:pt x="204" y="564"/>
                  </a:lnTo>
                  <a:lnTo>
                    <a:pt x="200" y="564"/>
                  </a:lnTo>
                  <a:lnTo>
                    <a:pt x="196" y="56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245"/>
            <p:cNvSpPr>
              <a:spLocks/>
            </p:cNvSpPr>
            <p:nvPr/>
          </p:nvSpPr>
          <p:spPr bwMode="auto">
            <a:xfrm>
              <a:off x="2430" y="1546"/>
              <a:ext cx="384" cy="572"/>
            </a:xfrm>
            <a:custGeom>
              <a:avLst/>
              <a:gdLst>
                <a:gd name="T0" fmla="*/ 20 w 384"/>
                <a:gd name="T1" fmla="*/ 444 h 572"/>
                <a:gd name="T2" fmla="*/ 16 w 384"/>
                <a:gd name="T3" fmla="*/ 428 h 572"/>
                <a:gd name="T4" fmla="*/ 0 w 384"/>
                <a:gd name="T5" fmla="*/ 428 h 572"/>
                <a:gd name="T6" fmla="*/ 16 w 384"/>
                <a:gd name="T7" fmla="*/ 396 h 572"/>
                <a:gd name="T8" fmla="*/ 16 w 384"/>
                <a:gd name="T9" fmla="*/ 364 h 572"/>
                <a:gd name="T10" fmla="*/ 48 w 384"/>
                <a:gd name="T11" fmla="*/ 336 h 572"/>
                <a:gd name="T12" fmla="*/ 68 w 384"/>
                <a:gd name="T13" fmla="*/ 316 h 572"/>
                <a:gd name="T14" fmla="*/ 104 w 384"/>
                <a:gd name="T15" fmla="*/ 304 h 572"/>
                <a:gd name="T16" fmla="*/ 128 w 384"/>
                <a:gd name="T17" fmla="*/ 316 h 572"/>
                <a:gd name="T18" fmla="*/ 144 w 384"/>
                <a:gd name="T19" fmla="*/ 332 h 572"/>
                <a:gd name="T20" fmla="*/ 156 w 384"/>
                <a:gd name="T21" fmla="*/ 308 h 572"/>
                <a:gd name="T22" fmla="*/ 168 w 384"/>
                <a:gd name="T23" fmla="*/ 284 h 572"/>
                <a:gd name="T24" fmla="*/ 180 w 384"/>
                <a:gd name="T25" fmla="*/ 260 h 572"/>
                <a:gd name="T26" fmla="*/ 188 w 384"/>
                <a:gd name="T27" fmla="*/ 240 h 572"/>
                <a:gd name="T28" fmla="*/ 204 w 384"/>
                <a:gd name="T29" fmla="*/ 224 h 572"/>
                <a:gd name="T30" fmla="*/ 224 w 384"/>
                <a:gd name="T31" fmla="*/ 180 h 572"/>
                <a:gd name="T32" fmla="*/ 240 w 384"/>
                <a:gd name="T33" fmla="*/ 148 h 572"/>
                <a:gd name="T34" fmla="*/ 256 w 384"/>
                <a:gd name="T35" fmla="*/ 120 h 572"/>
                <a:gd name="T36" fmla="*/ 268 w 384"/>
                <a:gd name="T37" fmla="*/ 96 h 572"/>
                <a:gd name="T38" fmla="*/ 292 w 384"/>
                <a:gd name="T39" fmla="*/ 84 h 572"/>
                <a:gd name="T40" fmla="*/ 304 w 384"/>
                <a:gd name="T41" fmla="*/ 64 h 572"/>
                <a:gd name="T42" fmla="*/ 300 w 384"/>
                <a:gd name="T43" fmla="*/ 36 h 572"/>
                <a:gd name="T44" fmla="*/ 280 w 384"/>
                <a:gd name="T45" fmla="*/ 4 h 572"/>
                <a:gd name="T46" fmla="*/ 304 w 384"/>
                <a:gd name="T47" fmla="*/ 16 h 572"/>
                <a:gd name="T48" fmla="*/ 328 w 384"/>
                <a:gd name="T49" fmla="*/ 48 h 572"/>
                <a:gd name="T50" fmla="*/ 328 w 384"/>
                <a:gd name="T51" fmla="*/ 92 h 572"/>
                <a:gd name="T52" fmla="*/ 332 w 384"/>
                <a:gd name="T53" fmla="*/ 124 h 572"/>
                <a:gd name="T54" fmla="*/ 360 w 384"/>
                <a:gd name="T55" fmla="*/ 152 h 572"/>
                <a:gd name="T56" fmla="*/ 332 w 384"/>
                <a:gd name="T57" fmla="*/ 156 h 572"/>
                <a:gd name="T58" fmla="*/ 284 w 384"/>
                <a:gd name="T59" fmla="*/ 156 h 572"/>
                <a:gd name="T60" fmla="*/ 292 w 384"/>
                <a:gd name="T61" fmla="*/ 192 h 572"/>
                <a:gd name="T62" fmla="*/ 328 w 384"/>
                <a:gd name="T63" fmla="*/ 224 h 572"/>
                <a:gd name="T64" fmla="*/ 348 w 384"/>
                <a:gd name="T65" fmla="*/ 264 h 572"/>
                <a:gd name="T66" fmla="*/ 344 w 384"/>
                <a:gd name="T67" fmla="*/ 288 h 572"/>
                <a:gd name="T68" fmla="*/ 328 w 384"/>
                <a:gd name="T69" fmla="*/ 316 h 572"/>
                <a:gd name="T70" fmla="*/ 296 w 384"/>
                <a:gd name="T71" fmla="*/ 348 h 572"/>
                <a:gd name="T72" fmla="*/ 308 w 384"/>
                <a:gd name="T73" fmla="*/ 380 h 572"/>
                <a:gd name="T74" fmla="*/ 308 w 384"/>
                <a:gd name="T75" fmla="*/ 396 h 572"/>
                <a:gd name="T76" fmla="*/ 316 w 384"/>
                <a:gd name="T77" fmla="*/ 428 h 572"/>
                <a:gd name="T78" fmla="*/ 328 w 384"/>
                <a:gd name="T79" fmla="*/ 452 h 572"/>
                <a:gd name="T80" fmla="*/ 364 w 384"/>
                <a:gd name="T81" fmla="*/ 496 h 572"/>
                <a:gd name="T82" fmla="*/ 380 w 384"/>
                <a:gd name="T83" fmla="*/ 532 h 572"/>
                <a:gd name="T84" fmla="*/ 380 w 384"/>
                <a:gd name="T85" fmla="*/ 552 h 572"/>
                <a:gd name="T86" fmla="*/ 376 w 384"/>
                <a:gd name="T87" fmla="*/ 568 h 572"/>
                <a:gd name="T88" fmla="*/ 340 w 384"/>
                <a:gd name="T89" fmla="*/ 556 h 572"/>
                <a:gd name="T90" fmla="*/ 320 w 384"/>
                <a:gd name="T91" fmla="*/ 552 h 572"/>
                <a:gd name="T92" fmla="*/ 264 w 384"/>
                <a:gd name="T93" fmla="*/ 548 h 572"/>
                <a:gd name="T94" fmla="*/ 216 w 384"/>
                <a:gd name="T95" fmla="*/ 544 h 572"/>
                <a:gd name="T96" fmla="*/ 164 w 384"/>
                <a:gd name="T97" fmla="*/ 540 h 572"/>
                <a:gd name="T98" fmla="*/ 128 w 384"/>
                <a:gd name="T99" fmla="*/ 548 h 572"/>
                <a:gd name="T100" fmla="*/ 84 w 384"/>
                <a:gd name="T101" fmla="*/ 548 h 572"/>
                <a:gd name="T102" fmla="*/ 64 w 384"/>
                <a:gd name="T103" fmla="*/ 536 h 572"/>
                <a:gd name="T104" fmla="*/ 72 w 384"/>
                <a:gd name="T105" fmla="*/ 496 h 572"/>
                <a:gd name="T106" fmla="*/ 56 w 384"/>
                <a:gd name="T107" fmla="*/ 480 h 572"/>
                <a:gd name="T108" fmla="*/ 60 w 384"/>
                <a:gd name="T109" fmla="*/ 460 h 572"/>
                <a:gd name="T110" fmla="*/ 52 w 384"/>
                <a:gd name="T111" fmla="*/ 4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4" h="572">
                  <a:moveTo>
                    <a:pt x="40" y="460"/>
                  </a:moveTo>
                  <a:lnTo>
                    <a:pt x="36" y="456"/>
                  </a:lnTo>
                  <a:lnTo>
                    <a:pt x="28" y="452"/>
                  </a:lnTo>
                  <a:lnTo>
                    <a:pt x="24" y="452"/>
                  </a:lnTo>
                  <a:lnTo>
                    <a:pt x="24" y="448"/>
                  </a:lnTo>
                  <a:lnTo>
                    <a:pt x="24" y="444"/>
                  </a:lnTo>
                  <a:lnTo>
                    <a:pt x="20" y="444"/>
                  </a:lnTo>
                  <a:lnTo>
                    <a:pt x="20" y="440"/>
                  </a:lnTo>
                  <a:lnTo>
                    <a:pt x="20" y="436"/>
                  </a:lnTo>
                  <a:lnTo>
                    <a:pt x="20" y="432"/>
                  </a:lnTo>
                  <a:lnTo>
                    <a:pt x="20" y="428"/>
                  </a:lnTo>
                  <a:lnTo>
                    <a:pt x="20" y="424"/>
                  </a:lnTo>
                  <a:lnTo>
                    <a:pt x="16" y="424"/>
                  </a:lnTo>
                  <a:lnTo>
                    <a:pt x="16" y="428"/>
                  </a:lnTo>
                  <a:lnTo>
                    <a:pt x="12" y="428"/>
                  </a:lnTo>
                  <a:lnTo>
                    <a:pt x="8" y="420"/>
                  </a:lnTo>
                  <a:lnTo>
                    <a:pt x="8" y="424"/>
                  </a:lnTo>
                  <a:lnTo>
                    <a:pt x="8" y="428"/>
                  </a:lnTo>
                  <a:lnTo>
                    <a:pt x="12" y="428"/>
                  </a:lnTo>
                  <a:lnTo>
                    <a:pt x="8" y="428"/>
                  </a:lnTo>
                  <a:lnTo>
                    <a:pt x="0" y="428"/>
                  </a:lnTo>
                  <a:lnTo>
                    <a:pt x="0" y="424"/>
                  </a:lnTo>
                  <a:lnTo>
                    <a:pt x="0" y="420"/>
                  </a:lnTo>
                  <a:lnTo>
                    <a:pt x="4" y="416"/>
                  </a:lnTo>
                  <a:lnTo>
                    <a:pt x="4" y="412"/>
                  </a:lnTo>
                  <a:lnTo>
                    <a:pt x="8" y="408"/>
                  </a:lnTo>
                  <a:lnTo>
                    <a:pt x="8" y="404"/>
                  </a:lnTo>
                  <a:lnTo>
                    <a:pt x="16" y="396"/>
                  </a:lnTo>
                  <a:lnTo>
                    <a:pt x="16" y="388"/>
                  </a:lnTo>
                  <a:lnTo>
                    <a:pt x="16" y="384"/>
                  </a:lnTo>
                  <a:lnTo>
                    <a:pt x="16" y="380"/>
                  </a:lnTo>
                  <a:lnTo>
                    <a:pt x="20" y="376"/>
                  </a:lnTo>
                  <a:lnTo>
                    <a:pt x="20" y="372"/>
                  </a:lnTo>
                  <a:lnTo>
                    <a:pt x="16" y="368"/>
                  </a:lnTo>
                  <a:lnTo>
                    <a:pt x="16" y="364"/>
                  </a:lnTo>
                  <a:lnTo>
                    <a:pt x="20" y="360"/>
                  </a:lnTo>
                  <a:lnTo>
                    <a:pt x="24" y="360"/>
                  </a:lnTo>
                  <a:lnTo>
                    <a:pt x="28" y="356"/>
                  </a:lnTo>
                  <a:lnTo>
                    <a:pt x="36" y="348"/>
                  </a:lnTo>
                  <a:lnTo>
                    <a:pt x="40" y="340"/>
                  </a:lnTo>
                  <a:lnTo>
                    <a:pt x="44" y="340"/>
                  </a:lnTo>
                  <a:lnTo>
                    <a:pt x="48" y="336"/>
                  </a:lnTo>
                  <a:lnTo>
                    <a:pt x="52" y="332"/>
                  </a:lnTo>
                  <a:lnTo>
                    <a:pt x="52" y="328"/>
                  </a:lnTo>
                  <a:lnTo>
                    <a:pt x="56" y="328"/>
                  </a:lnTo>
                  <a:lnTo>
                    <a:pt x="60" y="328"/>
                  </a:lnTo>
                  <a:lnTo>
                    <a:pt x="60" y="324"/>
                  </a:lnTo>
                  <a:lnTo>
                    <a:pt x="64" y="316"/>
                  </a:lnTo>
                  <a:lnTo>
                    <a:pt x="68" y="316"/>
                  </a:lnTo>
                  <a:lnTo>
                    <a:pt x="80" y="308"/>
                  </a:lnTo>
                  <a:lnTo>
                    <a:pt x="84" y="304"/>
                  </a:lnTo>
                  <a:lnTo>
                    <a:pt x="84" y="308"/>
                  </a:lnTo>
                  <a:lnTo>
                    <a:pt x="84" y="312"/>
                  </a:lnTo>
                  <a:lnTo>
                    <a:pt x="88" y="312"/>
                  </a:lnTo>
                  <a:lnTo>
                    <a:pt x="100" y="312"/>
                  </a:lnTo>
                  <a:lnTo>
                    <a:pt x="104" y="304"/>
                  </a:lnTo>
                  <a:lnTo>
                    <a:pt x="104" y="300"/>
                  </a:lnTo>
                  <a:lnTo>
                    <a:pt x="112" y="304"/>
                  </a:lnTo>
                  <a:lnTo>
                    <a:pt x="116" y="308"/>
                  </a:lnTo>
                  <a:lnTo>
                    <a:pt x="120" y="312"/>
                  </a:lnTo>
                  <a:lnTo>
                    <a:pt x="120" y="316"/>
                  </a:lnTo>
                  <a:lnTo>
                    <a:pt x="124" y="316"/>
                  </a:lnTo>
                  <a:lnTo>
                    <a:pt x="128" y="316"/>
                  </a:lnTo>
                  <a:lnTo>
                    <a:pt x="128" y="320"/>
                  </a:lnTo>
                  <a:lnTo>
                    <a:pt x="128" y="324"/>
                  </a:lnTo>
                  <a:lnTo>
                    <a:pt x="128" y="328"/>
                  </a:lnTo>
                  <a:lnTo>
                    <a:pt x="132" y="332"/>
                  </a:lnTo>
                  <a:lnTo>
                    <a:pt x="136" y="332"/>
                  </a:lnTo>
                  <a:lnTo>
                    <a:pt x="140" y="332"/>
                  </a:lnTo>
                  <a:lnTo>
                    <a:pt x="144" y="332"/>
                  </a:lnTo>
                  <a:lnTo>
                    <a:pt x="144" y="328"/>
                  </a:lnTo>
                  <a:lnTo>
                    <a:pt x="148" y="324"/>
                  </a:lnTo>
                  <a:lnTo>
                    <a:pt x="152" y="324"/>
                  </a:lnTo>
                  <a:lnTo>
                    <a:pt x="152" y="320"/>
                  </a:lnTo>
                  <a:lnTo>
                    <a:pt x="152" y="316"/>
                  </a:lnTo>
                  <a:lnTo>
                    <a:pt x="152" y="312"/>
                  </a:lnTo>
                  <a:lnTo>
                    <a:pt x="156" y="308"/>
                  </a:lnTo>
                  <a:lnTo>
                    <a:pt x="160" y="304"/>
                  </a:lnTo>
                  <a:lnTo>
                    <a:pt x="164" y="304"/>
                  </a:lnTo>
                  <a:lnTo>
                    <a:pt x="168" y="300"/>
                  </a:lnTo>
                  <a:lnTo>
                    <a:pt x="168" y="296"/>
                  </a:lnTo>
                  <a:lnTo>
                    <a:pt x="164" y="292"/>
                  </a:lnTo>
                  <a:lnTo>
                    <a:pt x="164" y="288"/>
                  </a:lnTo>
                  <a:lnTo>
                    <a:pt x="168" y="284"/>
                  </a:lnTo>
                  <a:lnTo>
                    <a:pt x="172" y="284"/>
                  </a:lnTo>
                  <a:lnTo>
                    <a:pt x="176" y="276"/>
                  </a:lnTo>
                  <a:lnTo>
                    <a:pt x="176" y="272"/>
                  </a:lnTo>
                  <a:lnTo>
                    <a:pt x="176" y="268"/>
                  </a:lnTo>
                  <a:lnTo>
                    <a:pt x="176" y="264"/>
                  </a:lnTo>
                  <a:lnTo>
                    <a:pt x="180" y="264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4" y="256"/>
                  </a:lnTo>
                  <a:lnTo>
                    <a:pt x="184" y="252"/>
                  </a:lnTo>
                  <a:lnTo>
                    <a:pt x="184" y="248"/>
                  </a:lnTo>
                  <a:lnTo>
                    <a:pt x="188" y="248"/>
                  </a:lnTo>
                  <a:lnTo>
                    <a:pt x="188" y="244"/>
                  </a:lnTo>
                  <a:lnTo>
                    <a:pt x="188" y="240"/>
                  </a:lnTo>
                  <a:lnTo>
                    <a:pt x="188" y="236"/>
                  </a:lnTo>
                  <a:lnTo>
                    <a:pt x="188" y="232"/>
                  </a:lnTo>
                  <a:lnTo>
                    <a:pt x="192" y="232"/>
                  </a:lnTo>
                  <a:lnTo>
                    <a:pt x="196" y="228"/>
                  </a:lnTo>
                  <a:lnTo>
                    <a:pt x="196" y="224"/>
                  </a:lnTo>
                  <a:lnTo>
                    <a:pt x="200" y="224"/>
                  </a:lnTo>
                  <a:lnTo>
                    <a:pt x="204" y="224"/>
                  </a:lnTo>
                  <a:lnTo>
                    <a:pt x="208" y="220"/>
                  </a:lnTo>
                  <a:lnTo>
                    <a:pt x="216" y="216"/>
                  </a:lnTo>
                  <a:lnTo>
                    <a:pt x="216" y="212"/>
                  </a:lnTo>
                  <a:lnTo>
                    <a:pt x="216" y="204"/>
                  </a:lnTo>
                  <a:lnTo>
                    <a:pt x="216" y="200"/>
                  </a:lnTo>
                  <a:lnTo>
                    <a:pt x="220" y="188"/>
                  </a:lnTo>
                  <a:lnTo>
                    <a:pt x="224" y="180"/>
                  </a:lnTo>
                  <a:lnTo>
                    <a:pt x="228" y="180"/>
                  </a:lnTo>
                  <a:lnTo>
                    <a:pt x="232" y="180"/>
                  </a:lnTo>
                  <a:lnTo>
                    <a:pt x="236" y="176"/>
                  </a:lnTo>
                  <a:lnTo>
                    <a:pt x="236" y="168"/>
                  </a:lnTo>
                  <a:lnTo>
                    <a:pt x="236" y="160"/>
                  </a:lnTo>
                  <a:lnTo>
                    <a:pt x="236" y="152"/>
                  </a:lnTo>
                  <a:lnTo>
                    <a:pt x="240" y="148"/>
                  </a:lnTo>
                  <a:lnTo>
                    <a:pt x="244" y="148"/>
                  </a:lnTo>
                  <a:lnTo>
                    <a:pt x="248" y="148"/>
                  </a:lnTo>
                  <a:lnTo>
                    <a:pt x="248" y="144"/>
                  </a:lnTo>
                  <a:lnTo>
                    <a:pt x="252" y="128"/>
                  </a:lnTo>
                  <a:lnTo>
                    <a:pt x="252" y="124"/>
                  </a:lnTo>
                  <a:lnTo>
                    <a:pt x="252" y="120"/>
                  </a:lnTo>
                  <a:lnTo>
                    <a:pt x="256" y="120"/>
                  </a:lnTo>
                  <a:lnTo>
                    <a:pt x="256" y="116"/>
                  </a:lnTo>
                  <a:lnTo>
                    <a:pt x="260" y="112"/>
                  </a:lnTo>
                  <a:lnTo>
                    <a:pt x="260" y="108"/>
                  </a:lnTo>
                  <a:lnTo>
                    <a:pt x="264" y="108"/>
                  </a:lnTo>
                  <a:lnTo>
                    <a:pt x="264" y="104"/>
                  </a:lnTo>
                  <a:lnTo>
                    <a:pt x="264" y="100"/>
                  </a:lnTo>
                  <a:lnTo>
                    <a:pt x="268" y="96"/>
                  </a:lnTo>
                  <a:lnTo>
                    <a:pt x="276" y="92"/>
                  </a:lnTo>
                  <a:lnTo>
                    <a:pt x="276" y="88"/>
                  </a:lnTo>
                  <a:lnTo>
                    <a:pt x="280" y="92"/>
                  </a:lnTo>
                  <a:lnTo>
                    <a:pt x="284" y="92"/>
                  </a:lnTo>
                  <a:lnTo>
                    <a:pt x="288" y="92"/>
                  </a:lnTo>
                  <a:lnTo>
                    <a:pt x="292" y="88"/>
                  </a:lnTo>
                  <a:lnTo>
                    <a:pt x="292" y="84"/>
                  </a:lnTo>
                  <a:lnTo>
                    <a:pt x="296" y="84"/>
                  </a:lnTo>
                  <a:lnTo>
                    <a:pt x="300" y="84"/>
                  </a:lnTo>
                  <a:lnTo>
                    <a:pt x="304" y="80"/>
                  </a:lnTo>
                  <a:lnTo>
                    <a:pt x="308" y="76"/>
                  </a:lnTo>
                  <a:lnTo>
                    <a:pt x="308" y="72"/>
                  </a:lnTo>
                  <a:lnTo>
                    <a:pt x="304" y="68"/>
                  </a:lnTo>
                  <a:lnTo>
                    <a:pt x="304" y="64"/>
                  </a:lnTo>
                  <a:lnTo>
                    <a:pt x="308" y="60"/>
                  </a:lnTo>
                  <a:lnTo>
                    <a:pt x="308" y="56"/>
                  </a:lnTo>
                  <a:lnTo>
                    <a:pt x="308" y="52"/>
                  </a:lnTo>
                  <a:lnTo>
                    <a:pt x="308" y="48"/>
                  </a:lnTo>
                  <a:lnTo>
                    <a:pt x="308" y="44"/>
                  </a:lnTo>
                  <a:lnTo>
                    <a:pt x="304" y="40"/>
                  </a:lnTo>
                  <a:lnTo>
                    <a:pt x="300" y="36"/>
                  </a:lnTo>
                  <a:lnTo>
                    <a:pt x="296" y="36"/>
                  </a:lnTo>
                  <a:lnTo>
                    <a:pt x="292" y="36"/>
                  </a:lnTo>
                  <a:lnTo>
                    <a:pt x="288" y="36"/>
                  </a:lnTo>
                  <a:lnTo>
                    <a:pt x="284" y="32"/>
                  </a:lnTo>
                  <a:lnTo>
                    <a:pt x="284" y="28"/>
                  </a:lnTo>
                  <a:lnTo>
                    <a:pt x="284" y="24"/>
                  </a:lnTo>
                  <a:lnTo>
                    <a:pt x="280" y="4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0" y="4"/>
                  </a:lnTo>
                  <a:lnTo>
                    <a:pt x="304" y="12"/>
                  </a:lnTo>
                  <a:lnTo>
                    <a:pt x="304" y="16"/>
                  </a:lnTo>
                  <a:lnTo>
                    <a:pt x="308" y="16"/>
                  </a:lnTo>
                  <a:lnTo>
                    <a:pt x="312" y="16"/>
                  </a:lnTo>
                  <a:lnTo>
                    <a:pt x="316" y="20"/>
                  </a:lnTo>
                  <a:lnTo>
                    <a:pt x="320" y="36"/>
                  </a:lnTo>
                  <a:lnTo>
                    <a:pt x="320" y="44"/>
                  </a:lnTo>
                  <a:lnTo>
                    <a:pt x="324" y="48"/>
                  </a:lnTo>
                  <a:lnTo>
                    <a:pt x="328" y="48"/>
                  </a:lnTo>
                  <a:lnTo>
                    <a:pt x="328" y="64"/>
                  </a:lnTo>
                  <a:lnTo>
                    <a:pt x="328" y="68"/>
                  </a:lnTo>
                  <a:lnTo>
                    <a:pt x="328" y="76"/>
                  </a:lnTo>
                  <a:lnTo>
                    <a:pt x="332" y="80"/>
                  </a:lnTo>
                  <a:lnTo>
                    <a:pt x="328" y="80"/>
                  </a:lnTo>
                  <a:lnTo>
                    <a:pt x="328" y="84"/>
                  </a:lnTo>
                  <a:lnTo>
                    <a:pt x="328" y="92"/>
                  </a:lnTo>
                  <a:lnTo>
                    <a:pt x="328" y="96"/>
                  </a:lnTo>
                  <a:lnTo>
                    <a:pt x="328" y="100"/>
                  </a:lnTo>
                  <a:lnTo>
                    <a:pt x="328" y="108"/>
                  </a:lnTo>
                  <a:lnTo>
                    <a:pt x="328" y="112"/>
                  </a:lnTo>
                  <a:lnTo>
                    <a:pt x="328" y="116"/>
                  </a:lnTo>
                  <a:lnTo>
                    <a:pt x="332" y="120"/>
                  </a:lnTo>
                  <a:lnTo>
                    <a:pt x="332" y="124"/>
                  </a:lnTo>
                  <a:lnTo>
                    <a:pt x="336" y="128"/>
                  </a:lnTo>
                  <a:lnTo>
                    <a:pt x="340" y="136"/>
                  </a:lnTo>
                  <a:lnTo>
                    <a:pt x="344" y="140"/>
                  </a:lnTo>
                  <a:lnTo>
                    <a:pt x="352" y="148"/>
                  </a:lnTo>
                  <a:lnTo>
                    <a:pt x="352" y="152"/>
                  </a:lnTo>
                  <a:lnTo>
                    <a:pt x="356" y="152"/>
                  </a:lnTo>
                  <a:lnTo>
                    <a:pt x="360" y="152"/>
                  </a:lnTo>
                  <a:lnTo>
                    <a:pt x="360" y="156"/>
                  </a:lnTo>
                  <a:lnTo>
                    <a:pt x="356" y="156"/>
                  </a:lnTo>
                  <a:lnTo>
                    <a:pt x="352" y="156"/>
                  </a:lnTo>
                  <a:lnTo>
                    <a:pt x="348" y="156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2" y="156"/>
                  </a:lnTo>
                  <a:lnTo>
                    <a:pt x="328" y="156"/>
                  </a:lnTo>
                  <a:lnTo>
                    <a:pt x="320" y="156"/>
                  </a:lnTo>
                  <a:lnTo>
                    <a:pt x="316" y="156"/>
                  </a:lnTo>
                  <a:lnTo>
                    <a:pt x="308" y="156"/>
                  </a:lnTo>
                  <a:lnTo>
                    <a:pt x="300" y="156"/>
                  </a:lnTo>
                  <a:lnTo>
                    <a:pt x="296" y="156"/>
                  </a:lnTo>
                  <a:lnTo>
                    <a:pt x="284" y="156"/>
                  </a:lnTo>
                  <a:lnTo>
                    <a:pt x="284" y="160"/>
                  </a:lnTo>
                  <a:lnTo>
                    <a:pt x="280" y="164"/>
                  </a:lnTo>
                  <a:lnTo>
                    <a:pt x="276" y="164"/>
                  </a:lnTo>
                  <a:lnTo>
                    <a:pt x="276" y="168"/>
                  </a:lnTo>
                  <a:lnTo>
                    <a:pt x="272" y="172"/>
                  </a:lnTo>
                  <a:lnTo>
                    <a:pt x="276" y="172"/>
                  </a:lnTo>
                  <a:lnTo>
                    <a:pt x="292" y="192"/>
                  </a:lnTo>
                  <a:lnTo>
                    <a:pt x="292" y="196"/>
                  </a:lnTo>
                  <a:lnTo>
                    <a:pt x="304" y="204"/>
                  </a:lnTo>
                  <a:lnTo>
                    <a:pt x="308" y="208"/>
                  </a:lnTo>
                  <a:lnTo>
                    <a:pt x="316" y="212"/>
                  </a:lnTo>
                  <a:lnTo>
                    <a:pt x="320" y="212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36" y="232"/>
                  </a:lnTo>
                  <a:lnTo>
                    <a:pt x="340" y="236"/>
                  </a:lnTo>
                  <a:lnTo>
                    <a:pt x="344" y="244"/>
                  </a:lnTo>
                  <a:lnTo>
                    <a:pt x="344" y="248"/>
                  </a:lnTo>
                  <a:lnTo>
                    <a:pt x="344" y="252"/>
                  </a:lnTo>
                  <a:lnTo>
                    <a:pt x="348" y="260"/>
                  </a:lnTo>
                  <a:lnTo>
                    <a:pt x="348" y="264"/>
                  </a:lnTo>
                  <a:lnTo>
                    <a:pt x="352" y="264"/>
                  </a:lnTo>
                  <a:lnTo>
                    <a:pt x="356" y="268"/>
                  </a:lnTo>
                  <a:lnTo>
                    <a:pt x="352" y="272"/>
                  </a:lnTo>
                  <a:lnTo>
                    <a:pt x="352" y="276"/>
                  </a:lnTo>
                  <a:lnTo>
                    <a:pt x="352" y="280"/>
                  </a:lnTo>
                  <a:lnTo>
                    <a:pt x="348" y="284"/>
                  </a:lnTo>
                  <a:lnTo>
                    <a:pt x="344" y="288"/>
                  </a:lnTo>
                  <a:lnTo>
                    <a:pt x="340" y="288"/>
                  </a:lnTo>
                  <a:lnTo>
                    <a:pt x="340" y="292"/>
                  </a:lnTo>
                  <a:lnTo>
                    <a:pt x="336" y="292"/>
                  </a:lnTo>
                  <a:lnTo>
                    <a:pt x="336" y="296"/>
                  </a:lnTo>
                  <a:lnTo>
                    <a:pt x="332" y="304"/>
                  </a:lnTo>
                  <a:lnTo>
                    <a:pt x="332" y="308"/>
                  </a:lnTo>
                  <a:lnTo>
                    <a:pt x="328" y="316"/>
                  </a:lnTo>
                  <a:lnTo>
                    <a:pt x="324" y="316"/>
                  </a:lnTo>
                  <a:lnTo>
                    <a:pt x="324" y="320"/>
                  </a:lnTo>
                  <a:lnTo>
                    <a:pt x="316" y="332"/>
                  </a:lnTo>
                  <a:lnTo>
                    <a:pt x="316" y="336"/>
                  </a:lnTo>
                  <a:lnTo>
                    <a:pt x="312" y="340"/>
                  </a:lnTo>
                  <a:lnTo>
                    <a:pt x="304" y="344"/>
                  </a:lnTo>
                  <a:lnTo>
                    <a:pt x="296" y="348"/>
                  </a:lnTo>
                  <a:lnTo>
                    <a:pt x="296" y="352"/>
                  </a:lnTo>
                  <a:lnTo>
                    <a:pt x="296" y="356"/>
                  </a:lnTo>
                  <a:lnTo>
                    <a:pt x="300" y="360"/>
                  </a:lnTo>
                  <a:lnTo>
                    <a:pt x="304" y="360"/>
                  </a:lnTo>
                  <a:lnTo>
                    <a:pt x="308" y="364"/>
                  </a:lnTo>
                  <a:lnTo>
                    <a:pt x="308" y="368"/>
                  </a:lnTo>
                  <a:lnTo>
                    <a:pt x="308" y="380"/>
                  </a:lnTo>
                  <a:lnTo>
                    <a:pt x="304" y="380"/>
                  </a:lnTo>
                  <a:lnTo>
                    <a:pt x="304" y="384"/>
                  </a:lnTo>
                  <a:lnTo>
                    <a:pt x="304" y="388"/>
                  </a:lnTo>
                  <a:lnTo>
                    <a:pt x="300" y="392"/>
                  </a:lnTo>
                  <a:lnTo>
                    <a:pt x="304" y="392"/>
                  </a:lnTo>
                  <a:lnTo>
                    <a:pt x="308" y="392"/>
                  </a:lnTo>
                  <a:lnTo>
                    <a:pt x="308" y="396"/>
                  </a:lnTo>
                  <a:lnTo>
                    <a:pt x="308" y="400"/>
                  </a:lnTo>
                  <a:lnTo>
                    <a:pt x="308" y="404"/>
                  </a:lnTo>
                  <a:lnTo>
                    <a:pt x="312" y="412"/>
                  </a:lnTo>
                  <a:lnTo>
                    <a:pt x="312" y="416"/>
                  </a:lnTo>
                  <a:lnTo>
                    <a:pt x="312" y="420"/>
                  </a:lnTo>
                  <a:lnTo>
                    <a:pt x="312" y="424"/>
                  </a:lnTo>
                  <a:lnTo>
                    <a:pt x="316" y="428"/>
                  </a:lnTo>
                  <a:lnTo>
                    <a:pt x="320" y="432"/>
                  </a:lnTo>
                  <a:lnTo>
                    <a:pt x="324" y="436"/>
                  </a:lnTo>
                  <a:lnTo>
                    <a:pt x="328" y="440"/>
                  </a:lnTo>
                  <a:lnTo>
                    <a:pt x="328" y="444"/>
                  </a:lnTo>
                  <a:lnTo>
                    <a:pt x="332" y="448"/>
                  </a:lnTo>
                  <a:lnTo>
                    <a:pt x="332" y="452"/>
                  </a:lnTo>
                  <a:lnTo>
                    <a:pt x="328" y="452"/>
                  </a:lnTo>
                  <a:lnTo>
                    <a:pt x="328" y="456"/>
                  </a:lnTo>
                  <a:lnTo>
                    <a:pt x="328" y="460"/>
                  </a:lnTo>
                  <a:lnTo>
                    <a:pt x="332" y="464"/>
                  </a:lnTo>
                  <a:lnTo>
                    <a:pt x="336" y="468"/>
                  </a:lnTo>
                  <a:lnTo>
                    <a:pt x="340" y="472"/>
                  </a:lnTo>
                  <a:lnTo>
                    <a:pt x="356" y="488"/>
                  </a:lnTo>
                  <a:lnTo>
                    <a:pt x="364" y="496"/>
                  </a:lnTo>
                  <a:lnTo>
                    <a:pt x="368" y="500"/>
                  </a:lnTo>
                  <a:lnTo>
                    <a:pt x="372" y="500"/>
                  </a:lnTo>
                  <a:lnTo>
                    <a:pt x="380" y="508"/>
                  </a:lnTo>
                  <a:lnTo>
                    <a:pt x="380" y="512"/>
                  </a:lnTo>
                  <a:lnTo>
                    <a:pt x="380" y="516"/>
                  </a:lnTo>
                  <a:lnTo>
                    <a:pt x="380" y="528"/>
                  </a:lnTo>
                  <a:lnTo>
                    <a:pt x="380" y="532"/>
                  </a:lnTo>
                  <a:lnTo>
                    <a:pt x="380" y="536"/>
                  </a:lnTo>
                  <a:lnTo>
                    <a:pt x="384" y="536"/>
                  </a:lnTo>
                  <a:lnTo>
                    <a:pt x="384" y="544"/>
                  </a:lnTo>
                  <a:lnTo>
                    <a:pt x="384" y="548"/>
                  </a:lnTo>
                  <a:lnTo>
                    <a:pt x="380" y="544"/>
                  </a:lnTo>
                  <a:lnTo>
                    <a:pt x="380" y="548"/>
                  </a:lnTo>
                  <a:lnTo>
                    <a:pt x="380" y="552"/>
                  </a:lnTo>
                  <a:lnTo>
                    <a:pt x="380" y="560"/>
                  </a:lnTo>
                  <a:lnTo>
                    <a:pt x="380" y="564"/>
                  </a:lnTo>
                  <a:lnTo>
                    <a:pt x="384" y="564"/>
                  </a:lnTo>
                  <a:lnTo>
                    <a:pt x="384" y="568"/>
                  </a:lnTo>
                  <a:lnTo>
                    <a:pt x="380" y="572"/>
                  </a:lnTo>
                  <a:lnTo>
                    <a:pt x="376" y="572"/>
                  </a:lnTo>
                  <a:lnTo>
                    <a:pt x="376" y="568"/>
                  </a:lnTo>
                  <a:lnTo>
                    <a:pt x="368" y="564"/>
                  </a:lnTo>
                  <a:lnTo>
                    <a:pt x="364" y="560"/>
                  </a:lnTo>
                  <a:lnTo>
                    <a:pt x="360" y="560"/>
                  </a:lnTo>
                  <a:lnTo>
                    <a:pt x="356" y="560"/>
                  </a:lnTo>
                  <a:lnTo>
                    <a:pt x="352" y="556"/>
                  </a:lnTo>
                  <a:lnTo>
                    <a:pt x="348" y="556"/>
                  </a:lnTo>
                  <a:lnTo>
                    <a:pt x="340" y="556"/>
                  </a:lnTo>
                  <a:lnTo>
                    <a:pt x="336" y="556"/>
                  </a:lnTo>
                  <a:lnTo>
                    <a:pt x="336" y="552"/>
                  </a:lnTo>
                  <a:lnTo>
                    <a:pt x="332" y="552"/>
                  </a:lnTo>
                  <a:lnTo>
                    <a:pt x="332" y="556"/>
                  </a:lnTo>
                  <a:lnTo>
                    <a:pt x="328" y="556"/>
                  </a:lnTo>
                  <a:lnTo>
                    <a:pt x="320" y="556"/>
                  </a:lnTo>
                  <a:lnTo>
                    <a:pt x="320" y="552"/>
                  </a:lnTo>
                  <a:lnTo>
                    <a:pt x="312" y="552"/>
                  </a:lnTo>
                  <a:lnTo>
                    <a:pt x="312" y="548"/>
                  </a:lnTo>
                  <a:lnTo>
                    <a:pt x="304" y="548"/>
                  </a:lnTo>
                  <a:lnTo>
                    <a:pt x="300" y="548"/>
                  </a:lnTo>
                  <a:lnTo>
                    <a:pt x="288" y="548"/>
                  </a:lnTo>
                  <a:lnTo>
                    <a:pt x="280" y="548"/>
                  </a:lnTo>
                  <a:lnTo>
                    <a:pt x="264" y="548"/>
                  </a:lnTo>
                  <a:lnTo>
                    <a:pt x="260" y="548"/>
                  </a:lnTo>
                  <a:lnTo>
                    <a:pt x="240" y="548"/>
                  </a:lnTo>
                  <a:lnTo>
                    <a:pt x="240" y="544"/>
                  </a:lnTo>
                  <a:lnTo>
                    <a:pt x="236" y="544"/>
                  </a:lnTo>
                  <a:lnTo>
                    <a:pt x="232" y="540"/>
                  </a:lnTo>
                  <a:lnTo>
                    <a:pt x="224" y="544"/>
                  </a:lnTo>
                  <a:lnTo>
                    <a:pt x="216" y="544"/>
                  </a:lnTo>
                  <a:lnTo>
                    <a:pt x="212" y="544"/>
                  </a:lnTo>
                  <a:lnTo>
                    <a:pt x="208" y="544"/>
                  </a:lnTo>
                  <a:lnTo>
                    <a:pt x="204" y="544"/>
                  </a:lnTo>
                  <a:lnTo>
                    <a:pt x="200" y="540"/>
                  </a:lnTo>
                  <a:lnTo>
                    <a:pt x="192" y="540"/>
                  </a:lnTo>
                  <a:lnTo>
                    <a:pt x="188" y="540"/>
                  </a:lnTo>
                  <a:lnTo>
                    <a:pt x="164" y="540"/>
                  </a:lnTo>
                  <a:lnTo>
                    <a:pt x="160" y="540"/>
                  </a:lnTo>
                  <a:lnTo>
                    <a:pt x="152" y="540"/>
                  </a:lnTo>
                  <a:lnTo>
                    <a:pt x="144" y="540"/>
                  </a:lnTo>
                  <a:lnTo>
                    <a:pt x="144" y="544"/>
                  </a:lnTo>
                  <a:lnTo>
                    <a:pt x="140" y="548"/>
                  </a:lnTo>
                  <a:lnTo>
                    <a:pt x="136" y="548"/>
                  </a:lnTo>
                  <a:lnTo>
                    <a:pt x="128" y="548"/>
                  </a:lnTo>
                  <a:lnTo>
                    <a:pt x="108" y="548"/>
                  </a:lnTo>
                  <a:lnTo>
                    <a:pt x="104" y="548"/>
                  </a:lnTo>
                  <a:lnTo>
                    <a:pt x="100" y="548"/>
                  </a:lnTo>
                  <a:lnTo>
                    <a:pt x="96" y="548"/>
                  </a:lnTo>
                  <a:lnTo>
                    <a:pt x="92" y="548"/>
                  </a:lnTo>
                  <a:lnTo>
                    <a:pt x="88" y="548"/>
                  </a:lnTo>
                  <a:lnTo>
                    <a:pt x="84" y="548"/>
                  </a:lnTo>
                  <a:lnTo>
                    <a:pt x="76" y="548"/>
                  </a:lnTo>
                  <a:lnTo>
                    <a:pt x="72" y="548"/>
                  </a:lnTo>
                  <a:lnTo>
                    <a:pt x="72" y="544"/>
                  </a:lnTo>
                  <a:lnTo>
                    <a:pt x="68" y="544"/>
                  </a:lnTo>
                  <a:lnTo>
                    <a:pt x="64" y="544"/>
                  </a:lnTo>
                  <a:lnTo>
                    <a:pt x="64" y="540"/>
                  </a:lnTo>
                  <a:lnTo>
                    <a:pt x="64" y="536"/>
                  </a:lnTo>
                  <a:lnTo>
                    <a:pt x="64" y="532"/>
                  </a:lnTo>
                  <a:lnTo>
                    <a:pt x="64" y="528"/>
                  </a:lnTo>
                  <a:lnTo>
                    <a:pt x="68" y="512"/>
                  </a:lnTo>
                  <a:lnTo>
                    <a:pt x="68" y="508"/>
                  </a:lnTo>
                  <a:lnTo>
                    <a:pt x="72" y="504"/>
                  </a:lnTo>
                  <a:lnTo>
                    <a:pt x="72" y="500"/>
                  </a:lnTo>
                  <a:lnTo>
                    <a:pt x="72" y="496"/>
                  </a:lnTo>
                  <a:lnTo>
                    <a:pt x="68" y="492"/>
                  </a:lnTo>
                  <a:lnTo>
                    <a:pt x="72" y="492"/>
                  </a:lnTo>
                  <a:lnTo>
                    <a:pt x="68" y="492"/>
                  </a:lnTo>
                  <a:lnTo>
                    <a:pt x="68" y="488"/>
                  </a:lnTo>
                  <a:lnTo>
                    <a:pt x="64" y="484"/>
                  </a:lnTo>
                  <a:lnTo>
                    <a:pt x="60" y="480"/>
                  </a:lnTo>
                  <a:lnTo>
                    <a:pt x="56" y="480"/>
                  </a:lnTo>
                  <a:lnTo>
                    <a:pt x="60" y="476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2" y="464"/>
                  </a:lnTo>
                  <a:lnTo>
                    <a:pt x="56" y="464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6" y="456"/>
                  </a:lnTo>
                  <a:lnTo>
                    <a:pt x="52" y="452"/>
                  </a:lnTo>
                  <a:lnTo>
                    <a:pt x="48" y="452"/>
                  </a:lnTo>
                  <a:lnTo>
                    <a:pt x="48" y="448"/>
                  </a:lnTo>
                  <a:lnTo>
                    <a:pt x="48" y="452"/>
                  </a:lnTo>
                  <a:lnTo>
                    <a:pt x="48" y="456"/>
                  </a:lnTo>
                  <a:lnTo>
                    <a:pt x="52" y="456"/>
                  </a:lnTo>
                  <a:lnTo>
                    <a:pt x="48" y="460"/>
                  </a:lnTo>
                  <a:lnTo>
                    <a:pt x="44" y="460"/>
                  </a:lnTo>
                  <a:lnTo>
                    <a:pt x="40" y="46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246"/>
            <p:cNvSpPr>
              <a:spLocks/>
            </p:cNvSpPr>
            <p:nvPr/>
          </p:nvSpPr>
          <p:spPr bwMode="auto">
            <a:xfrm>
              <a:off x="2726" y="1650"/>
              <a:ext cx="656" cy="440"/>
            </a:xfrm>
            <a:custGeom>
              <a:avLst/>
              <a:gdLst>
                <a:gd name="T0" fmla="*/ 276 w 656"/>
                <a:gd name="T1" fmla="*/ 300 h 440"/>
                <a:gd name="T2" fmla="*/ 240 w 656"/>
                <a:gd name="T3" fmla="*/ 300 h 440"/>
                <a:gd name="T4" fmla="*/ 220 w 656"/>
                <a:gd name="T5" fmla="*/ 328 h 440"/>
                <a:gd name="T6" fmla="*/ 212 w 656"/>
                <a:gd name="T7" fmla="*/ 344 h 440"/>
                <a:gd name="T8" fmla="*/ 212 w 656"/>
                <a:gd name="T9" fmla="*/ 376 h 440"/>
                <a:gd name="T10" fmla="*/ 188 w 656"/>
                <a:gd name="T11" fmla="*/ 376 h 440"/>
                <a:gd name="T12" fmla="*/ 168 w 656"/>
                <a:gd name="T13" fmla="*/ 368 h 440"/>
                <a:gd name="T14" fmla="*/ 148 w 656"/>
                <a:gd name="T15" fmla="*/ 372 h 440"/>
                <a:gd name="T16" fmla="*/ 108 w 656"/>
                <a:gd name="T17" fmla="*/ 380 h 440"/>
                <a:gd name="T18" fmla="*/ 100 w 656"/>
                <a:gd name="T19" fmla="*/ 416 h 440"/>
                <a:gd name="T20" fmla="*/ 84 w 656"/>
                <a:gd name="T21" fmla="*/ 428 h 440"/>
                <a:gd name="T22" fmla="*/ 68 w 656"/>
                <a:gd name="T23" fmla="*/ 392 h 440"/>
                <a:gd name="T24" fmla="*/ 32 w 656"/>
                <a:gd name="T25" fmla="*/ 348 h 440"/>
                <a:gd name="T26" fmla="*/ 20 w 656"/>
                <a:gd name="T27" fmla="*/ 324 h 440"/>
                <a:gd name="T28" fmla="*/ 12 w 656"/>
                <a:gd name="T29" fmla="*/ 292 h 440"/>
                <a:gd name="T30" fmla="*/ 12 w 656"/>
                <a:gd name="T31" fmla="*/ 276 h 440"/>
                <a:gd name="T32" fmla="*/ 0 w 656"/>
                <a:gd name="T33" fmla="*/ 244 h 440"/>
                <a:gd name="T34" fmla="*/ 32 w 656"/>
                <a:gd name="T35" fmla="*/ 212 h 440"/>
                <a:gd name="T36" fmla="*/ 48 w 656"/>
                <a:gd name="T37" fmla="*/ 184 h 440"/>
                <a:gd name="T38" fmla="*/ 80 w 656"/>
                <a:gd name="T39" fmla="*/ 176 h 440"/>
                <a:gd name="T40" fmla="*/ 104 w 656"/>
                <a:gd name="T41" fmla="*/ 156 h 440"/>
                <a:gd name="T42" fmla="*/ 132 w 656"/>
                <a:gd name="T43" fmla="*/ 168 h 440"/>
                <a:gd name="T44" fmla="*/ 156 w 656"/>
                <a:gd name="T45" fmla="*/ 156 h 440"/>
                <a:gd name="T46" fmla="*/ 208 w 656"/>
                <a:gd name="T47" fmla="*/ 148 h 440"/>
                <a:gd name="T48" fmla="*/ 228 w 656"/>
                <a:gd name="T49" fmla="*/ 132 h 440"/>
                <a:gd name="T50" fmla="*/ 228 w 656"/>
                <a:gd name="T51" fmla="*/ 112 h 440"/>
                <a:gd name="T52" fmla="*/ 240 w 656"/>
                <a:gd name="T53" fmla="*/ 100 h 440"/>
                <a:gd name="T54" fmla="*/ 288 w 656"/>
                <a:gd name="T55" fmla="*/ 92 h 440"/>
                <a:gd name="T56" fmla="*/ 320 w 656"/>
                <a:gd name="T57" fmla="*/ 80 h 440"/>
                <a:gd name="T58" fmla="*/ 348 w 656"/>
                <a:gd name="T59" fmla="*/ 52 h 440"/>
                <a:gd name="T60" fmla="*/ 368 w 656"/>
                <a:gd name="T61" fmla="*/ 36 h 440"/>
                <a:gd name="T62" fmla="*/ 380 w 656"/>
                <a:gd name="T63" fmla="*/ 12 h 440"/>
                <a:gd name="T64" fmla="*/ 424 w 656"/>
                <a:gd name="T65" fmla="*/ 4 h 440"/>
                <a:gd name="T66" fmla="*/ 464 w 656"/>
                <a:gd name="T67" fmla="*/ 68 h 440"/>
                <a:gd name="T68" fmla="*/ 452 w 656"/>
                <a:gd name="T69" fmla="*/ 100 h 440"/>
                <a:gd name="T70" fmla="*/ 456 w 656"/>
                <a:gd name="T71" fmla="*/ 112 h 440"/>
                <a:gd name="T72" fmla="*/ 480 w 656"/>
                <a:gd name="T73" fmla="*/ 116 h 440"/>
                <a:gd name="T74" fmla="*/ 488 w 656"/>
                <a:gd name="T75" fmla="*/ 132 h 440"/>
                <a:gd name="T76" fmla="*/ 524 w 656"/>
                <a:gd name="T77" fmla="*/ 140 h 440"/>
                <a:gd name="T78" fmla="*/ 536 w 656"/>
                <a:gd name="T79" fmla="*/ 156 h 440"/>
                <a:gd name="T80" fmla="*/ 540 w 656"/>
                <a:gd name="T81" fmla="*/ 176 h 440"/>
                <a:gd name="T82" fmla="*/ 572 w 656"/>
                <a:gd name="T83" fmla="*/ 196 h 440"/>
                <a:gd name="T84" fmla="*/ 596 w 656"/>
                <a:gd name="T85" fmla="*/ 224 h 440"/>
                <a:gd name="T86" fmla="*/ 604 w 656"/>
                <a:gd name="T87" fmla="*/ 244 h 440"/>
                <a:gd name="T88" fmla="*/ 624 w 656"/>
                <a:gd name="T89" fmla="*/ 252 h 440"/>
                <a:gd name="T90" fmla="*/ 644 w 656"/>
                <a:gd name="T91" fmla="*/ 272 h 440"/>
                <a:gd name="T92" fmla="*/ 652 w 656"/>
                <a:gd name="T93" fmla="*/ 292 h 440"/>
                <a:gd name="T94" fmla="*/ 632 w 656"/>
                <a:gd name="T95" fmla="*/ 292 h 440"/>
                <a:gd name="T96" fmla="*/ 616 w 656"/>
                <a:gd name="T97" fmla="*/ 296 h 440"/>
                <a:gd name="T98" fmla="*/ 588 w 656"/>
                <a:gd name="T99" fmla="*/ 288 h 440"/>
                <a:gd name="T100" fmla="*/ 560 w 656"/>
                <a:gd name="T101" fmla="*/ 280 h 440"/>
                <a:gd name="T102" fmla="*/ 540 w 656"/>
                <a:gd name="T103" fmla="*/ 300 h 440"/>
                <a:gd name="T104" fmla="*/ 512 w 656"/>
                <a:gd name="T105" fmla="*/ 304 h 440"/>
                <a:gd name="T106" fmla="*/ 484 w 656"/>
                <a:gd name="T107" fmla="*/ 304 h 440"/>
                <a:gd name="T108" fmla="*/ 436 w 656"/>
                <a:gd name="T109" fmla="*/ 316 h 440"/>
                <a:gd name="T110" fmla="*/ 416 w 656"/>
                <a:gd name="T111" fmla="*/ 328 h 440"/>
                <a:gd name="T112" fmla="*/ 396 w 656"/>
                <a:gd name="T113" fmla="*/ 344 h 440"/>
                <a:gd name="T114" fmla="*/ 368 w 656"/>
                <a:gd name="T115" fmla="*/ 336 h 440"/>
                <a:gd name="T116" fmla="*/ 332 w 656"/>
                <a:gd name="T117" fmla="*/ 332 h 440"/>
                <a:gd name="T118" fmla="*/ 304 w 656"/>
                <a:gd name="T119" fmla="*/ 324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6" h="440">
                  <a:moveTo>
                    <a:pt x="304" y="324"/>
                  </a:moveTo>
                  <a:lnTo>
                    <a:pt x="304" y="320"/>
                  </a:lnTo>
                  <a:lnTo>
                    <a:pt x="296" y="312"/>
                  </a:lnTo>
                  <a:lnTo>
                    <a:pt x="288" y="308"/>
                  </a:lnTo>
                  <a:lnTo>
                    <a:pt x="280" y="304"/>
                  </a:lnTo>
                  <a:lnTo>
                    <a:pt x="280" y="300"/>
                  </a:lnTo>
                  <a:lnTo>
                    <a:pt x="276" y="300"/>
                  </a:lnTo>
                  <a:lnTo>
                    <a:pt x="272" y="296"/>
                  </a:lnTo>
                  <a:lnTo>
                    <a:pt x="268" y="296"/>
                  </a:lnTo>
                  <a:lnTo>
                    <a:pt x="264" y="296"/>
                  </a:lnTo>
                  <a:lnTo>
                    <a:pt x="264" y="292"/>
                  </a:lnTo>
                  <a:lnTo>
                    <a:pt x="256" y="292"/>
                  </a:lnTo>
                  <a:lnTo>
                    <a:pt x="252" y="296"/>
                  </a:lnTo>
                  <a:lnTo>
                    <a:pt x="240" y="300"/>
                  </a:lnTo>
                  <a:lnTo>
                    <a:pt x="240" y="304"/>
                  </a:lnTo>
                  <a:lnTo>
                    <a:pt x="236" y="304"/>
                  </a:lnTo>
                  <a:lnTo>
                    <a:pt x="232" y="308"/>
                  </a:lnTo>
                  <a:lnTo>
                    <a:pt x="232" y="312"/>
                  </a:lnTo>
                  <a:lnTo>
                    <a:pt x="228" y="316"/>
                  </a:lnTo>
                  <a:lnTo>
                    <a:pt x="220" y="324"/>
                  </a:lnTo>
                  <a:lnTo>
                    <a:pt x="220" y="328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2" y="332"/>
                  </a:lnTo>
                  <a:lnTo>
                    <a:pt x="208" y="332"/>
                  </a:lnTo>
                  <a:lnTo>
                    <a:pt x="208" y="336"/>
                  </a:lnTo>
                  <a:lnTo>
                    <a:pt x="208" y="340"/>
                  </a:lnTo>
                  <a:lnTo>
                    <a:pt x="212" y="344"/>
                  </a:lnTo>
                  <a:lnTo>
                    <a:pt x="212" y="348"/>
                  </a:lnTo>
                  <a:lnTo>
                    <a:pt x="212" y="352"/>
                  </a:lnTo>
                  <a:lnTo>
                    <a:pt x="212" y="356"/>
                  </a:lnTo>
                  <a:lnTo>
                    <a:pt x="208" y="364"/>
                  </a:lnTo>
                  <a:lnTo>
                    <a:pt x="208" y="368"/>
                  </a:lnTo>
                  <a:lnTo>
                    <a:pt x="212" y="372"/>
                  </a:lnTo>
                  <a:lnTo>
                    <a:pt x="212" y="376"/>
                  </a:lnTo>
                  <a:lnTo>
                    <a:pt x="208" y="376"/>
                  </a:lnTo>
                  <a:lnTo>
                    <a:pt x="208" y="372"/>
                  </a:lnTo>
                  <a:lnTo>
                    <a:pt x="204" y="368"/>
                  </a:lnTo>
                  <a:lnTo>
                    <a:pt x="204" y="372"/>
                  </a:lnTo>
                  <a:lnTo>
                    <a:pt x="192" y="372"/>
                  </a:lnTo>
                  <a:lnTo>
                    <a:pt x="192" y="376"/>
                  </a:lnTo>
                  <a:lnTo>
                    <a:pt x="188" y="376"/>
                  </a:lnTo>
                  <a:lnTo>
                    <a:pt x="188" y="372"/>
                  </a:lnTo>
                  <a:lnTo>
                    <a:pt x="184" y="372"/>
                  </a:lnTo>
                  <a:lnTo>
                    <a:pt x="180" y="372"/>
                  </a:lnTo>
                  <a:lnTo>
                    <a:pt x="176" y="372"/>
                  </a:lnTo>
                  <a:lnTo>
                    <a:pt x="172" y="376"/>
                  </a:lnTo>
                  <a:lnTo>
                    <a:pt x="172" y="372"/>
                  </a:lnTo>
                  <a:lnTo>
                    <a:pt x="168" y="368"/>
                  </a:lnTo>
                  <a:lnTo>
                    <a:pt x="164" y="368"/>
                  </a:lnTo>
                  <a:lnTo>
                    <a:pt x="160" y="368"/>
                  </a:lnTo>
                  <a:lnTo>
                    <a:pt x="156" y="368"/>
                  </a:lnTo>
                  <a:lnTo>
                    <a:pt x="156" y="364"/>
                  </a:lnTo>
                  <a:lnTo>
                    <a:pt x="152" y="364"/>
                  </a:lnTo>
                  <a:lnTo>
                    <a:pt x="152" y="368"/>
                  </a:lnTo>
                  <a:lnTo>
                    <a:pt x="148" y="372"/>
                  </a:lnTo>
                  <a:lnTo>
                    <a:pt x="136" y="372"/>
                  </a:lnTo>
                  <a:lnTo>
                    <a:pt x="128" y="372"/>
                  </a:lnTo>
                  <a:lnTo>
                    <a:pt x="124" y="372"/>
                  </a:lnTo>
                  <a:lnTo>
                    <a:pt x="116" y="376"/>
                  </a:lnTo>
                  <a:lnTo>
                    <a:pt x="112" y="376"/>
                  </a:lnTo>
                  <a:lnTo>
                    <a:pt x="108" y="376"/>
                  </a:lnTo>
                  <a:lnTo>
                    <a:pt x="108" y="380"/>
                  </a:lnTo>
                  <a:lnTo>
                    <a:pt x="108" y="384"/>
                  </a:lnTo>
                  <a:lnTo>
                    <a:pt x="104" y="388"/>
                  </a:lnTo>
                  <a:lnTo>
                    <a:pt x="104" y="392"/>
                  </a:lnTo>
                  <a:lnTo>
                    <a:pt x="104" y="404"/>
                  </a:lnTo>
                  <a:lnTo>
                    <a:pt x="104" y="408"/>
                  </a:lnTo>
                  <a:lnTo>
                    <a:pt x="104" y="412"/>
                  </a:lnTo>
                  <a:lnTo>
                    <a:pt x="100" y="416"/>
                  </a:lnTo>
                  <a:lnTo>
                    <a:pt x="100" y="420"/>
                  </a:lnTo>
                  <a:lnTo>
                    <a:pt x="96" y="428"/>
                  </a:lnTo>
                  <a:lnTo>
                    <a:pt x="92" y="432"/>
                  </a:lnTo>
                  <a:lnTo>
                    <a:pt x="88" y="440"/>
                  </a:lnTo>
                  <a:lnTo>
                    <a:pt x="88" y="432"/>
                  </a:lnTo>
                  <a:lnTo>
                    <a:pt x="84" y="432"/>
                  </a:lnTo>
                  <a:lnTo>
                    <a:pt x="84" y="428"/>
                  </a:lnTo>
                  <a:lnTo>
                    <a:pt x="84" y="424"/>
                  </a:lnTo>
                  <a:lnTo>
                    <a:pt x="84" y="412"/>
                  </a:lnTo>
                  <a:lnTo>
                    <a:pt x="84" y="408"/>
                  </a:lnTo>
                  <a:lnTo>
                    <a:pt x="84" y="404"/>
                  </a:lnTo>
                  <a:lnTo>
                    <a:pt x="76" y="396"/>
                  </a:lnTo>
                  <a:lnTo>
                    <a:pt x="72" y="396"/>
                  </a:lnTo>
                  <a:lnTo>
                    <a:pt x="68" y="392"/>
                  </a:lnTo>
                  <a:lnTo>
                    <a:pt x="60" y="384"/>
                  </a:lnTo>
                  <a:lnTo>
                    <a:pt x="44" y="368"/>
                  </a:lnTo>
                  <a:lnTo>
                    <a:pt x="40" y="364"/>
                  </a:lnTo>
                  <a:lnTo>
                    <a:pt x="36" y="360"/>
                  </a:lnTo>
                  <a:lnTo>
                    <a:pt x="32" y="356"/>
                  </a:lnTo>
                  <a:lnTo>
                    <a:pt x="32" y="352"/>
                  </a:lnTo>
                  <a:lnTo>
                    <a:pt x="32" y="348"/>
                  </a:lnTo>
                  <a:lnTo>
                    <a:pt x="36" y="348"/>
                  </a:lnTo>
                  <a:lnTo>
                    <a:pt x="36" y="344"/>
                  </a:lnTo>
                  <a:lnTo>
                    <a:pt x="32" y="340"/>
                  </a:lnTo>
                  <a:lnTo>
                    <a:pt x="32" y="336"/>
                  </a:lnTo>
                  <a:lnTo>
                    <a:pt x="28" y="332"/>
                  </a:lnTo>
                  <a:lnTo>
                    <a:pt x="24" y="328"/>
                  </a:lnTo>
                  <a:lnTo>
                    <a:pt x="20" y="324"/>
                  </a:lnTo>
                  <a:lnTo>
                    <a:pt x="16" y="320"/>
                  </a:lnTo>
                  <a:lnTo>
                    <a:pt x="16" y="316"/>
                  </a:lnTo>
                  <a:lnTo>
                    <a:pt x="16" y="312"/>
                  </a:lnTo>
                  <a:lnTo>
                    <a:pt x="16" y="308"/>
                  </a:lnTo>
                  <a:lnTo>
                    <a:pt x="12" y="300"/>
                  </a:lnTo>
                  <a:lnTo>
                    <a:pt x="12" y="296"/>
                  </a:lnTo>
                  <a:lnTo>
                    <a:pt x="12" y="292"/>
                  </a:lnTo>
                  <a:lnTo>
                    <a:pt x="12" y="288"/>
                  </a:lnTo>
                  <a:lnTo>
                    <a:pt x="8" y="288"/>
                  </a:lnTo>
                  <a:lnTo>
                    <a:pt x="4" y="288"/>
                  </a:lnTo>
                  <a:lnTo>
                    <a:pt x="8" y="284"/>
                  </a:lnTo>
                  <a:lnTo>
                    <a:pt x="8" y="280"/>
                  </a:lnTo>
                  <a:lnTo>
                    <a:pt x="8" y="276"/>
                  </a:lnTo>
                  <a:lnTo>
                    <a:pt x="12" y="276"/>
                  </a:lnTo>
                  <a:lnTo>
                    <a:pt x="12" y="264"/>
                  </a:lnTo>
                  <a:lnTo>
                    <a:pt x="12" y="260"/>
                  </a:lnTo>
                  <a:lnTo>
                    <a:pt x="8" y="256"/>
                  </a:lnTo>
                  <a:lnTo>
                    <a:pt x="4" y="256"/>
                  </a:lnTo>
                  <a:lnTo>
                    <a:pt x="0" y="252"/>
                  </a:lnTo>
                  <a:lnTo>
                    <a:pt x="0" y="248"/>
                  </a:lnTo>
                  <a:lnTo>
                    <a:pt x="0" y="244"/>
                  </a:lnTo>
                  <a:lnTo>
                    <a:pt x="8" y="240"/>
                  </a:lnTo>
                  <a:lnTo>
                    <a:pt x="16" y="236"/>
                  </a:lnTo>
                  <a:lnTo>
                    <a:pt x="20" y="232"/>
                  </a:lnTo>
                  <a:lnTo>
                    <a:pt x="20" y="228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32" y="212"/>
                  </a:lnTo>
                  <a:lnTo>
                    <a:pt x="36" y="204"/>
                  </a:lnTo>
                  <a:lnTo>
                    <a:pt x="36" y="200"/>
                  </a:lnTo>
                  <a:lnTo>
                    <a:pt x="40" y="192"/>
                  </a:lnTo>
                  <a:lnTo>
                    <a:pt x="40" y="188"/>
                  </a:lnTo>
                  <a:lnTo>
                    <a:pt x="44" y="188"/>
                  </a:lnTo>
                  <a:lnTo>
                    <a:pt x="44" y="184"/>
                  </a:lnTo>
                  <a:lnTo>
                    <a:pt x="48" y="184"/>
                  </a:lnTo>
                  <a:lnTo>
                    <a:pt x="52" y="180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4" y="176"/>
                  </a:lnTo>
                  <a:lnTo>
                    <a:pt x="68" y="176"/>
                  </a:lnTo>
                  <a:lnTo>
                    <a:pt x="76" y="176"/>
                  </a:lnTo>
                  <a:lnTo>
                    <a:pt x="80" y="176"/>
                  </a:lnTo>
                  <a:lnTo>
                    <a:pt x="80" y="172"/>
                  </a:lnTo>
                  <a:lnTo>
                    <a:pt x="84" y="172"/>
                  </a:lnTo>
                  <a:lnTo>
                    <a:pt x="88" y="172"/>
                  </a:lnTo>
                  <a:lnTo>
                    <a:pt x="92" y="168"/>
                  </a:lnTo>
                  <a:lnTo>
                    <a:pt x="100" y="164"/>
                  </a:lnTo>
                  <a:lnTo>
                    <a:pt x="100" y="160"/>
                  </a:lnTo>
                  <a:lnTo>
                    <a:pt x="104" y="156"/>
                  </a:lnTo>
                  <a:lnTo>
                    <a:pt x="108" y="156"/>
                  </a:lnTo>
                  <a:lnTo>
                    <a:pt x="108" y="160"/>
                  </a:lnTo>
                  <a:lnTo>
                    <a:pt x="120" y="172"/>
                  </a:lnTo>
                  <a:lnTo>
                    <a:pt x="124" y="172"/>
                  </a:lnTo>
                  <a:lnTo>
                    <a:pt x="124" y="168"/>
                  </a:lnTo>
                  <a:lnTo>
                    <a:pt x="128" y="168"/>
                  </a:lnTo>
                  <a:lnTo>
                    <a:pt x="132" y="168"/>
                  </a:lnTo>
                  <a:lnTo>
                    <a:pt x="136" y="164"/>
                  </a:lnTo>
                  <a:lnTo>
                    <a:pt x="140" y="164"/>
                  </a:lnTo>
                  <a:lnTo>
                    <a:pt x="140" y="160"/>
                  </a:lnTo>
                  <a:lnTo>
                    <a:pt x="144" y="160"/>
                  </a:lnTo>
                  <a:lnTo>
                    <a:pt x="148" y="156"/>
                  </a:lnTo>
                  <a:lnTo>
                    <a:pt x="152" y="156"/>
                  </a:lnTo>
                  <a:lnTo>
                    <a:pt x="156" y="156"/>
                  </a:lnTo>
                  <a:lnTo>
                    <a:pt x="160" y="152"/>
                  </a:lnTo>
                  <a:lnTo>
                    <a:pt x="164" y="152"/>
                  </a:lnTo>
                  <a:lnTo>
                    <a:pt x="172" y="152"/>
                  </a:lnTo>
                  <a:lnTo>
                    <a:pt x="180" y="148"/>
                  </a:lnTo>
                  <a:lnTo>
                    <a:pt x="192" y="148"/>
                  </a:lnTo>
                  <a:lnTo>
                    <a:pt x="200" y="148"/>
                  </a:lnTo>
                  <a:lnTo>
                    <a:pt x="208" y="148"/>
                  </a:lnTo>
                  <a:lnTo>
                    <a:pt x="212" y="148"/>
                  </a:lnTo>
                  <a:lnTo>
                    <a:pt x="212" y="144"/>
                  </a:lnTo>
                  <a:lnTo>
                    <a:pt x="212" y="140"/>
                  </a:lnTo>
                  <a:lnTo>
                    <a:pt x="216" y="140"/>
                  </a:lnTo>
                  <a:lnTo>
                    <a:pt x="220" y="136"/>
                  </a:lnTo>
                  <a:lnTo>
                    <a:pt x="224" y="132"/>
                  </a:lnTo>
                  <a:lnTo>
                    <a:pt x="228" y="132"/>
                  </a:lnTo>
                  <a:lnTo>
                    <a:pt x="228" y="128"/>
                  </a:lnTo>
                  <a:lnTo>
                    <a:pt x="228" y="124"/>
                  </a:lnTo>
                  <a:lnTo>
                    <a:pt x="232" y="120"/>
                  </a:lnTo>
                  <a:lnTo>
                    <a:pt x="236" y="120"/>
                  </a:lnTo>
                  <a:lnTo>
                    <a:pt x="236" y="116"/>
                  </a:lnTo>
                  <a:lnTo>
                    <a:pt x="232" y="112"/>
                  </a:lnTo>
                  <a:lnTo>
                    <a:pt x="228" y="112"/>
                  </a:lnTo>
                  <a:lnTo>
                    <a:pt x="224" y="108"/>
                  </a:lnTo>
                  <a:lnTo>
                    <a:pt x="224" y="104"/>
                  </a:lnTo>
                  <a:lnTo>
                    <a:pt x="228" y="104"/>
                  </a:lnTo>
                  <a:lnTo>
                    <a:pt x="228" y="100"/>
                  </a:lnTo>
                  <a:lnTo>
                    <a:pt x="232" y="100"/>
                  </a:lnTo>
                  <a:lnTo>
                    <a:pt x="236" y="100"/>
                  </a:lnTo>
                  <a:lnTo>
                    <a:pt x="240" y="100"/>
                  </a:lnTo>
                  <a:lnTo>
                    <a:pt x="252" y="100"/>
                  </a:lnTo>
                  <a:lnTo>
                    <a:pt x="260" y="100"/>
                  </a:lnTo>
                  <a:lnTo>
                    <a:pt x="272" y="96"/>
                  </a:lnTo>
                  <a:lnTo>
                    <a:pt x="276" y="96"/>
                  </a:lnTo>
                  <a:lnTo>
                    <a:pt x="280" y="96"/>
                  </a:lnTo>
                  <a:lnTo>
                    <a:pt x="284" y="92"/>
                  </a:lnTo>
                  <a:lnTo>
                    <a:pt x="288" y="92"/>
                  </a:lnTo>
                  <a:lnTo>
                    <a:pt x="292" y="96"/>
                  </a:lnTo>
                  <a:lnTo>
                    <a:pt x="296" y="96"/>
                  </a:lnTo>
                  <a:lnTo>
                    <a:pt x="300" y="96"/>
                  </a:lnTo>
                  <a:lnTo>
                    <a:pt x="300" y="92"/>
                  </a:lnTo>
                  <a:lnTo>
                    <a:pt x="304" y="92"/>
                  </a:lnTo>
                  <a:lnTo>
                    <a:pt x="30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24" y="76"/>
                  </a:lnTo>
                  <a:lnTo>
                    <a:pt x="328" y="68"/>
                  </a:lnTo>
                  <a:lnTo>
                    <a:pt x="332" y="60"/>
                  </a:lnTo>
                  <a:lnTo>
                    <a:pt x="340" y="52"/>
                  </a:lnTo>
                  <a:lnTo>
                    <a:pt x="344" y="52"/>
                  </a:lnTo>
                  <a:lnTo>
                    <a:pt x="348" y="52"/>
                  </a:lnTo>
                  <a:lnTo>
                    <a:pt x="352" y="48"/>
                  </a:lnTo>
                  <a:lnTo>
                    <a:pt x="352" y="44"/>
                  </a:lnTo>
                  <a:lnTo>
                    <a:pt x="356" y="44"/>
                  </a:lnTo>
                  <a:lnTo>
                    <a:pt x="356" y="40"/>
                  </a:lnTo>
                  <a:lnTo>
                    <a:pt x="360" y="40"/>
                  </a:lnTo>
                  <a:lnTo>
                    <a:pt x="364" y="40"/>
                  </a:lnTo>
                  <a:lnTo>
                    <a:pt x="368" y="36"/>
                  </a:lnTo>
                  <a:lnTo>
                    <a:pt x="368" y="28"/>
                  </a:lnTo>
                  <a:lnTo>
                    <a:pt x="364" y="24"/>
                  </a:lnTo>
                  <a:lnTo>
                    <a:pt x="364" y="20"/>
                  </a:lnTo>
                  <a:lnTo>
                    <a:pt x="368" y="16"/>
                  </a:lnTo>
                  <a:lnTo>
                    <a:pt x="372" y="16"/>
                  </a:lnTo>
                  <a:lnTo>
                    <a:pt x="376" y="16"/>
                  </a:lnTo>
                  <a:lnTo>
                    <a:pt x="380" y="12"/>
                  </a:lnTo>
                  <a:lnTo>
                    <a:pt x="392" y="4"/>
                  </a:lnTo>
                  <a:lnTo>
                    <a:pt x="396" y="4"/>
                  </a:lnTo>
                  <a:lnTo>
                    <a:pt x="400" y="4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16" y="0"/>
                  </a:lnTo>
                  <a:lnTo>
                    <a:pt x="424" y="4"/>
                  </a:lnTo>
                  <a:lnTo>
                    <a:pt x="424" y="8"/>
                  </a:lnTo>
                  <a:lnTo>
                    <a:pt x="428" y="8"/>
                  </a:lnTo>
                  <a:lnTo>
                    <a:pt x="432" y="16"/>
                  </a:lnTo>
                  <a:lnTo>
                    <a:pt x="448" y="28"/>
                  </a:lnTo>
                  <a:lnTo>
                    <a:pt x="456" y="44"/>
                  </a:lnTo>
                  <a:lnTo>
                    <a:pt x="464" y="56"/>
                  </a:lnTo>
                  <a:lnTo>
                    <a:pt x="464" y="68"/>
                  </a:lnTo>
                  <a:lnTo>
                    <a:pt x="464" y="72"/>
                  </a:lnTo>
                  <a:lnTo>
                    <a:pt x="464" y="76"/>
                  </a:lnTo>
                  <a:lnTo>
                    <a:pt x="464" y="80"/>
                  </a:lnTo>
                  <a:lnTo>
                    <a:pt x="464" y="88"/>
                  </a:lnTo>
                  <a:lnTo>
                    <a:pt x="460" y="92"/>
                  </a:lnTo>
                  <a:lnTo>
                    <a:pt x="456" y="92"/>
                  </a:lnTo>
                  <a:lnTo>
                    <a:pt x="452" y="100"/>
                  </a:lnTo>
                  <a:lnTo>
                    <a:pt x="456" y="100"/>
                  </a:lnTo>
                  <a:lnTo>
                    <a:pt x="456" y="104"/>
                  </a:lnTo>
                  <a:lnTo>
                    <a:pt x="460" y="100"/>
                  </a:lnTo>
                  <a:lnTo>
                    <a:pt x="460" y="104"/>
                  </a:lnTo>
                  <a:lnTo>
                    <a:pt x="460" y="108"/>
                  </a:lnTo>
                  <a:lnTo>
                    <a:pt x="456" y="108"/>
                  </a:lnTo>
                  <a:lnTo>
                    <a:pt x="456" y="112"/>
                  </a:lnTo>
                  <a:lnTo>
                    <a:pt x="456" y="116"/>
                  </a:lnTo>
                  <a:lnTo>
                    <a:pt x="460" y="116"/>
                  </a:lnTo>
                  <a:lnTo>
                    <a:pt x="468" y="116"/>
                  </a:lnTo>
                  <a:lnTo>
                    <a:pt x="472" y="116"/>
                  </a:lnTo>
                  <a:lnTo>
                    <a:pt x="472" y="112"/>
                  </a:lnTo>
                  <a:lnTo>
                    <a:pt x="476" y="116"/>
                  </a:lnTo>
                  <a:lnTo>
                    <a:pt x="480" y="116"/>
                  </a:lnTo>
                  <a:lnTo>
                    <a:pt x="484" y="116"/>
                  </a:lnTo>
                  <a:lnTo>
                    <a:pt x="488" y="116"/>
                  </a:lnTo>
                  <a:lnTo>
                    <a:pt x="492" y="116"/>
                  </a:lnTo>
                  <a:lnTo>
                    <a:pt x="496" y="120"/>
                  </a:lnTo>
                  <a:lnTo>
                    <a:pt x="492" y="124"/>
                  </a:lnTo>
                  <a:lnTo>
                    <a:pt x="488" y="128"/>
                  </a:lnTo>
                  <a:lnTo>
                    <a:pt x="488" y="132"/>
                  </a:lnTo>
                  <a:lnTo>
                    <a:pt x="492" y="136"/>
                  </a:lnTo>
                  <a:lnTo>
                    <a:pt x="496" y="136"/>
                  </a:lnTo>
                  <a:lnTo>
                    <a:pt x="504" y="140"/>
                  </a:lnTo>
                  <a:lnTo>
                    <a:pt x="512" y="140"/>
                  </a:lnTo>
                  <a:lnTo>
                    <a:pt x="516" y="140"/>
                  </a:lnTo>
                  <a:lnTo>
                    <a:pt x="520" y="140"/>
                  </a:lnTo>
                  <a:lnTo>
                    <a:pt x="524" y="140"/>
                  </a:lnTo>
                  <a:lnTo>
                    <a:pt x="524" y="144"/>
                  </a:lnTo>
                  <a:lnTo>
                    <a:pt x="528" y="144"/>
                  </a:lnTo>
                  <a:lnTo>
                    <a:pt x="528" y="148"/>
                  </a:lnTo>
                  <a:lnTo>
                    <a:pt x="528" y="152"/>
                  </a:lnTo>
                  <a:lnTo>
                    <a:pt x="532" y="152"/>
                  </a:lnTo>
                  <a:lnTo>
                    <a:pt x="532" y="156"/>
                  </a:lnTo>
                  <a:lnTo>
                    <a:pt x="536" y="156"/>
                  </a:lnTo>
                  <a:lnTo>
                    <a:pt x="540" y="156"/>
                  </a:lnTo>
                  <a:lnTo>
                    <a:pt x="544" y="156"/>
                  </a:lnTo>
                  <a:lnTo>
                    <a:pt x="544" y="160"/>
                  </a:lnTo>
                  <a:lnTo>
                    <a:pt x="548" y="168"/>
                  </a:lnTo>
                  <a:lnTo>
                    <a:pt x="544" y="168"/>
                  </a:lnTo>
                  <a:lnTo>
                    <a:pt x="540" y="172"/>
                  </a:lnTo>
                  <a:lnTo>
                    <a:pt x="540" y="176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48" y="184"/>
                  </a:lnTo>
                  <a:lnTo>
                    <a:pt x="556" y="184"/>
                  </a:lnTo>
                  <a:lnTo>
                    <a:pt x="564" y="188"/>
                  </a:lnTo>
                  <a:lnTo>
                    <a:pt x="568" y="192"/>
                  </a:lnTo>
                  <a:lnTo>
                    <a:pt x="572" y="196"/>
                  </a:lnTo>
                  <a:lnTo>
                    <a:pt x="580" y="200"/>
                  </a:lnTo>
                  <a:lnTo>
                    <a:pt x="584" y="204"/>
                  </a:lnTo>
                  <a:lnTo>
                    <a:pt x="588" y="208"/>
                  </a:lnTo>
                  <a:lnTo>
                    <a:pt x="596" y="216"/>
                  </a:lnTo>
                  <a:lnTo>
                    <a:pt x="600" y="216"/>
                  </a:lnTo>
                  <a:lnTo>
                    <a:pt x="600" y="220"/>
                  </a:lnTo>
                  <a:lnTo>
                    <a:pt x="596" y="224"/>
                  </a:lnTo>
                  <a:lnTo>
                    <a:pt x="596" y="228"/>
                  </a:lnTo>
                  <a:lnTo>
                    <a:pt x="596" y="232"/>
                  </a:lnTo>
                  <a:lnTo>
                    <a:pt x="600" y="232"/>
                  </a:lnTo>
                  <a:lnTo>
                    <a:pt x="604" y="236"/>
                  </a:lnTo>
                  <a:lnTo>
                    <a:pt x="608" y="240"/>
                  </a:lnTo>
                  <a:lnTo>
                    <a:pt x="608" y="244"/>
                  </a:lnTo>
                  <a:lnTo>
                    <a:pt x="604" y="244"/>
                  </a:lnTo>
                  <a:lnTo>
                    <a:pt x="604" y="248"/>
                  </a:lnTo>
                  <a:lnTo>
                    <a:pt x="608" y="248"/>
                  </a:lnTo>
                  <a:lnTo>
                    <a:pt x="612" y="252"/>
                  </a:lnTo>
                  <a:lnTo>
                    <a:pt x="616" y="252"/>
                  </a:lnTo>
                  <a:lnTo>
                    <a:pt x="616" y="248"/>
                  </a:lnTo>
                  <a:lnTo>
                    <a:pt x="620" y="252"/>
                  </a:lnTo>
                  <a:lnTo>
                    <a:pt x="624" y="252"/>
                  </a:lnTo>
                  <a:lnTo>
                    <a:pt x="624" y="256"/>
                  </a:lnTo>
                  <a:lnTo>
                    <a:pt x="628" y="256"/>
                  </a:lnTo>
                  <a:lnTo>
                    <a:pt x="632" y="256"/>
                  </a:lnTo>
                  <a:lnTo>
                    <a:pt x="636" y="260"/>
                  </a:lnTo>
                  <a:lnTo>
                    <a:pt x="640" y="264"/>
                  </a:lnTo>
                  <a:lnTo>
                    <a:pt x="644" y="268"/>
                  </a:lnTo>
                  <a:lnTo>
                    <a:pt x="644" y="272"/>
                  </a:lnTo>
                  <a:lnTo>
                    <a:pt x="644" y="276"/>
                  </a:lnTo>
                  <a:lnTo>
                    <a:pt x="644" y="280"/>
                  </a:lnTo>
                  <a:lnTo>
                    <a:pt x="644" y="284"/>
                  </a:lnTo>
                  <a:lnTo>
                    <a:pt x="644" y="288"/>
                  </a:lnTo>
                  <a:lnTo>
                    <a:pt x="648" y="288"/>
                  </a:lnTo>
                  <a:lnTo>
                    <a:pt x="648" y="292"/>
                  </a:lnTo>
                  <a:lnTo>
                    <a:pt x="652" y="292"/>
                  </a:lnTo>
                  <a:lnTo>
                    <a:pt x="656" y="296"/>
                  </a:lnTo>
                  <a:lnTo>
                    <a:pt x="656" y="300"/>
                  </a:lnTo>
                  <a:lnTo>
                    <a:pt x="652" y="296"/>
                  </a:lnTo>
                  <a:lnTo>
                    <a:pt x="648" y="296"/>
                  </a:lnTo>
                  <a:lnTo>
                    <a:pt x="640" y="292"/>
                  </a:lnTo>
                  <a:lnTo>
                    <a:pt x="636" y="292"/>
                  </a:lnTo>
                  <a:lnTo>
                    <a:pt x="632" y="292"/>
                  </a:lnTo>
                  <a:lnTo>
                    <a:pt x="628" y="292"/>
                  </a:lnTo>
                  <a:lnTo>
                    <a:pt x="628" y="296"/>
                  </a:lnTo>
                  <a:lnTo>
                    <a:pt x="624" y="296"/>
                  </a:lnTo>
                  <a:lnTo>
                    <a:pt x="624" y="300"/>
                  </a:lnTo>
                  <a:lnTo>
                    <a:pt x="620" y="300"/>
                  </a:lnTo>
                  <a:lnTo>
                    <a:pt x="620" y="296"/>
                  </a:lnTo>
                  <a:lnTo>
                    <a:pt x="616" y="296"/>
                  </a:lnTo>
                  <a:lnTo>
                    <a:pt x="612" y="296"/>
                  </a:lnTo>
                  <a:lnTo>
                    <a:pt x="608" y="300"/>
                  </a:lnTo>
                  <a:lnTo>
                    <a:pt x="604" y="300"/>
                  </a:lnTo>
                  <a:lnTo>
                    <a:pt x="604" y="296"/>
                  </a:lnTo>
                  <a:lnTo>
                    <a:pt x="600" y="296"/>
                  </a:lnTo>
                  <a:lnTo>
                    <a:pt x="592" y="288"/>
                  </a:lnTo>
                  <a:lnTo>
                    <a:pt x="588" y="288"/>
                  </a:lnTo>
                  <a:lnTo>
                    <a:pt x="584" y="292"/>
                  </a:lnTo>
                  <a:lnTo>
                    <a:pt x="576" y="292"/>
                  </a:lnTo>
                  <a:lnTo>
                    <a:pt x="572" y="288"/>
                  </a:lnTo>
                  <a:lnTo>
                    <a:pt x="568" y="288"/>
                  </a:lnTo>
                  <a:lnTo>
                    <a:pt x="564" y="284"/>
                  </a:lnTo>
                  <a:lnTo>
                    <a:pt x="560" y="284"/>
                  </a:lnTo>
                  <a:lnTo>
                    <a:pt x="560" y="280"/>
                  </a:lnTo>
                  <a:lnTo>
                    <a:pt x="548" y="284"/>
                  </a:lnTo>
                  <a:lnTo>
                    <a:pt x="548" y="288"/>
                  </a:lnTo>
                  <a:lnTo>
                    <a:pt x="548" y="292"/>
                  </a:lnTo>
                  <a:lnTo>
                    <a:pt x="548" y="296"/>
                  </a:lnTo>
                  <a:lnTo>
                    <a:pt x="548" y="300"/>
                  </a:lnTo>
                  <a:lnTo>
                    <a:pt x="544" y="300"/>
                  </a:lnTo>
                  <a:lnTo>
                    <a:pt x="540" y="300"/>
                  </a:lnTo>
                  <a:lnTo>
                    <a:pt x="536" y="304"/>
                  </a:lnTo>
                  <a:lnTo>
                    <a:pt x="532" y="300"/>
                  </a:lnTo>
                  <a:lnTo>
                    <a:pt x="528" y="300"/>
                  </a:lnTo>
                  <a:lnTo>
                    <a:pt x="524" y="304"/>
                  </a:lnTo>
                  <a:lnTo>
                    <a:pt x="520" y="304"/>
                  </a:lnTo>
                  <a:lnTo>
                    <a:pt x="516" y="304"/>
                  </a:lnTo>
                  <a:lnTo>
                    <a:pt x="512" y="304"/>
                  </a:lnTo>
                  <a:lnTo>
                    <a:pt x="512" y="300"/>
                  </a:lnTo>
                  <a:lnTo>
                    <a:pt x="508" y="296"/>
                  </a:lnTo>
                  <a:lnTo>
                    <a:pt x="504" y="296"/>
                  </a:lnTo>
                  <a:lnTo>
                    <a:pt x="500" y="296"/>
                  </a:lnTo>
                  <a:lnTo>
                    <a:pt x="500" y="300"/>
                  </a:lnTo>
                  <a:lnTo>
                    <a:pt x="492" y="304"/>
                  </a:lnTo>
                  <a:lnTo>
                    <a:pt x="484" y="304"/>
                  </a:lnTo>
                  <a:lnTo>
                    <a:pt x="476" y="308"/>
                  </a:lnTo>
                  <a:lnTo>
                    <a:pt x="472" y="312"/>
                  </a:lnTo>
                  <a:lnTo>
                    <a:pt x="460" y="316"/>
                  </a:lnTo>
                  <a:lnTo>
                    <a:pt x="452" y="320"/>
                  </a:lnTo>
                  <a:lnTo>
                    <a:pt x="448" y="320"/>
                  </a:lnTo>
                  <a:lnTo>
                    <a:pt x="440" y="316"/>
                  </a:lnTo>
                  <a:lnTo>
                    <a:pt x="436" y="316"/>
                  </a:lnTo>
                  <a:lnTo>
                    <a:pt x="432" y="312"/>
                  </a:lnTo>
                  <a:lnTo>
                    <a:pt x="428" y="308"/>
                  </a:lnTo>
                  <a:lnTo>
                    <a:pt x="424" y="312"/>
                  </a:lnTo>
                  <a:lnTo>
                    <a:pt x="420" y="316"/>
                  </a:lnTo>
                  <a:lnTo>
                    <a:pt x="420" y="320"/>
                  </a:lnTo>
                  <a:lnTo>
                    <a:pt x="416" y="324"/>
                  </a:lnTo>
                  <a:lnTo>
                    <a:pt x="416" y="328"/>
                  </a:lnTo>
                  <a:lnTo>
                    <a:pt x="412" y="328"/>
                  </a:lnTo>
                  <a:lnTo>
                    <a:pt x="412" y="332"/>
                  </a:lnTo>
                  <a:lnTo>
                    <a:pt x="408" y="336"/>
                  </a:lnTo>
                  <a:lnTo>
                    <a:pt x="408" y="340"/>
                  </a:lnTo>
                  <a:lnTo>
                    <a:pt x="404" y="344"/>
                  </a:lnTo>
                  <a:lnTo>
                    <a:pt x="400" y="344"/>
                  </a:lnTo>
                  <a:lnTo>
                    <a:pt x="396" y="344"/>
                  </a:lnTo>
                  <a:lnTo>
                    <a:pt x="392" y="344"/>
                  </a:lnTo>
                  <a:lnTo>
                    <a:pt x="388" y="344"/>
                  </a:lnTo>
                  <a:lnTo>
                    <a:pt x="388" y="340"/>
                  </a:lnTo>
                  <a:lnTo>
                    <a:pt x="384" y="340"/>
                  </a:lnTo>
                  <a:lnTo>
                    <a:pt x="380" y="340"/>
                  </a:lnTo>
                  <a:lnTo>
                    <a:pt x="372" y="336"/>
                  </a:lnTo>
                  <a:lnTo>
                    <a:pt x="368" y="336"/>
                  </a:lnTo>
                  <a:lnTo>
                    <a:pt x="364" y="336"/>
                  </a:lnTo>
                  <a:lnTo>
                    <a:pt x="360" y="336"/>
                  </a:lnTo>
                  <a:lnTo>
                    <a:pt x="360" y="340"/>
                  </a:lnTo>
                  <a:lnTo>
                    <a:pt x="356" y="340"/>
                  </a:lnTo>
                  <a:lnTo>
                    <a:pt x="340" y="336"/>
                  </a:lnTo>
                  <a:lnTo>
                    <a:pt x="336" y="332"/>
                  </a:lnTo>
                  <a:lnTo>
                    <a:pt x="332" y="332"/>
                  </a:lnTo>
                  <a:lnTo>
                    <a:pt x="328" y="328"/>
                  </a:lnTo>
                  <a:lnTo>
                    <a:pt x="324" y="328"/>
                  </a:lnTo>
                  <a:lnTo>
                    <a:pt x="316" y="328"/>
                  </a:lnTo>
                  <a:lnTo>
                    <a:pt x="312" y="332"/>
                  </a:lnTo>
                  <a:lnTo>
                    <a:pt x="308" y="332"/>
                  </a:lnTo>
                  <a:lnTo>
                    <a:pt x="304" y="328"/>
                  </a:lnTo>
                  <a:lnTo>
                    <a:pt x="304" y="32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247"/>
            <p:cNvSpPr>
              <a:spLocks/>
            </p:cNvSpPr>
            <p:nvPr/>
          </p:nvSpPr>
          <p:spPr bwMode="auto">
            <a:xfrm>
              <a:off x="4098" y="1566"/>
              <a:ext cx="84" cy="88"/>
            </a:xfrm>
            <a:custGeom>
              <a:avLst/>
              <a:gdLst>
                <a:gd name="T0" fmla="*/ 68 w 84"/>
                <a:gd name="T1" fmla="*/ 72 h 88"/>
                <a:gd name="T2" fmla="*/ 60 w 84"/>
                <a:gd name="T3" fmla="*/ 80 h 88"/>
                <a:gd name="T4" fmla="*/ 56 w 84"/>
                <a:gd name="T5" fmla="*/ 84 h 88"/>
                <a:gd name="T6" fmla="*/ 52 w 84"/>
                <a:gd name="T7" fmla="*/ 80 h 88"/>
                <a:gd name="T8" fmla="*/ 36 w 84"/>
                <a:gd name="T9" fmla="*/ 80 h 88"/>
                <a:gd name="T10" fmla="*/ 28 w 84"/>
                <a:gd name="T11" fmla="*/ 84 h 88"/>
                <a:gd name="T12" fmla="*/ 16 w 84"/>
                <a:gd name="T13" fmla="*/ 84 h 88"/>
                <a:gd name="T14" fmla="*/ 8 w 84"/>
                <a:gd name="T15" fmla="*/ 88 h 88"/>
                <a:gd name="T16" fmla="*/ 4 w 84"/>
                <a:gd name="T17" fmla="*/ 84 h 88"/>
                <a:gd name="T18" fmla="*/ 4 w 84"/>
                <a:gd name="T19" fmla="*/ 84 h 88"/>
                <a:gd name="T20" fmla="*/ 4 w 84"/>
                <a:gd name="T21" fmla="*/ 76 h 88"/>
                <a:gd name="T22" fmla="*/ 4 w 84"/>
                <a:gd name="T23" fmla="*/ 64 h 88"/>
                <a:gd name="T24" fmla="*/ 4 w 84"/>
                <a:gd name="T25" fmla="*/ 52 h 88"/>
                <a:gd name="T26" fmla="*/ 8 w 84"/>
                <a:gd name="T27" fmla="*/ 44 h 88"/>
                <a:gd name="T28" fmla="*/ 16 w 84"/>
                <a:gd name="T29" fmla="*/ 36 h 88"/>
                <a:gd name="T30" fmla="*/ 24 w 84"/>
                <a:gd name="T31" fmla="*/ 20 h 88"/>
                <a:gd name="T32" fmla="*/ 28 w 84"/>
                <a:gd name="T33" fmla="*/ 16 h 88"/>
                <a:gd name="T34" fmla="*/ 32 w 84"/>
                <a:gd name="T35" fmla="*/ 12 h 88"/>
                <a:gd name="T36" fmla="*/ 40 w 84"/>
                <a:gd name="T37" fmla="*/ 8 h 88"/>
                <a:gd name="T38" fmla="*/ 48 w 84"/>
                <a:gd name="T39" fmla="*/ 16 h 88"/>
                <a:gd name="T40" fmla="*/ 52 w 84"/>
                <a:gd name="T41" fmla="*/ 12 h 88"/>
                <a:gd name="T42" fmla="*/ 60 w 84"/>
                <a:gd name="T43" fmla="*/ 4 h 88"/>
                <a:gd name="T44" fmla="*/ 72 w 84"/>
                <a:gd name="T45" fmla="*/ 0 h 88"/>
                <a:gd name="T46" fmla="*/ 76 w 84"/>
                <a:gd name="T47" fmla="*/ 8 h 88"/>
                <a:gd name="T48" fmla="*/ 80 w 84"/>
                <a:gd name="T49" fmla="*/ 12 h 88"/>
                <a:gd name="T50" fmla="*/ 84 w 84"/>
                <a:gd name="T51" fmla="*/ 20 h 88"/>
                <a:gd name="T52" fmla="*/ 84 w 84"/>
                <a:gd name="T53" fmla="*/ 32 h 88"/>
                <a:gd name="T54" fmla="*/ 76 w 84"/>
                <a:gd name="T55" fmla="*/ 36 h 88"/>
                <a:gd name="T56" fmla="*/ 68 w 84"/>
                <a:gd name="T57" fmla="*/ 40 h 88"/>
                <a:gd name="T58" fmla="*/ 60 w 84"/>
                <a:gd name="T59" fmla="*/ 44 h 88"/>
                <a:gd name="T60" fmla="*/ 52 w 84"/>
                <a:gd name="T61" fmla="*/ 44 h 88"/>
                <a:gd name="T62" fmla="*/ 48 w 84"/>
                <a:gd name="T63" fmla="*/ 52 h 88"/>
                <a:gd name="T64" fmla="*/ 44 w 84"/>
                <a:gd name="T65" fmla="*/ 56 h 88"/>
                <a:gd name="T66" fmla="*/ 40 w 84"/>
                <a:gd name="T67" fmla="*/ 60 h 88"/>
                <a:gd name="T68" fmla="*/ 48 w 84"/>
                <a:gd name="T69" fmla="*/ 60 h 88"/>
                <a:gd name="T70" fmla="*/ 48 w 84"/>
                <a:gd name="T71" fmla="*/ 56 h 88"/>
                <a:gd name="T72" fmla="*/ 60 w 84"/>
                <a:gd name="T73" fmla="*/ 56 h 88"/>
                <a:gd name="T74" fmla="*/ 68 w 84"/>
                <a:gd name="T75" fmla="*/ 56 h 88"/>
                <a:gd name="T76" fmla="*/ 76 w 84"/>
                <a:gd name="T77" fmla="*/ 60 h 88"/>
                <a:gd name="T78" fmla="*/ 72 w 84"/>
                <a:gd name="T79" fmla="*/ 6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88">
                  <a:moveTo>
                    <a:pt x="72" y="64"/>
                  </a:moveTo>
                  <a:lnTo>
                    <a:pt x="68" y="72"/>
                  </a:lnTo>
                  <a:lnTo>
                    <a:pt x="64" y="76"/>
                  </a:lnTo>
                  <a:lnTo>
                    <a:pt x="60" y="80"/>
                  </a:lnTo>
                  <a:lnTo>
                    <a:pt x="60" y="84"/>
                  </a:lnTo>
                  <a:lnTo>
                    <a:pt x="56" y="84"/>
                  </a:lnTo>
                  <a:lnTo>
                    <a:pt x="52" y="84"/>
                  </a:lnTo>
                  <a:lnTo>
                    <a:pt x="52" y="80"/>
                  </a:lnTo>
                  <a:lnTo>
                    <a:pt x="44" y="80"/>
                  </a:lnTo>
                  <a:lnTo>
                    <a:pt x="36" y="80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0" y="84"/>
                  </a:lnTo>
                  <a:lnTo>
                    <a:pt x="16" y="84"/>
                  </a:lnTo>
                  <a:lnTo>
                    <a:pt x="12" y="88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4" y="12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60" y="4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4" y="28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68" y="40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4" y="60"/>
                  </a:lnTo>
                  <a:lnTo>
                    <a:pt x="48" y="60"/>
                  </a:lnTo>
                  <a:lnTo>
                    <a:pt x="44" y="56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68" y="56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76" y="64"/>
                  </a:lnTo>
                  <a:lnTo>
                    <a:pt x="72" y="6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248"/>
            <p:cNvSpPr>
              <a:spLocks/>
            </p:cNvSpPr>
            <p:nvPr/>
          </p:nvSpPr>
          <p:spPr bwMode="auto">
            <a:xfrm>
              <a:off x="3242" y="614"/>
              <a:ext cx="612" cy="484"/>
            </a:xfrm>
            <a:custGeom>
              <a:avLst/>
              <a:gdLst>
                <a:gd name="T0" fmla="*/ 388 w 612"/>
                <a:gd name="T1" fmla="*/ 88 h 484"/>
                <a:gd name="T2" fmla="*/ 396 w 612"/>
                <a:gd name="T3" fmla="*/ 112 h 484"/>
                <a:gd name="T4" fmla="*/ 404 w 612"/>
                <a:gd name="T5" fmla="*/ 140 h 484"/>
                <a:gd name="T6" fmla="*/ 420 w 612"/>
                <a:gd name="T7" fmla="*/ 164 h 484"/>
                <a:gd name="T8" fmla="*/ 440 w 612"/>
                <a:gd name="T9" fmla="*/ 184 h 484"/>
                <a:gd name="T10" fmla="*/ 448 w 612"/>
                <a:gd name="T11" fmla="*/ 208 h 484"/>
                <a:gd name="T12" fmla="*/ 464 w 612"/>
                <a:gd name="T13" fmla="*/ 236 h 484"/>
                <a:gd name="T14" fmla="*/ 476 w 612"/>
                <a:gd name="T15" fmla="*/ 268 h 484"/>
                <a:gd name="T16" fmla="*/ 496 w 612"/>
                <a:gd name="T17" fmla="*/ 296 h 484"/>
                <a:gd name="T18" fmla="*/ 516 w 612"/>
                <a:gd name="T19" fmla="*/ 336 h 484"/>
                <a:gd name="T20" fmla="*/ 540 w 612"/>
                <a:gd name="T21" fmla="*/ 376 h 484"/>
                <a:gd name="T22" fmla="*/ 540 w 612"/>
                <a:gd name="T23" fmla="*/ 388 h 484"/>
                <a:gd name="T24" fmla="*/ 544 w 612"/>
                <a:gd name="T25" fmla="*/ 412 h 484"/>
                <a:gd name="T26" fmla="*/ 556 w 612"/>
                <a:gd name="T27" fmla="*/ 440 h 484"/>
                <a:gd name="T28" fmla="*/ 580 w 612"/>
                <a:gd name="T29" fmla="*/ 456 h 484"/>
                <a:gd name="T30" fmla="*/ 608 w 612"/>
                <a:gd name="T31" fmla="*/ 476 h 484"/>
                <a:gd name="T32" fmla="*/ 588 w 612"/>
                <a:gd name="T33" fmla="*/ 484 h 484"/>
                <a:gd name="T34" fmla="*/ 536 w 612"/>
                <a:gd name="T35" fmla="*/ 484 h 484"/>
                <a:gd name="T36" fmla="*/ 472 w 612"/>
                <a:gd name="T37" fmla="*/ 484 h 484"/>
                <a:gd name="T38" fmla="*/ 424 w 612"/>
                <a:gd name="T39" fmla="*/ 484 h 484"/>
                <a:gd name="T40" fmla="*/ 340 w 612"/>
                <a:gd name="T41" fmla="*/ 484 h 484"/>
                <a:gd name="T42" fmla="*/ 328 w 612"/>
                <a:gd name="T43" fmla="*/ 484 h 484"/>
                <a:gd name="T44" fmla="*/ 284 w 612"/>
                <a:gd name="T45" fmla="*/ 484 h 484"/>
                <a:gd name="T46" fmla="*/ 220 w 612"/>
                <a:gd name="T47" fmla="*/ 484 h 484"/>
                <a:gd name="T48" fmla="*/ 132 w 612"/>
                <a:gd name="T49" fmla="*/ 484 h 484"/>
                <a:gd name="T50" fmla="*/ 100 w 612"/>
                <a:gd name="T51" fmla="*/ 484 h 484"/>
                <a:gd name="T52" fmla="*/ 16 w 612"/>
                <a:gd name="T53" fmla="*/ 484 h 484"/>
                <a:gd name="T54" fmla="*/ 16 w 612"/>
                <a:gd name="T55" fmla="*/ 332 h 484"/>
                <a:gd name="T56" fmla="*/ 16 w 612"/>
                <a:gd name="T57" fmla="*/ 232 h 484"/>
                <a:gd name="T58" fmla="*/ 16 w 612"/>
                <a:gd name="T59" fmla="*/ 184 h 484"/>
                <a:gd name="T60" fmla="*/ 8 w 612"/>
                <a:gd name="T61" fmla="*/ 108 h 484"/>
                <a:gd name="T62" fmla="*/ 0 w 612"/>
                <a:gd name="T63" fmla="*/ 72 h 484"/>
                <a:gd name="T64" fmla="*/ 16 w 612"/>
                <a:gd name="T65" fmla="*/ 40 h 484"/>
                <a:gd name="T66" fmla="*/ 20 w 612"/>
                <a:gd name="T67" fmla="*/ 4 h 484"/>
                <a:gd name="T68" fmla="*/ 44 w 612"/>
                <a:gd name="T69" fmla="*/ 4 h 484"/>
                <a:gd name="T70" fmla="*/ 80 w 612"/>
                <a:gd name="T71" fmla="*/ 4 h 484"/>
                <a:gd name="T72" fmla="*/ 120 w 612"/>
                <a:gd name="T73" fmla="*/ 12 h 484"/>
                <a:gd name="T74" fmla="*/ 140 w 612"/>
                <a:gd name="T75" fmla="*/ 20 h 484"/>
                <a:gd name="T76" fmla="*/ 176 w 612"/>
                <a:gd name="T77" fmla="*/ 28 h 484"/>
                <a:gd name="T78" fmla="*/ 208 w 612"/>
                <a:gd name="T79" fmla="*/ 36 h 484"/>
                <a:gd name="T80" fmla="*/ 240 w 612"/>
                <a:gd name="T81" fmla="*/ 36 h 484"/>
                <a:gd name="T82" fmla="*/ 272 w 612"/>
                <a:gd name="T83" fmla="*/ 16 h 484"/>
                <a:gd name="T84" fmla="*/ 292 w 612"/>
                <a:gd name="T85" fmla="*/ 8 h 484"/>
                <a:gd name="T86" fmla="*/ 300 w 612"/>
                <a:gd name="T87" fmla="*/ 8 h 484"/>
                <a:gd name="T88" fmla="*/ 320 w 612"/>
                <a:gd name="T89" fmla="*/ 8 h 484"/>
                <a:gd name="T90" fmla="*/ 324 w 612"/>
                <a:gd name="T91" fmla="*/ 4 h 484"/>
                <a:gd name="T92" fmla="*/ 360 w 612"/>
                <a:gd name="T93" fmla="*/ 4 h 484"/>
                <a:gd name="T94" fmla="*/ 372 w 612"/>
                <a:gd name="T95" fmla="*/ 16 h 484"/>
                <a:gd name="T96" fmla="*/ 356 w 612"/>
                <a:gd name="T97" fmla="*/ 16 h 484"/>
                <a:gd name="T98" fmla="*/ 376 w 612"/>
                <a:gd name="T99" fmla="*/ 24 h 484"/>
                <a:gd name="T100" fmla="*/ 388 w 612"/>
                <a:gd name="T101" fmla="*/ 20 h 484"/>
                <a:gd name="T102" fmla="*/ 404 w 612"/>
                <a:gd name="T103" fmla="*/ 28 h 484"/>
                <a:gd name="T104" fmla="*/ 440 w 612"/>
                <a:gd name="T105" fmla="*/ 24 h 484"/>
                <a:gd name="T106" fmla="*/ 468 w 612"/>
                <a:gd name="T107" fmla="*/ 20 h 484"/>
                <a:gd name="T108" fmla="*/ 492 w 612"/>
                <a:gd name="T109" fmla="*/ 48 h 484"/>
                <a:gd name="T110" fmla="*/ 512 w 612"/>
                <a:gd name="T111" fmla="*/ 100 h 484"/>
                <a:gd name="T112" fmla="*/ 500 w 612"/>
                <a:gd name="T113" fmla="*/ 144 h 484"/>
                <a:gd name="T114" fmla="*/ 488 w 612"/>
                <a:gd name="T115" fmla="*/ 180 h 484"/>
                <a:gd name="T116" fmla="*/ 476 w 612"/>
                <a:gd name="T117" fmla="*/ 192 h 484"/>
                <a:gd name="T118" fmla="*/ 448 w 612"/>
                <a:gd name="T119" fmla="*/ 172 h 484"/>
                <a:gd name="T120" fmla="*/ 428 w 612"/>
                <a:gd name="T121" fmla="*/ 152 h 484"/>
                <a:gd name="T122" fmla="*/ 404 w 612"/>
                <a:gd name="T123" fmla="*/ 10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484">
                  <a:moveTo>
                    <a:pt x="400" y="92"/>
                  </a:moveTo>
                  <a:lnTo>
                    <a:pt x="396" y="92"/>
                  </a:lnTo>
                  <a:lnTo>
                    <a:pt x="396" y="88"/>
                  </a:lnTo>
                  <a:lnTo>
                    <a:pt x="396" y="84"/>
                  </a:lnTo>
                  <a:lnTo>
                    <a:pt x="396" y="80"/>
                  </a:lnTo>
                  <a:lnTo>
                    <a:pt x="392" y="84"/>
                  </a:lnTo>
                  <a:lnTo>
                    <a:pt x="388" y="88"/>
                  </a:lnTo>
                  <a:lnTo>
                    <a:pt x="392" y="88"/>
                  </a:lnTo>
                  <a:lnTo>
                    <a:pt x="388" y="92"/>
                  </a:lnTo>
                  <a:lnTo>
                    <a:pt x="388" y="96"/>
                  </a:lnTo>
                  <a:lnTo>
                    <a:pt x="384" y="96"/>
                  </a:lnTo>
                  <a:lnTo>
                    <a:pt x="384" y="104"/>
                  </a:lnTo>
                  <a:lnTo>
                    <a:pt x="388" y="108"/>
                  </a:lnTo>
                  <a:lnTo>
                    <a:pt x="396" y="112"/>
                  </a:lnTo>
                  <a:lnTo>
                    <a:pt x="396" y="116"/>
                  </a:lnTo>
                  <a:lnTo>
                    <a:pt x="400" y="120"/>
                  </a:lnTo>
                  <a:lnTo>
                    <a:pt x="400" y="124"/>
                  </a:lnTo>
                  <a:lnTo>
                    <a:pt x="400" y="128"/>
                  </a:lnTo>
                  <a:lnTo>
                    <a:pt x="396" y="132"/>
                  </a:lnTo>
                  <a:lnTo>
                    <a:pt x="400" y="140"/>
                  </a:lnTo>
                  <a:lnTo>
                    <a:pt x="404" y="140"/>
                  </a:lnTo>
                  <a:lnTo>
                    <a:pt x="404" y="144"/>
                  </a:lnTo>
                  <a:lnTo>
                    <a:pt x="408" y="144"/>
                  </a:lnTo>
                  <a:lnTo>
                    <a:pt x="408" y="148"/>
                  </a:lnTo>
                  <a:lnTo>
                    <a:pt x="408" y="152"/>
                  </a:lnTo>
                  <a:lnTo>
                    <a:pt x="412" y="156"/>
                  </a:lnTo>
                  <a:lnTo>
                    <a:pt x="416" y="160"/>
                  </a:lnTo>
                  <a:lnTo>
                    <a:pt x="420" y="164"/>
                  </a:lnTo>
                  <a:lnTo>
                    <a:pt x="424" y="168"/>
                  </a:lnTo>
                  <a:lnTo>
                    <a:pt x="424" y="172"/>
                  </a:lnTo>
                  <a:lnTo>
                    <a:pt x="428" y="172"/>
                  </a:lnTo>
                  <a:lnTo>
                    <a:pt x="432" y="180"/>
                  </a:lnTo>
                  <a:lnTo>
                    <a:pt x="436" y="180"/>
                  </a:lnTo>
                  <a:lnTo>
                    <a:pt x="440" y="180"/>
                  </a:lnTo>
                  <a:lnTo>
                    <a:pt x="440" y="184"/>
                  </a:lnTo>
                  <a:lnTo>
                    <a:pt x="444" y="184"/>
                  </a:lnTo>
                  <a:lnTo>
                    <a:pt x="444" y="188"/>
                  </a:lnTo>
                  <a:lnTo>
                    <a:pt x="444" y="192"/>
                  </a:lnTo>
                  <a:lnTo>
                    <a:pt x="440" y="192"/>
                  </a:lnTo>
                  <a:lnTo>
                    <a:pt x="440" y="200"/>
                  </a:lnTo>
                  <a:lnTo>
                    <a:pt x="444" y="204"/>
                  </a:lnTo>
                  <a:lnTo>
                    <a:pt x="448" y="208"/>
                  </a:lnTo>
                  <a:lnTo>
                    <a:pt x="452" y="212"/>
                  </a:lnTo>
                  <a:lnTo>
                    <a:pt x="452" y="216"/>
                  </a:lnTo>
                  <a:lnTo>
                    <a:pt x="456" y="220"/>
                  </a:lnTo>
                  <a:lnTo>
                    <a:pt x="460" y="220"/>
                  </a:lnTo>
                  <a:lnTo>
                    <a:pt x="460" y="224"/>
                  </a:lnTo>
                  <a:lnTo>
                    <a:pt x="460" y="228"/>
                  </a:lnTo>
                  <a:lnTo>
                    <a:pt x="464" y="236"/>
                  </a:lnTo>
                  <a:lnTo>
                    <a:pt x="464" y="240"/>
                  </a:lnTo>
                  <a:lnTo>
                    <a:pt x="464" y="248"/>
                  </a:lnTo>
                  <a:lnTo>
                    <a:pt x="464" y="252"/>
                  </a:lnTo>
                  <a:lnTo>
                    <a:pt x="468" y="252"/>
                  </a:lnTo>
                  <a:lnTo>
                    <a:pt x="472" y="256"/>
                  </a:lnTo>
                  <a:lnTo>
                    <a:pt x="476" y="264"/>
                  </a:lnTo>
                  <a:lnTo>
                    <a:pt x="476" y="268"/>
                  </a:lnTo>
                  <a:lnTo>
                    <a:pt x="476" y="272"/>
                  </a:lnTo>
                  <a:lnTo>
                    <a:pt x="480" y="272"/>
                  </a:lnTo>
                  <a:lnTo>
                    <a:pt x="484" y="280"/>
                  </a:lnTo>
                  <a:lnTo>
                    <a:pt x="488" y="292"/>
                  </a:lnTo>
                  <a:lnTo>
                    <a:pt x="492" y="292"/>
                  </a:lnTo>
                  <a:lnTo>
                    <a:pt x="492" y="296"/>
                  </a:lnTo>
                  <a:lnTo>
                    <a:pt x="496" y="296"/>
                  </a:lnTo>
                  <a:lnTo>
                    <a:pt x="500" y="304"/>
                  </a:lnTo>
                  <a:lnTo>
                    <a:pt x="500" y="308"/>
                  </a:lnTo>
                  <a:lnTo>
                    <a:pt x="504" y="320"/>
                  </a:lnTo>
                  <a:lnTo>
                    <a:pt x="508" y="324"/>
                  </a:lnTo>
                  <a:lnTo>
                    <a:pt x="512" y="328"/>
                  </a:lnTo>
                  <a:lnTo>
                    <a:pt x="512" y="332"/>
                  </a:lnTo>
                  <a:lnTo>
                    <a:pt x="516" y="336"/>
                  </a:lnTo>
                  <a:lnTo>
                    <a:pt x="520" y="348"/>
                  </a:lnTo>
                  <a:lnTo>
                    <a:pt x="524" y="356"/>
                  </a:lnTo>
                  <a:lnTo>
                    <a:pt x="528" y="364"/>
                  </a:lnTo>
                  <a:lnTo>
                    <a:pt x="532" y="364"/>
                  </a:lnTo>
                  <a:lnTo>
                    <a:pt x="536" y="368"/>
                  </a:lnTo>
                  <a:lnTo>
                    <a:pt x="540" y="372"/>
                  </a:lnTo>
                  <a:lnTo>
                    <a:pt x="540" y="376"/>
                  </a:lnTo>
                  <a:lnTo>
                    <a:pt x="548" y="380"/>
                  </a:lnTo>
                  <a:lnTo>
                    <a:pt x="552" y="384"/>
                  </a:lnTo>
                  <a:lnTo>
                    <a:pt x="556" y="384"/>
                  </a:lnTo>
                  <a:lnTo>
                    <a:pt x="556" y="388"/>
                  </a:lnTo>
                  <a:lnTo>
                    <a:pt x="548" y="388"/>
                  </a:lnTo>
                  <a:lnTo>
                    <a:pt x="544" y="384"/>
                  </a:lnTo>
                  <a:lnTo>
                    <a:pt x="540" y="388"/>
                  </a:lnTo>
                  <a:lnTo>
                    <a:pt x="540" y="392"/>
                  </a:lnTo>
                  <a:lnTo>
                    <a:pt x="544" y="396"/>
                  </a:lnTo>
                  <a:lnTo>
                    <a:pt x="544" y="400"/>
                  </a:lnTo>
                  <a:lnTo>
                    <a:pt x="544" y="404"/>
                  </a:lnTo>
                  <a:lnTo>
                    <a:pt x="540" y="408"/>
                  </a:lnTo>
                  <a:lnTo>
                    <a:pt x="544" y="408"/>
                  </a:lnTo>
                  <a:lnTo>
                    <a:pt x="544" y="412"/>
                  </a:lnTo>
                  <a:lnTo>
                    <a:pt x="544" y="416"/>
                  </a:lnTo>
                  <a:lnTo>
                    <a:pt x="544" y="420"/>
                  </a:lnTo>
                  <a:lnTo>
                    <a:pt x="548" y="424"/>
                  </a:lnTo>
                  <a:lnTo>
                    <a:pt x="548" y="428"/>
                  </a:lnTo>
                  <a:lnTo>
                    <a:pt x="552" y="432"/>
                  </a:lnTo>
                  <a:lnTo>
                    <a:pt x="552" y="436"/>
                  </a:lnTo>
                  <a:lnTo>
                    <a:pt x="556" y="440"/>
                  </a:lnTo>
                  <a:lnTo>
                    <a:pt x="560" y="444"/>
                  </a:lnTo>
                  <a:lnTo>
                    <a:pt x="564" y="448"/>
                  </a:lnTo>
                  <a:lnTo>
                    <a:pt x="568" y="448"/>
                  </a:lnTo>
                  <a:lnTo>
                    <a:pt x="572" y="448"/>
                  </a:lnTo>
                  <a:lnTo>
                    <a:pt x="576" y="452"/>
                  </a:lnTo>
                  <a:lnTo>
                    <a:pt x="580" y="452"/>
                  </a:lnTo>
                  <a:lnTo>
                    <a:pt x="580" y="456"/>
                  </a:lnTo>
                  <a:lnTo>
                    <a:pt x="588" y="460"/>
                  </a:lnTo>
                  <a:lnTo>
                    <a:pt x="588" y="464"/>
                  </a:lnTo>
                  <a:lnTo>
                    <a:pt x="588" y="468"/>
                  </a:lnTo>
                  <a:lnTo>
                    <a:pt x="592" y="468"/>
                  </a:lnTo>
                  <a:lnTo>
                    <a:pt x="596" y="468"/>
                  </a:lnTo>
                  <a:lnTo>
                    <a:pt x="604" y="476"/>
                  </a:lnTo>
                  <a:lnTo>
                    <a:pt x="608" y="476"/>
                  </a:lnTo>
                  <a:lnTo>
                    <a:pt x="612" y="480"/>
                  </a:lnTo>
                  <a:lnTo>
                    <a:pt x="612" y="484"/>
                  </a:lnTo>
                  <a:lnTo>
                    <a:pt x="608" y="484"/>
                  </a:lnTo>
                  <a:lnTo>
                    <a:pt x="604" y="484"/>
                  </a:lnTo>
                  <a:lnTo>
                    <a:pt x="600" y="484"/>
                  </a:lnTo>
                  <a:lnTo>
                    <a:pt x="596" y="484"/>
                  </a:lnTo>
                  <a:lnTo>
                    <a:pt x="588" y="484"/>
                  </a:lnTo>
                  <a:lnTo>
                    <a:pt x="584" y="484"/>
                  </a:lnTo>
                  <a:lnTo>
                    <a:pt x="580" y="484"/>
                  </a:lnTo>
                  <a:lnTo>
                    <a:pt x="568" y="484"/>
                  </a:lnTo>
                  <a:lnTo>
                    <a:pt x="564" y="484"/>
                  </a:lnTo>
                  <a:lnTo>
                    <a:pt x="556" y="484"/>
                  </a:lnTo>
                  <a:lnTo>
                    <a:pt x="540" y="484"/>
                  </a:lnTo>
                  <a:lnTo>
                    <a:pt x="536" y="484"/>
                  </a:lnTo>
                  <a:lnTo>
                    <a:pt x="524" y="484"/>
                  </a:lnTo>
                  <a:lnTo>
                    <a:pt x="516" y="484"/>
                  </a:lnTo>
                  <a:lnTo>
                    <a:pt x="512" y="484"/>
                  </a:lnTo>
                  <a:lnTo>
                    <a:pt x="504" y="484"/>
                  </a:lnTo>
                  <a:lnTo>
                    <a:pt x="500" y="484"/>
                  </a:lnTo>
                  <a:lnTo>
                    <a:pt x="484" y="484"/>
                  </a:lnTo>
                  <a:lnTo>
                    <a:pt x="472" y="484"/>
                  </a:lnTo>
                  <a:lnTo>
                    <a:pt x="464" y="484"/>
                  </a:lnTo>
                  <a:lnTo>
                    <a:pt x="460" y="484"/>
                  </a:lnTo>
                  <a:lnTo>
                    <a:pt x="456" y="484"/>
                  </a:lnTo>
                  <a:lnTo>
                    <a:pt x="452" y="484"/>
                  </a:lnTo>
                  <a:lnTo>
                    <a:pt x="440" y="484"/>
                  </a:lnTo>
                  <a:lnTo>
                    <a:pt x="436" y="484"/>
                  </a:lnTo>
                  <a:lnTo>
                    <a:pt x="424" y="484"/>
                  </a:lnTo>
                  <a:lnTo>
                    <a:pt x="400" y="484"/>
                  </a:lnTo>
                  <a:lnTo>
                    <a:pt x="392" y="484"/>
                  </a:lnTo>
                  <a:lnTo>
                    <a:pt x="388" y="484"/>
                  </a:lnTo>
                  <a:lnTo>
                    <a:pt x="384" y="484"/>
                  </a:lnTo>
                  <a:lnTo>
                    <a:pt x="368" y="484"/>
                  </a:lnTo>
                  <a:lnTo>
                    <a:pt x="344" y="484"/>
                  </a:lnTo>
                  <a:lnTo>
                    <a:pt x="340" y="484"/>
                  </a:lnTo>
                  <a:lnTo>
                    <a:pt x="344" y="476"/>
                  </a:lnTo>
                  <a:lnTo>
                    <a:pt x="340" y="476"/>
                  </a:lnTo>
                  <a:lnTo>
                    <a:pt x="340" y="472"/>
                  </a:lnTo>
                  <a:lnTo>
                    <a:pt x="336" y="472"/>
                  </a:lnTo>
                  <a:lnTo>
                    <a:pt x="332" y="480"/>
                  </a:lnTo>
                  <a:lnTo>
                    <a:pt x="332" y="484"/>
                  </a:lnTo>
                  <a:lnTo>
                    <a:pt x="328" y="484"/>
                  </a:lnTo>
                  <a:lnTo>
                    <a:pt x="324" y="484"/>
                  </a:lnTo>
                  <a:lnTo>
                    <a:pt x="304" y="484"/>
                  </a:lnTo>
                  <a:lnTo>
                    <a:pt x="300" y="484"/>
                  </a:lnTo>
                  <a:lnTo>
                    <a:pt x="296" y="484"/>
                  </a:lnTo>
                  <a:lnTo>
                    <a:pt x="292" y="484"/>
                  </a:lnTo>
                  <a:lnTo>
                    <a:pt x="288" y="484"/>
                  </a:lnTo>
                  <a:lnTo>
                    <a:pt x="284" y="484"/>
                  </a:lnTo>
                  <a:lnTo>
                    <a:pt x="280" y="484"/>
                  </a:lnTo>
                  <a:lnTo>
                    <a:pt x="272" y="484"/>
                  </a:lnTo>
                  <a:lnTo>
                    <a:pt x="248" y="484"/>
                  </a:lnTo>
                  <a:lnTo>
                    <a:pt x="244" y="484"/>
                  </a:lnTo>
                  <a:lnTo>
                    <a:pt x="228" y="484"/>
                  </a:lnTo>
                  <a:lnTo>
                    <a:pt x="224" y="484"/>
                  </a:lnTo>
                  <a:lnTo>
                    <a:pt x="220" y="484"/>
                  </a:lnTo>
                  <a:lnTo>
                    <a:pt x="216" y="484"/>
                  </a:lnTo>
                  <a:lnTo>
                    <a:pt x="196" y="484"/>
                  </a:lnTo>
                  <a:lnTo>
                    <a:pt x="180" y="484"/>
                  </a:lnTo>
                  <a:lnTo>
                    <a:pt x="176" y="484"/>
                  </a:lnTo>
                  <a:lnTo>
                    <a:pt x="152" y="484"/>
                  </a:lnTo>
                  <a:lnTo>
                    <a:pt x="136" y="484"/>
                  </a:lnTo>
                  <a:lnTo>
                    <a:pt x="132" y="484"/>
                  </a:lnTo>
                  <a:lnTo>
                    <a:pt x="128" y="484"/>
                  </a:lnTo>
                  <a:lnTo>
                    <a:pt x="124" y="484"/>
                  </a:lnTo>
                  <a:lnTo>
                    <a:pt x="120" y="484"/>
                  </a:lnTo>
                  <a:lnTo>
                    <a:pt x="116" y="484"/>
                  </a:lnTo>
                  <a:lnTo>
                    <a:pt x="112" y="484"/>
                  </a:lnTo>
                  <a:lnTo>
                    <a:pt x="108" y="484"/>
                  </a:lnTo>
                  <a:lnTo>
                    <a:pt x="100" y="484"/>
                  </a:lnTo>
                  <a:lnTo>
                    <a:pt x="96" y="484"/>
                  </a:lnTo>
                  <a:lnTo>
                    <a:pt x="84" y="484"/>
                  </a:lnTo>
                  <a:lnTo>
                    <a:pt x="56" y="484"/>
                  </a:lnTo>
                  <a:lnTo>
                    <a:pt x="36" y="484"/>
                  </a:lnTo>
                  <a:lnTo>
                    <a:pt x="28" y="484"/>
                  </a:lnTo>
                  <a:lnTo>
                    <a:pt x="20" y="484"/>
                  </a:lnTo>
                  <a:lnTo>
                    <a:pt x="16" y="484"/>
                  </a:lnTo>
                  <a:lnTo>
                    <a:pt x="16" y="480"/>
                  </a:lnTo>
                  <a:lnTo>
                    <a:pt x="16" y="468"/>
                  </a:lnTo>
                  <a:lnTo>
                    <a:pt x="16" y="404"/>
                  </a:lnTo>
                  <a:lnTo>
                    <a:pt x="16" y="384"/>
                  </a:lnTo>
                  <a:lnTo>
                    <a:pt x="16" y="368"/>
                  </a:lnTo>
                  <a:lnTo>
                    <a:pt x="16" y="344"/>
                  </a:lnTo>
                  <a:lnTo>
                    <a:pt x="16" y="332"/>
                  </a:lnTo>
                  <a:lnTo>
                    <a:pt x="16" y="312"/>
                  </a:lnTo>
                  <a:lnTo>
                    <a:pt x="16" y="284"/>
                  </a:lnTo>
                  <a:lnTo>
                    <a:pt x="16" y="260"/>
                  </a:lnTo>
                  <a:lnTo>
                    <a:pt x="16" y="256"/>
                  </a:lnTo>
                  <a:lnTo>
                    <a:pt x="16" y="248"/>
                  </a:lnTo>
                  <a:lnTo>
                    <a:pt x="16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12"/>
                  </a:lnTo>
                  <a:lnTo>
                    <a:pt x="16" y="204"/>
                  </a:lnTo>
                  <a:lnTo>
                    <a:pt x="16" y="200"/>
                  </a:lnTo>
                  <a:lnTo>
                    <a:pt x="16" y="196"/>
                  </a:lnTo>
                  <a:lnTo>
                    <a:pt x="16" y="188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16" y="168"/>
                  </a:lnTo>
                  <a:lnTo>
                    <a:pt x="16" y="136"/>
                  </a:lnTo>
                  <a:lnTo>
                    <a:pt x="16" y="120"/>
                  </a:lnTo>
                  <a:lnTo>
                    <a:pt x="12" y="112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16" y="52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2" y="32"/>
                  </a:lnTo>
                  <a:lnTo>
                    <a:pt x="8" y="24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2" y="12"/>
                  </a:lnTo>
                  <a:lnTo>
                    <a:pt x="120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2" y="16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40" y="20"/>
                  </a:lnTo>
                  <a:lnTo>
                    <a:pt x="144" y="24"/>
                  </a:lnTo>
                  <a:lnTo>
                    <a:pt x="148" y="24"/>
                  </a:lnTo>
                  <a:lnTo>
                    <a:pt x="156" y="20"/>
                  </a:lnTo>
                  <a:lnTo>
                    <a:pt x="160" y="20"/>
                  </a:lnTo>
                  <a:lnTo>
                    <a:pt x="160" y="24"/>
                  </a:lnTo>
                  <a:lnTo>
                    <a:pt x="160" y="28"/>
                  </a:lnTo>
                  <a:lnTo>
                    <a:pt x="176" y="28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8" y="28"/>
                  </a:lnTo>
                  <a:lnTo>
                    <a:pt x="192" y="32"/>
                  </a:lnTo>
                  <a:lnTo>
                    <a:pt x="200" y="32"/>
                  </a:lnTo>
                  <a:lnTo>
                    <a:pt x="204" y="32"/>
                  </a:lnTo>
                  <a:lnTo>
                    <a:pt x="208" y="36"/>
                  </a:lnTo>
                  <a:lnTo>
                    <a:pt x="212" y="40"/>
                  </a:lnTo>
                  <a:lnTo>
                    <a:pt x="216" y="40"/>
                  </a:lnTo>
                  <a:lnTo>
                    <a:pt x="220" y="40"/>
                  </a:lnTo>
                  <a:lnTo>
                    <a:pt x="224" y="40"/>
                  </a:lnTo>
                  <a:lnTo>
                    <a:pt x="228" y="40"/>
                  </a:lnTo>
                  <a:lnTo>
                    <a:pt x="232" y="40"/>
                  </a:lnTo>
                  <a:lnTo>
                    <a:pt x="240" y="36"/>
                  </a:lnTo>
                  <a:lnTo>
                    <a:pt x="244" y="32"/>
                  </a:lnTo>
                  <a:lnTo>
                    <a:pt x="248" y="32"/>
                  </a:lnTo>
                  <a:lnTo>
                    <a:pt x="252" y="28"/>
                  </a:lnTo>
                  <a:lnTo>
                    <a:pt x="256" y="24"/>
                  </a:lnTo>
                  <a:lnTo>
                    <a:pt x="268" y="20"/>
                  </a:lnTo>
                  <a:lnTo>
                    <a:pt x="268" y="16"/>
                  </a:lnTo>
                  <a:lnTo>
                    <a:pt x="272" y="16"/>
                  </a:lnTo>
                  <a:lnTo>
                    <a:pt x="272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0" y="16"/>
                  </a:lnTo>
                  <a:lnTo>
                    <a:pt x="284" y="8"/>
                  </a:lnTo>
                  <a:lnTo>
                    <a:pt x="288" y="8"/>
                  </a:lnTo>
                  <a:lnTo>
                    <a:pt x="292" y="8"/>
                  </a:lnTo>
                  <a:lnTo>
                    <a:pt x="296" y="8"/>
                  </a:lnTo>
                  <a:lnTo>
                    <a:pt x="300" y="8"/>
                  </a:lnTo>
                  <a:lnTo>
                    <a:pt x="304" y="8"/>
                  </a:lnTo>
                  <a:lnTo>
                    <a:pt x="304" y="4"/>
                  </a:lnTo>
                  <a:lnTo>
                    <a:pt x="308" y="4"/>
                  </a:lnTo>
                  <a:lnTo>
                    <a:pt x="316" y="4"/>
                  </a:lnTo>
                  <a:lnTo>
                    <a:pt x="300" y="8"/>
                  </a:lnTo>
                  <a:lnTo>
                    <a:pt x="296" y="12"/>
                  </a:lnTo>
                  <a:lnTo>
                    <a:pt x="292" y="12"/>
                  </a:lnTo>
                  <a:lnTo>
                    <a:pt x="296" y="12"/>
                  </a:lnTo>
                  <a:lnTo>
                    <a:pt x="304" y="12"/>
                  </a:lnTo>
                  <a:lnTo>
                    <a:pt x="312" y="12"/>
                  </a:lnTo>
                  <a:lnTo>
                    <a:pt x="316" y="8"/>
                  </a:lnTo>
                  <a:lnTo>
                    <a:pt x="320" y="8"/>
                  </a:lnTo>
                  <a:lnTo>
                    <a:pt x="324" y="8"/>
                  </a:lnTo>
                  <a:lnTo>
                    <a:pt x="320" y="4"/>
                  </a:lnTo>
                  <a:lnTo>
                    <a:pt x="316" y="4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32" y="4"/>
                  </a:lnTo>
                  <a:lnTo>
                    <a:pt x="340" y="8"/>
                  </a:lnTo>
                  <a:lnTo>
                    <a:pt x="344" y="8"/>
                  </a:lnTo>
                  <a:lnTo>
                    <a:pt x="348" y="8"/>
                  </a:lnTo>
                  <a:lnTo>
                    <a:pt x="356" y="8"/>
                  </a:lnTo>
                  <a:lnTo>
                    <a:pt x="360" y="4"/>
                  </a:lnTo>
                  <a:lnTo>
                    <a:pt x="364" y="4"/>
                  </a:lnTo>
                  <a:lnTo>
                    <a:pt x="364" y="8"/>
                  </a:lnTo>
                  <a:lnTo>
                    <a:pt x="368" y="12"/>
                  </a:lnTo>
                  <a:lnTo>
                    <a:pt x="372" y="12"/>
                  </a:lnTo>
                  <a:lnTo>
                    <a:pt x="372" y="16"/>
                  </a:lnTo>
                  <a:lnTo>
                    <a:pt x="376" y="16"/>
                  </a:lnTo>
                  <a:lnTo>
                    <a:pt x="372" y="16"/>
                  </a:lnTo>
                  <a:lnTo>
                    <a:pt x="372" y="12"/>
                  </a:lnTo>
                  <a:lnTo>
                    <a:pt x="368" y="12"/>
                  </a:lnTo>
                  <a:lnTo>
                    <a:pt x="364" y="12"/>
                  </a:lnTo>
                  <a:lnTo>
                    <a:pt x="364" y="8"/>
                  </a:lnTo>
                  <a:lnTo>
                    <a:pt x="364" y="4"/>
                  </a:lnTo>
                  <a:lnTo>
                    <a:pt x="360" y="8"/>
                  </a:lnTo>
                  <a:lnTo>
                    <a:pt x="356" y="16"/>
                  </a:lnTo>
                  <a:lnTo>
                    <a:pt x="360" y="20"/>
                  </a:lnTo>
                  <a:lnTo>
                    <a:pt x="364" y="24"/>
                  </a:lnTo>
                  <a:lnTo>
                    <a:pt x="364" y="20"/>
                  </a:lnTo>
                  <a:lnTo>
                    <a:pt x="368" y="20"/>
                  </a:lnTo>
                  <a:lnTo>
                    <a:pt x="368" y="24"/>
                  </a:lnTo>
                  <a:lnTo>
                    <a:pt x="372" y="28"/>
                  </a:lnTo>
                  <a:lnTo>
                    <a:pt x="376" y="24"/>
                  </a:lnTo>
                  <a:lnTo>
                    <a:pt x="380" y="28"/>
                  </a:lnTo>
                  <a:lnTo>
                    <a:pt x="380" y="24"/>
                  </a:lnTo>
                  <a:lnTo>
                    <a:pt x="380" y="20"/>
                  </a:lnTo>
                  <a:lnTo>
                    <a:pt x="376" y="16"/>
                  </a:lnTo>
                  <a:lnTo>
                    <a:pt x="380" y="16"/>
                  </a:lnTo>
                  <a:lnTo>
                    <a:pt x="384" y="20"/>
                  </a:lnTo>
                  <a:lnTo>
                    <a:pt x="388" y="20"/>
                  </a:lnTo>
                  <a:lnTo>
                    <a:pt x="388" y="24"/>
                  </a:lnTo>
                  <a:lnTo>
                    <a:pt x="392" y="24"/>
                  </a:lnTo>
                  <a:lnTo>
                    <a:pt x="392" y="28"/>
                  </a:lnTo>
                  <a:lnTo>
                    <a:pt x="396" y="28"/>
                  </a:lnTo>
                  <a:lnTo>
                    <a:pt x="400" y="28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20" y="24"/>
                  </a:lnTo>
                  <a:lnTo>
                    <a:pt x="424" y="24"/>
                  </a:lnTo>
                  <a:lnTo>
                    <a:pt x="424" y="28"/>
                  </a:lnTo>
                  <a:lnTo>
                    <a:pt x="428" y="28"/>
                  </a:lnTo>
                  <a:lnTo>
                    <a:pt x="432" y="28"/>
                  </a:lnTo>
                  <a:lnTo>
                    <a:pt x="436" y="24"/>
                  </a:lnTo>
                  <a:lnTo>
                    <a:pt x="440" y="24"/>
                  </a:lnTo>
                  <a:lnTo>
                    <a:pt x="444" y="24"/>
                  </a:lnTo>
                  <a:lnTo>
                    <a:pt x="448" y="28"/>
                  </a:lnTo>
                  <a:lnTo>
                    <a:pt x="452" y="24"/>
                  </a:lnTo>
                  <a:lnTo>
                    <a:pt x="456" y="24"/>
                  </a:lnTo>
                  <a:lnTo>
                    <a:pt x="460" y="24"/>
                  </a:lnTo>
                  <a:lnTo>
                    <a:pt x="464" y="24"/>
                  </a:lnTo>
                  <a:lnTo>
                    <a:pt x="468" y="20"/>
                  </a:lnTo>
                  <a:lnTo>
                    <a:pt x="472" y="20"/>
                  </a:lnTo>
                  <a:lnTo>
                    <a:pt x="476" y="16"/>
                  </a:lnTo>
                  <a:lnTo>
                    <a:pt x="480" y="16"/>
                  </a:lnTo>
                  <a:lnTo>
                    <a:pt x="480" y="20"/>
                  </a:lnTo>
                  <a:lnTo>
                    <a:pt x="480" y="24"/>
                  </a:lnTo>
                  <a:lnTo>
                    <a:pt x="488" y="40"/>
                  </a:lnTo>
                  <a:lnTo>
                    <a:pt x="492" y="48"/>
                  </a:lnTo>
                  <a:lnTo>
                    <a:pt x="496" y="56"/>
                  </a:lnTo>
                  <a:lnTo>
                    <a:pt x="496" y="60"/>
                  </a:lnTo>
                  <a:lnTo>
                    <a:pt x="496" y="64"/>
                  </a:lnTo>
                  <a:lnTo>
                    <a:pt x="504" y="76"/>
                  </a:lnTo>
                  <a:lnTo>
                    <a:pt x="504" y="84"/>
                  </a:lnTo>
                  <a:lnTo>
                    <a:pt x="508" y="96"/>
                  </a:lnTo>
                  <a:lnTo>
                    <a:pt x="512" y="100"/>
                  </a:lnTo>
                  <a:lnTo>
                    <a:pt x="512" y="104"/>
                  </a:lnTo>
                  <a:lnTo>
                    <a:pt x="512" y="108"/>
                  </a:lnTo>
                  <a:lnTo>
                    <a:pt x="504" y="116"/>
                  </a:lnTo>
                  <a:lnTo>
                    <a:pt x="500" y="124"/>
                  </a:lnTo>
                  <a:lnTo>
                    <a:pt x="500" y="132"/>
                  </a:lnTo>
                  <a:lnTo>
                    <a:pt x="500" y="140"/>
                  </a:lnTo>
                  <a:lnTo>
                    <a:pt x="500" y="144"/>
                  </a:lnTo>
                  <a:lnTo>
                    <a:pt x="496" y="148"/>
                  </a:lnTo>
                  <a:lnTo>
                    <a:pt x="496" y="152"/>
                  </a:lnTo>
                  <a:lnTo>
                    <a:pt x="492" y="156"/>
                  </a:lnTo>
                  <a:lnTo>
                    <a:pt x="488" y="160"/>
                  </a:lnTo>
                  <a:lnTo>
                    <a:pt x="488" y="168"/>
                  </a:lnTo>
                  <a:lnTo>
                    <a:pt x="488" y="172"/>
                  </a:lnTo>
                  <a:lnTo>
                    <a:pt x="488" y="180"/>
                  </a:lnTo>
                  <a:lnTo>
                    <a:pt x="488" y="184"/>
                  </a:lnTo>
                  <a:lnTo>
                    <a:pt x="484" y="188"/>
                  </a:lnTo>
                  <a:lnTo>
                    <a:pt x="480" y="188"/>
                  </a:lnTo>
                  <a:lnTo>
                    <a:pt x="480" y="192"/>
                  </a:lnTo>
                  <a:lnTo>
                    <a:pt x="480" y="196"/>
                  </a:lnTo>
                  <a:lnTo>
                    <a:pt x="476" y="196"/>
                  </a:lnTo>
                  <a:lnTo>
                    <a:pt x="476" y="192"/>
                  </a:lnTo>
                  <a:lnTo>
                    <a:pt x="472" y="192"/>
                  </a:lnTo>
                  <a:lnTo>
                    <a:pt x="464" y="188"/>
                  </a:lnTo>
                  <a:lnTo>
                    <a:pt x="460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52" y="180"/>
                  </a:lnTo>
                  <a:lnTo>
                    <a:pt x="448" y="172"/>
                  </a:lnTo>
                  <a:lnTo>
                    <a:pt x="444" y="168"/>
                  </a:lnTo>
                  <a:lnTo>
                    <a:pt x="440" y="164"/>
                  </a:lnTo>
                  <a:lnTo>
                    <a:pt x="436" y="164"/>
                  </a:lnTo>
                  <a:lnTo>
                    <a:pt x="432" y="160"/>
                  </a:lnTo>
                  <a:lnTo>
                    <a:pt x="432" y="156"/>
                  </a:lnTo>
                  <a:lnTo>
                    <a:pt x="428" y="156"/>
                  </a:lnTo>
                  <a:lnTo>
                    <a:pt x="428" y="152"/>
                  </a:lnTo>
                  <a:lnTo>
                    <a:pt x="428" y="148"/>
                  </a:lnTo>
                  <a:lnTo>
                    <a:pt x="424" y="140"/>
                  </a:lnTo>
                  <a:lnTo>
                    <a:pt x="424" y="136"/>
                  </a:lnTo>
                  <a:lnTo>
                    <a:pt x="424" y="132"/>
                  </a:lnTo>
                  <a:lnTo>
                    <a:pt x="416" y="120"/>
                  </a:lnTo>
                  <a:lnTo>
                    <a:pt x="412" y="120"/>
                  </a:lnTo>
                  <a:lnTo>
                    <a:pt x="404" y="108"/>
                  </a:lnTo>
                  <a:lnTo>
                    <a:pt x="400" y="100"/>
                  </a:lnTo>
                  <a:lnTo>
                    <a:pt x="400" y="96"/>
                  </a:lnTo>
                  <a:lnTo>
                    <a:pt x="400" y="9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249"/>
            <p:cNvSpPr>
              <a:spLocks noEditPoints="1"/>
            </p:cNvSpPr>
            <p:nvPr/>
          </p:nvSpPr>
          <p:spPr bwMode="auto">
            <a:xfrm>
              <a:off x="2426" y="2014"/>
              <a:ext cx="148" cy="140"/>
            </a:xfrm>
            <a:custGeom>
              <a:avLst/>
              <a:gdLst>
                <a:gd name="T0" fmla="*/ 20 w 148"/>
                <a:gd name="T1" fmla="*/ 16 h 140"/>
                <a:gd name="T2" fmla="*/ 12 w 148"/>
                <a:gd name="T3" fmla="*/ 28 h 140"/>
                <a:gd name="T4" fmla="*/ 0 w 148"/>
                <a:gd name="T5" fmla="*/ 24 h 140"/>
                <a:gd name="T6" fmla="*/ 0 w 148"/>
                <a:gd name="T7" fmla="*/ 16 h 140"/>
                <a:gd name="T8" fmla="*/ 8 w 148"/>
                <a:gd name="T9" fmla="*/ 16 h 140"/>
                <a:gd name="T10" fmla="*/ 8 w 148"/>
                <a:gd name="T11" fmla="*/ 8 h 140"/>
                <a:gd name="T12" fmla="*/ 12 w 148"/>
                <a:gd name="T13" fmla="*/ 4 h 140"/>
                <a:gd name="T14" fmla="*/ 16 w 148"/>
                <a:gd name="T15" fmla="*/ 0 h 140"/>
                <a:gd name="T16" fmla="*/ 28 w 148"/>
                <a:gd name="T17" fmla="*/ 4 h 140"/>
                <a:gd name="T18" fmla="*/ 24 w 148"/>
                <a:gd name="T19" fmla="*/ 8 h 140"/>
                <a:gd name="T20" fmla="*/ 144 w 148"/>
                <a:gd name="T21" fmla="*/ 100 h 140"/>
                <a:gd name="T22" fmla="*/ 144 w 148"/>
                <a:gd name="T23" fmla="*/ 108 h 140"/>
                <a:gd name="T24" fmla="*/ 148 w 148"/>
                <a:gd name="T25" fmla="*/ 136 h 140"/>
                <a:gd name="T26" fmla="*/ 128 w 148"/>
                <a:gd name="T27" fmla="*/ 136 h 140"/>
                <a:gd name="T28" fmla="*/ 116 w 148"/>
                <a:gd name="T29" fmla="*/ 136 h 140"/>
                <a:gd name="T30" fmla="*/ 100 w 148"/>
                <a:gd name="T31" fmla="*/ 136 h 140"/>
                <a:gd name="T32" fmla="*/ 88 w 148"/>
                <a:gd name="T33" fmla="*/ 136 h 140"/>
                <a:gd name="T34" fmla="*/ 76 w 148"/>
                <a:gd name="T35" fmla="*/ 136 h 140"/>
                <a:gd name="T36" fmla="*/ 72 w 148"/>
                <a:gd name="T37" fmla="*/ 140 h 140"/>
                <a:gd name="T38" fmla="*/ 72 w 148"/>
                <a:gd name="T39" fmla="*/ 136 h 140"/>
                <a:gd name="T40" fmla="*/ 64 w 148"/>
                <a:gd name="T41" fmla="*/ 132 h 140"/>
                <a:gd name="T42" fmla="*/ 56 w 148"/>
                <a:gd name="T43" fmla="*/ 136 h 140"/>
                <a:gd name="T44" fmla="*/ 52 w 148"/>
                <a:gd name="T45" fmla="*/ 132 h 140"/>
                <a:gd name="T46" fmla="*/ 48 w 148"/>
                <a:gd name="T47" fmla="*/ 128 h 140"/>
                <a:gd name="T48" fmla="*/ 52 w 148"/>
                <a:gd name="T49" fmla="*/ 120 h 140"/>
                <a:gd name="T50" fmla="*/ 56 w 148"/>
                <a:gd name="T51" fmla="*/ 112 h 140"/>
                <a:gd name="T52" fmla="*/ 60 w 148"/>
                <a:gd name="T53" fmla="*/ 104 h 140"/>
                <a:gd name="T54" fmla="*/ 68 w 148"/>
                <a:gd name="T55" fmla="*/ 92 h 140"/>
                <a:gd name="T56" fmla="*/ 68 w 148"/>
                <a:gd name="T57" fmla="*/ 80 h 140"/>
                <a:gd name="T58" fmla="*/ 68 w 148"/>
                <a:gd name="T59" fmla="*/ 76 h 140"/>
                <a:gd name="T60" fmla="*/ 76 w 148"/>
                <a:gd name="T61" fmla="*/ 76 h 140"/>
                <a:gd name="T62" fmla="*/ 80 w 148"/>
                <a:gd name="T63" fmla="*/ 80 h 140"/>
                <a:gd name="T64" fmla="*/ 92 w 148"/>
                <a:gd name="T65" fmla="*/ 80 h 140"/>
                <a:gd name="T66" fmla="*/ 100 w 148"/>
                <a:gd name="T67" fmla="*/ 80 h 140"/>
                <a:gd name="T68" fmla="*/ 108 w 148"/>
                <a:gd name="T69" fmla="*/ 80 h 140"/>
                <a:gd name="T70" fmla="*/ 132 w 148"/>
                <a:gd name="T71" fmla="*/ 80 h 140"/>
                <a:gd name="T72" fmla="*/ 144 w 148"/>
                <a:gd name="T73" fmla="*/ 80 h 140"/>
                <a:gd name="T74" fmla="*/ 144 w 148"/>
                <a:gd name="T75" fmla="*/ 92 h 140"/>
                <a:gd name="T76" fmla="*/ 144 w 148"/>
                <a:gd name="T77" fmla="*/ 10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40">
                  <a:moveTo>
                    <a:pt x="20" y="12"/>
                  </a:moveTo>
                  <a:lnTo>
                    <a:pt x="20" y="16"/>
                  </a:lnTo>
                  <a:lnTo>
                    <a:pt x="16" y="20"/>
                  </a:lnTo>
                  <a:lnTo>
                    <a:pt x="12" y="28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0" y="12"/>
                  </a:lnTo>
                  <a:close/>
                  <a:moveTo>
                    <a:pt x="144" y="100"/>
                  </a:moveTo>
                  <a:lnTo>
                    <a:pt x="144" y="104"/>
                  </a:lnTo>
                  <a:lnTo>
                    <a:pt x="144" y="108"/>
                  </a:lnTo>
                  <a:lnTo>
                    <a:pt x="144" y="116"/>
                  </a:lnTo>
                  <a:lnTo>
                    <a:pt x="148" y="136"/>
                  </a:lnTo>
                  <a:lnTo>
                    <a:pt x="140" y="136"/>
                  </a:lnTo>
                  <a:lnTo>
                    <a:pt x="128" y="136"/>
                  </a:lnTo>
                  <a:lnTo>
                    <a:pt x="124" y="136"/>
                  </a:lnTo>
                  <a:lnTo>
                    <a:pt x="116" y="136"/>
                  </a:lnTo>
                  <a:lnTo>
                    <a:pt x="104" y="136"/>
                  </a:lnTo>
                  <a:lnTo>
                    <a:pt x="100" y="136"/>
                  </a:lnTo>
                  <a:lnTo>
                    <a:pt x="92" y="136"/>
                  </a:lnTo>
                  <a:lnTo>
                    <a:pt x="88" y="136"/>
                  </a:lnTo>
                  <a:lnTo>
                    <a:pt x="80" y="136"/>
                  </a:lnTo>
                  <a:lnTo>
                    <a:pt x="76" y="136"/>
                  </a:lnTo>
                  <a:lnTo>
                    <a:pt x="76" y="140"/>
                  </a:lnTo>
                  <a:lnTo>
                    <a:pt x="72" y="140"/>
                  </a:lnTo>
                  <a:lnTo>
                    <a:pt x="68" y="136"/>
                  </a:lnTo>
                  <a:lnTo>
                    <a:pt x="72" y="136"/>
                  </a:lnTo>
                  <a:lnTo>
                    <a:pt x="68" y="132"/>
                  </a:lnTo>
                  <a:lnTo>
                    <a:pt x="64" y="132"/>
                  </a:lnTo>
                  <a:lnTo>
                    <a:pt x="60" y="132"/>
                  </a:lnTo>
                  <a:lnTo>
                    <a:pt x="56" y="136"/>
                  </a:lnTo>
                  <a:lnTo>
                    <a:pt x="56" y="132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48" y="128"/>
                  </a:lnTo>
                  <a:lnTo>
                    <a:pt x="48" y="124"/>
                  </a:lnTo>
                  <a:lnTo>
                    <a:pt x="52" y="120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64" y="100"/>
                  </a:lnTo>
                  <a:lnTo>
                    <a:pt x="68" y="92"/>
                  </a:lnTo>
                  <a:lnTo>
                    <a:pt x="68" y="88"/>
                  </a:lnTo>
                  <a:lnTo>
                    <a:pt x="68" y="80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72" y="76"/>
                  </a:lnTo>
                  <a:lnTo>
                    <a:pt x="76" y="76"/>
                  </a:lnTo>
                  <a:lnTo>
                    <a:pt x="76" y="80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92" y="80"/>
                  </a:lnTo>
                  <a:lnTo>
                    <a:pt x="96" y="80"/>
                  </a:lnTo>
                  <a:lnTo>
                    <a:pt x="100" y="80"/>
                  </a:lnTo>
                  <a:lnTo>
                    <a:pt x="104" y="80"/>
                  </a:lnTo>
                  <a:lnTo>
                    <a:pt x="108" y="80"/>
                  </a:lnTo>
                  <a:lnTo>
                    <a:pt x="112" y="80"/>
                  </a:lnTo>
                  <a:lnTo>
                    <a:pt x="132" y="80"/>
                  </a:lnTo>
                  <a:lnTo>
                    <a:pt x="140" y="80"/>
                  </a:lnTo>
                  <a:lnTo>
                    <a:pt x="144" y="80"/>
                  </a:lnTo>
                  <a:lnTo>
                    <a:pt x="144" y="88"/>
                  </a:lnTo>
                  <a:lnTo>
                    <a:pt x="144" y="92"/>
                  </a:lnTo>
                  <a:lnTo>
                    <a:pt x="144" y="96"/>
                  </a:lnTo>
                  <a:lnTo>
                    <a:pt x="144" y="10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250"/>
            <p:cNvSpPr>
              <a:spLocks noEditPoints="1"/>
            </p:cNvSpPr>
            <p:nvPr/>
          </p:nvSpPr>
          <p:spPr bwMode="auto">
            <a:xfrm>
              <a:off x="3830" y="1298"/>
              <a:ext cx="336" cy="284"/>
            </a:xfrm>
            <a:custGeom>
              <a:avLst/>
              <a:gdLst>
                <a:gd name="T0" fmla="*/ 288 w 336"/>
                <a:gd name="T1" fmla="*/ 220 h 284"/>
                <a:gd name="T2" fmla="*/ 296 w 336"/>
                <a:gd name="T3" fmla="*/ 232 h 284"/>
                <a:gd name="T4" fmla="*/ 316 w 336"/>
                <a:gd name="T5" fmla="*/ 248 h 284"/>
                <a:gd name="T6" fmla="*/ 328 w 336"/>
                <a:gd name="T7" fmla="*/ 260 h 284"/>
                <a:gd name="T8" fmla="*/ 336 w 336"/>
                <a:gd name="T9" fmla="*/ 268 h 284"/>
                <a:gd name="T10" fmla="*/ 316 w 336"/>
                <a:gd name="T11" fmla="*/ 284 h 284"/>
                <a:gd name="T12" fmla="*/ 300 w 336"/>
                <a:gd name="T13" fmla="*/ 276 h 284"/>
                <a:gd name="T14" fmla="*/ 288 w 336"/>
                <a:gd name="T15" fmla="*/ 264 h 284"/>
                <a:gd name="T16" fmla="*/ 276 w 336"/>
                <a:gd name="T17" fmla="*/ 256 h 284"/>
                <a:gd name="T18" fmla="*/ 268 w 336"/>
                <a:gd name="T19" fmla="*/ 240 h 284"/>
                <a:gd name="T20" fmla="*/ 240 w 336"/>
                <a:gd name="T21" fmla="*/ 220 h 284"/>
                <a:gd name="T22" fmla="*/ 232 w 336"/>
                <a:gd name="T23" fmla="*/ 204 h 284"/>
                <a:gd name="T24" fmla="*/ 212 w 336"/>
                <a:gd name="T25" fmla="*/ 192 h 284"/>
                <a:gd name="T26" fmla="*/ 196 w 336"/>
                <a:gd name="T27" fmla="*/ 184 h 284"/>
                <a:gd name="T28" fmla="*/ 180 w 336"/>
                <a:gd name="T29" fmla="*/ 180 h 284"/>
                <a:gd name="T30" fmla="*/ 160 w 336"/>
                <a:gd name="T31" fmla="*/ 176 h 284"/>
                <a:gd name="T32" fmla="*/ 140 w 336"/>
                <a:gd name="T33" fmla="*/ 176 h 284"/>
                <a:gd name="T34" fmla="*/ 132 w 336"/>
                <a:gd name="T35" fmla="*/ 172 h 284"/>
                <a:gd name="T36" fmla="*/ 104 w 336"/>
                <a:gd name="T37" fmla="*/ 180 h 284"/>
                <a:gd name="T38" fmla="*/ 80 w 336"/>
                <a:gd name="T39" fmla="*/ 164 h 284"/>
                <a:gd name="T40" fmla="*/ 64 w 336"/>
                <a:gd name="T41" fmla="*/ 184 h 284"/>
                <a:gd name="T42" fmla="*/ 48 w 336"/>
                <a:gd name="T43" fmla="*/ 180 h 284"/>
                <a:gd name="T44" fmla="*/ 32 w 336"/>
                <a:gd name="T45" fmla="*/ 188 h 284"/>
                <a:gd name="T46" fmla="*/ 12 w 336"/>
                <a:gd name="T47" fmla="*/ 184 h 284"/>
                <a:gd name="T48" fmla="*/ 4 w 336"/>
                <a:gd name="T49" fmla="*/ 140 h 284"/>
                <a:gd name="T50" fmla="*/ 16 w 336"/>
                <a:gd name="T51" fmla="*/ 112 h 284"/>
                <a:gd name="T52" fmla="*/ 28 w 336"/>
                <a:gd name="T53" fmla="*/ 80 h 284"/>
                <a:gd name="T54" fmla="*/ 28 w 336"/>
                <a:gd name="T55" fmla="*/ 64 h 284"/>
                <a:gd name="T56" fmla="*/ 36 w 336"/>
                <a:gd name="T57" fmla="*/ 48 h 284"/>
                <a:gd name="T58" fmla="*/ 56 w 336"/>
                <a:gd name="T59" fmla="*/ 40 h 284"/>
                <a:gd name="T60" fmla="*/ 80 w 336"/>
                <a:gd name="T61" fmla="*/ 24 h 284"/>
                <a:gd name="T62" fmla="*/ 104 w 336"/>
                <a:gd name="T63" fmla="*/ 8 h 284"/>
                <a:gd name="T64" fmla="*/ 116 w 336"/>
                <a:gd name="T65" fmla="*/ 12 h 284"/>
                <a:gd name="T66" fmla="*/ 132 w 336"/>
                <a:gd name="T67" fmla="*/ 40 h 284"/>
                <a:gd name="T68" fmla="*/ 140 w 336"/>
                <a:gd name="T69" fmla="*/ 68 h 284"/>
                <a:gd name="T70" fmla="*/ 140 w 336"/>
                <a:gd name="T71" fmla="*/ 88 h 284"/>
                <a:gd name="T72" fmla="*/ 148 w 336"/>
                <a:gd name="T73" fmla="*/ 108 h 284"/>
                <a:gd name="T74" fmla="*/ 160 w 336"/>
                <a:gd name="T75" fmla="*/ 124 h 284"/>
                <a:gd name="T76" fmla="*/ 164 w 336"/>
                <a:gd name="T77" fmla="*/ 148 h 284"/>
                <a:gd name="T78" fmla="*/ 172 w 336"/>
                <a:gd name="T79" fmla="*/ 136 h 284"/>
                <a:gd name="T80" fmla="*/ 180 w 336"/>
                <a:gd name="T81" fmla="*/ 132 h 284"/>
                <a:gd name="T82" fmla="*/ 188 w 336"/>
                <a:gd name="T83" fmla="*/ 152 h 284"/>
                <a:gd name="T84" fmla="*/ 208 w 336"/>
                <a:gd name="T85" fmla="*/ 152 h 284"/>
                <a:gd name="T86" fmla="*/ 240 w 336"/>
                <a:gd name="T87" fmla="*/ 168 h 284"/>
                <a:gd name="T88" fmla="*/ 260 w 336"/>
                <a:gd name="T89" fmla="*/ 196 h 284"/>
                <a:gd name="T90" fmla="*/ 276 w 336"/>
                <a:gd name="T91" fmla="*/ 208 h 284"/>
                <a:gd name="T92" fmla="*/ 188 w 336"/>
                <a:gd name="T93" fmla="*/ 112 h 284"/>
                <a:gd name="T94" fmla="*/ 196 w 336"/>
                <a:gd name="T95" fmla="*/ 116 h 284"/>
                <a:gd name="T96" fmla="*/ 188 w 336"/>
                <a:gd name="T97" fmla="*/ 120 h 284"/>
                <a:gd name="T98" fmla="*/ 184 w 336"/>
                <a:gd name="T99" fmla="*/ 120 h 284"/>
                <a:gd name="T100" fmla="*/ 180 w 336"/>
                <a:gd name="T101" fmla="*/ 11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284">
                  <a:moveTo>
                    <a:pt x="284" y="216"/>
                  </a:moveTo>
                  <a:lnTo>
                    <a:pt x="288" y="224"/>
                  </a:lnTo>
                  <a:lnTo>
                    <a:pt x="292" y="224"/>
                  </a:lnTo>
                  <a:lnTo>
                    <a:pt x="292" y="220"/>
                  </a:lnTo>
                  <a:lnTo>
                    <a:pt x="288" y="220"/>
                  </a:lnTo>
                  <a:lnTo>
                    <a:pt x="288" y="216"/>
                  </a:lnTo>
                  <a:lnTo>
                    <a:pt x="292" y="220"/>
                  </a:lnTo>
                  <a:lnTo>
                    <a:pt x="296" y="224"/>
                  </a:lnTo>
                  <a:lnTo>
                    <a:pt x="296" y="228"/>
                  </a:lnTo>
                  <a:lnTo>
                    <a:pt x="296" y="232"/>
                  </a:lnTo>
                  <a:lnTo>
                    <a:pt x="300" y="232"/>
                  </a:lnTo>
                  <a:lnTo>
                    <a:pt x="300" y="240"/>
                  </a:lnTo>
                  <a:lnTo>
                    <a:pt x="304" y="240"/>
                  </a:lnTo>
                  <a:lnTo>
                    <a:pt x="308" y="244"/>
                  </a:lnTo>
                  <a:lnTo>
                    <a:pt x="316" y="248"/>
                  </a:lnTo>
                  <a:lnTo>
                    <a:pt x="316" y="252"/>
                  </a:lnTo>
                  <a:lnTo>
                    <a:pt x="320" y="256"/>
                  </a:lnTo>
                  <a:lnTo>
                    <a:pt x="320" y="260"/>
                  </a:lnTo>
                  <a:lnTo>
                    <a:pt x="324" y="260"/>
                  </a:lnTo>
                  <a:lnTo>
                    <a:pt x="328" y="260"/>
                  </a:lnTo>
                  <a:lnTo>
                    <a:pt x="332" y="260"/>
                  </a:lnTo>
                  <a:lnTo>
                    <a:pt x="332" y="256"/>
                  </a:lnTo>
                  <a:lnTo>
                    <a:pt x="336" y="260"/>
                  </a:lnTo>
                  <a:lnTo>
                    <a:pt x="336" y="264"/>
                  </a:lnTo>
                  <a:lnTo>
                    <a:pt x="336" y="268"/>
                  </a:lnTo>
                  <a:lnTo>
                    <a:pt x="328" y="272"/>
                  </a:lnTo>
                  <a:lnTo>
                    <a:pt x="320" y="276"/>
                  </a:lnTo>
                  <a:lnTo>
                    <a:pt x="320" y="280"/>
                  </a:lnTo>
                  <a:lnTo>
                    <a:pt x="320" y="284"/>
                  </a:lnTo>
                  <a:lnTo>
                    <a:pt x="316" y="284"/>
                  </a:lnTo>
                  <a:lnTo>
                    <a:pt x="312" y="280"/>
                  </a:lnTo>
                  <a:lnTo>
                    <a:pt x="308" y="276"/>
                  </a:lnTo>
                  <a:lnTo>
                    <a:pt x="304" y="276"/>
                  </a:lnTo>
                  <a:lnTo>
                    <a:pt x="300" y="280"/>
                  </a:lnTo>
                  <a:lnTo>
                    <a:pt x="300" y="276"/>
                  </a:lnTo>
                  <a:lnTo>
                    <a:pt x="296" y="276"/>
                  </a:lnTo>
                  <a:lnTo>
                    <a:pt x="296" y="272"/>
                  </a:lnTo>
                  <a:lnTo>
                    <a:pt x="292" y="268"/>
                  </a:lnTo>
                  <a:lnTo>
                    <a:pt x="292" y="264"/>
                  </a:lnTo>
                  <a:lnTo>
                    <a:pt x="288" y="264"/>
                  </a:lnTo>
                  <a:lnTo>
                    <a:pt x="288" y="260"/>
                  </a:lnTo>
                  <a:lnTo>
                    <a:pt x="284" y="260"/>
                  </a:lnTo>
                  <a:lnTo>
                    <a:pt x="280" y="260"/>
                  </a:lnTo>
                  <a:lnTo>
                    <a:pt x="280" y="256"/>
                  </a:lnTo>
                  <a:lnTo>
                    <a:pt x="276" y="256"/>
                  </a:lnTo>
                  <a:lnTo>
                    <a:pt x="276" y="252"/>
                  </a:lnTo>
                  <a:lnTo>
                    <a:pt x="272" y="248"/>
                  </a:lnTo>
                  <a:lnTo>
                    <a:pt x="272" y="244"/>
                  </a:lnTo>
                  <a:lnTo>
                    <a:pt x="272" y="240"/>
                  </a:lnTo>
                  <a:lnTo>
                    <a:pt x="268" y="240"/>
                  </a:lnTo>
                  <a:lnTo>
                    <a:pt x="260" y="232"/>
                  </a:lnTo>
                  <a:lnTo>
                    <a:pt x="256" y="232"/>
                  </a:lnTo>
                  <a:lnTo>
                    <a:pt x="252" y="228"/>
                  </a:lnTo>
                  <a:lnTo>
                    <a:pt x="244" y="220"/>
                  </a:lnTo>
                  <a:lnTo>
                    <a:pt x="240" y="220"/>
                  </a:lnTo>
                  <a:lnTo>
                    <a:pt x="240" y="216"/>
                  </a:lnTo>
                  <a:lnTo>
                    <a:pt x="236" y="212"/>
                  </a:lnTo>
                  <a:lnTo>
                    <a:pt x="236" y="208"/>
                  </a:lnTo>
                  <a:lnTo>
                    <a:pt x="232" y="208"/>
                  </a:lnTo>
                  <a:lnTo>
                    <a:pt x="232" y="204"/>
                  </a:lnTo>
                  <a:lnTo>
                    <a:pt x="228" y="200"/>
                  </a:lnTo>
                  <a:lnTo>
                    <a:pt x="224" y="200"/>
                  </a:lnTo>
                  <a:lnTo>
                    <a:pt x="220" y="192"/>
                  </a:lnTo>
                  <a:lnTo>
                    <a:pt x="216" y="192"/>
                  </a:lnTo>
                  <a:lnTo>
                    <a:pt x="212" y="192"/>
                  </a:lnTo>
                  <a:lnTo>
                    <a:pt x="208" y="192"/>
                  </a:lnTo>
                  <a:lnTo>
                    <a:pt x="204" y="188"/>
                  </a:lnTo>
                  <a:lnTo>
                    <a:pt x="200" y="188"/>
                  </a:lnTo>
                  <a:lnTo>
                    <a:pt x="200" y="184"/>
                  </a:lnTo>
                  <a:lnTo>
                    <a:pt x="196" y="184"/>
                  </a:lnTo>
                  <a:lnTo>
                    <a:pt x="196" y="180"/>
                  </a:lnTo>
                  <a:lnTo>
                    <a:pt x="192" y="180"/>
                  </a:lnTo>
                  <a:lnTo>
                    <a:pt x="188" y="180"/>
                  </a:lnTo>
                  <a:lnTo>
                    <a:pt x="188" y="176"/>
                  </a:lnTo>
                  <a:lnTo>
                    <a:pt x="180" y="180"/>
                  </a:lnTo>
                  <a:lnTo>
                    <a:pt x="176" y="180"/>
                  </a:lnTo>
                  <a:lnTo>
                    <a:pt x="172" y="176"/>
                  </a:lnTo>
                  <a:lnTo>
                    <a:pt x="168" y="176"/>
                  </a:lnTo>
                  <a:lnTo>
                    <a:pt x="164" y="176"/>
                  </a:lnTo>
                  <a:lnTo>
                    <a:pt x="160" y="176"/>
                  </a:lnTo>
                  <a:lnTo>
                    <a:pt x="156" y="172"/>
                  </a:lnTo>
                  <a:lnTo>
                    <a:pt x="156" y="176"/>
                  </a:lnTo>
                  <a:lnTo>
                    <a:pt x="148" y="176"/>
                  </a:lnTo>
                  <a:lnTo>
                    <a:pt x="144" y="176"/>
                  </a:lnTo>
                  <a:lnTo>
                    <a:pt x="140" y="176"/>
                  </a:lnTo>
                  <a:lnTo>
                    <a:pt x="140" y="172"/>
                  </a:lnTo>
                  <a:lnTo>
                    <a:pt x="136" y="172"/>
                  </a:lnTo>
                  <a:lnTo>
                    <a:pt x="136" y="168"/>
                  </a:lnTo>
                  <a:lnTo>
                    <a:pt x="132" y="168"/>
                  </a:lnTo>
                  <a:lnTo>
                    <a:pt x="132" y="172"/>
                  </a:lnTo>
                  <a:lnTo>
                    <a:pt x="128" y="172"/>
                  </a:lnTo>
                  <a:lnTo>
                    <a:pt x="124" y="176"/>
                  </a:lnTo>
                  <a:lnTo>
                    <a:pt x="120" y="176"/>
                  </a:lnTo>
                  <a:lnTo>
                    <a:pt x="108" y="180"/>
                  </a:lnTo>
                  <a:lnTo>
                    <a:pt x="104" y="180"/>
                  </a:lnTo>
                  <a:lnTo>
                    <a:pt x="96" y="176"/>
                  </a:lnTo>
                  <a:lnTo>
                    <a:pt x="96" y="172"/>
                  </a:lnTo>
                  <a:lnTo>
                    <a:pt x="92" y="168"/>
                  </a:lnTo>
                  <a:lnTo>
                    <a:pt x="88" y="168"/>
                  </a:lnTo>
                  <a:lnTo>
                    <a:pt x="80" y="164"/>
                  </a:lnTo>
                  <a:lnTo>
                    <a:pt x="80" y="160"/>
                  </a:lnTo>
                  <a:lnTo>
                    <a:pt x="76" y="160"/>
                  </a:lnTo>
                  <a:lnTo>
                    <a:pt x="76" y="156"/>
                  </a:lnTo>
                  <a:lnTo>
                    <a:pt x="72" y="164"/>
                  </a:lnTo>
                  <a:lnTo>
                    <a:pt x="64" y="184"/>
                  </a:lnTo>
                  <a:lnTo>
                    <a:pt x="60" y="196"/>
                  </a:lnTo>
                  <a:lnTo>
                    <a:pt x="56" y="196"/>
                  </a:lnTo>
                  <a:lnTo>
                    <a:pt x="52" y="188"/>
                  </a:lnTo>
                  <a:lnTo>
                    <a:pt x="48" y="184"/>
                  </a:lnTo>
                  <a:lnTo>
                    <a:pt x="48" y="180"/>
                  </a:lnTo>
                  <a:lnTo>
                    <a:pt x="44" y="180"/>
                  </a:lnTo>
                  <a:lnTo>
                    <a:pt x="40" y="180"/>
                  </a:lnTo>
                  <a:lnTo>
                    <a:pt x="36" y="180"/>
                  </a:lnTo>
                  <a:lnTo>
                    <a:pt x="36" y="184"/>
                  </a:lnTo>
                  <a:lnTo>
                    <a:pt x="32" y="188"/>
                  </a:lnTo>
                  <a:lnTo>
                    <a:pt x="28" y="188"/>
                  </a:lnTo>
                  <a:lnTo>
                    <a:pt x="24" y="184"/>
                  </a:lnTo>
                  <a:lnTo>
                    <a:pt x="20" y="184"/>
                  </a:lnTo>
                  <a:lnTo>
                    <a:pt x="16" y="184"/>
                  </a:lnTo>
                  <a:lnTo>
                    <a:pt x="12" y="184"/>
                  </a:lnTo>
                  <a:lnTo>
                    <a:pt x="8" y="188"/>
                  </a:lnTo>
                  <a:lnTo>
                    <a:pt x="4" y="180"/>
                  </a:lnTo>
                  <a:lnTo>
                    <a:pt x="4" y="148"/>
                  </a:lnTo>
                  <a:lnTo>
                    <a:pt x="0" y="144"/>
                  </a:lnTo>
                  <a:lnTo>
                    <a:pt x="4" y="140"/>
                  </a:lnTo>
                  <a:lnTo>
                    <a:pt x="8" y="140"/>
                  </a:lnTo>
                  <a:lnTo>
                    <a:pt x="8" y="136"/>
                  </a:lnTo>
                  <a:lnTo>
                    <a:pt x="12" y="128"/>
                  </a:lnTo>
                  <a:lnTo>
                    <a:pt x="12" y="116"/>
                  </a:lnTo>
                  <a:lnTo>
                    <a:pt x="16" y="112"/>
                  </a:lnTo>
                  <a:lnTo>
                    <a:pt x="20" y="100"/>
                  </a:lnTo>
                  <a:lnTo>
                    <a:pt x="24" y="92"/>
                  </a:lnTo>
                  <a:lnTo>
                    <a:pt x="24" y="88"/>
                  </a:lnTo>
                  <a:lnTo>
                    <a:pt x="28" y="88"/>
                  </a:lnTo>
                  <a:lnTo>
                    <a:pt x="28" y="80"/>
                  </a:lnTo>
                  <a:lnTo>
                    <a:pt x="24" y="76"/>
                  </a:lnTo>
                  <a:lnTo>
                    <a:pt x="24" y="72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28" y="64"/>
                  </a:lnTo>
                  <a:lnTo>
                    <a:pt x="32" y="60"/>
                  </a:lnTo>
                  <a:lnTo>
                    <a:pt x="32" y="48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36"/>
                  </a:lnTo>
                  <a:lnTo>
                    <a:pt x="60" y="32"/>
                  </a:lnTo>
                  <a:lnTo>
                    <a:pt x="68" y="32"/>
                  </a:lnTo>
                  <a:lnTo>
                    <a:pt x="76" y="28"/>
                  </a:lnTo>
                  <a:lnTo>
                    <a:pt x="80" y="24"/>
                  </a:lnTo>
                  <a:lnTo>
                    <a:pt x="84" y="24"/>
                  </a:lnTo>
                  <a:lnTo>
                    <a:pt x="88" y="24"/>
                  </a:lnTo>
                  <a:lnTo>
                    <a:pt x="92" y="24"/>
                  </a:lnTo>
                  <a:lnTo>
                    <a:pt x="100" y="16"/>
                  </a:lnTo>
                  <a:lnTo>
                    <a:pt x="104" y="8"/>
                  </a:lnTo>
                  <a:lnTo>
                    <a:pt x="104" y="4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2" y="8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20" y="16"/>
                  </a:lnTo>
                  <a:lnTo>
                    <a:pt x="124" y="28"/>
                  </a:lnTo>
                  <a:lnTo>
                    <a:pt x="128" y="32"/>
                  </a:lnTo>
                  <a:lnTo>
                    <a:pt x="132" y="40"/>
                  </a:lnTo>
                  <a:lnTo>
                    <a:pt x="132" y="48"/>
                  </a:lnTo>
                  <a:lnTo>
                    <a:pt x="136" y="56"/>
                  </a:lnTo>
                  <a:lnTo>
                    <a:pt x="136" y="60"/>
                  </a:lnTo>
                  <a:lnTo>
                    <a:pt x="136" y="68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40" y="76"/>
                  </a:lnTo>
                  <a:lnTo>
                    <a:pt x="140" y="80"/>
                  </a:lnTo>
                  <a:lnTo>
                    <a:pt x="140" y="84"/>
                  </a:lnTo>
                  <a:lnTo>
                    <a:pt x="140" y="88"/>
                  </a:lnTo>
                  <a:lnTo>
                    <a:pt x="140" y="92"/>
                  </a:lnTo>
                  <a:lnTo>
                    <a:pt x="140" y="96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8" y="108"/>
                  </a:lnTo>
                  <a:lnTo>
                    <a:pt x="152" y="112"/>
                  </a:lnTo>
                  <a:lnTo>
                    <a:pt x="152" y="120"/>
                  </a:lnTo>
                  <a:lnTo>
                    <a:pt x="152" y="124"/>
                  </a:lnTo>
                  <a:lnTo>
                    <a:pt x="156" y="124"/>
                  </a:lnTo>
                  <a:lnTo>
                    <a:pt x="160" y="124"/>
                  </a:lnTo>
                  <a:lnTo>
                    <a:pt x="160" y="128"/>
                  </a:lnTo>
                  <a:lnTo>
                    <a:pt x="164" y="136"/>
                  </a:lnTo>
                  <a:lnTo>
                    <a:pt x="164" y="140"/>
                  </a:lnTo>
                  <a:lnTo>
                    <a:pt x="164" y="144"/>
                  </a:lnTo>
                  <a:lnTo>
                    <a:pt x="164" y="148"/>
                  </a:lnTo>
                  <a:lnTo>
                    <a:pt x="168" y="148"/>
                  </a:lnTo>
                  <a:lnTo>
                    <a:pt x="172" y="148"/>
                  </a:lnTo>
                  <a:lnTo>
                    <a:pt x="172" y="144"/>
                  </a:lnTo>
                  <a:lnTo>
                    <a:pt x="172" y="140"/>
                  </a:lnTo>
                  <a:lnTo>
                    <a:pt x="172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72" y="128"/>
                  </a:lnTo>
                  <a:lnTo>
                    <a:pt x="176" y="128"/>
                  </a:lnTo>
                  <a:lnTo>
                    <a:pt x="180" y="132"/>
                  </a:lnTo>
                  <a:lnTo>
                    <a:pt x="184" y="136"/>
                  </a:lnTo>
                  <a:lnTo>
                    <a:pt x="180" y="140"/>
                  </a:lnTo>
                  <a:lnTo>
                    <a:pt x="184" y="140"/>
                  </a:lnTo>
                  <a:lnTo>
                    <a:pt x="184" y="144"/>
                  </a:lnTo>
                  <a:lnTo>
                    <a:pt x="188" y="152"/>
                  </a:lnTo>
                  <a:lnTo>
                    <a:pt x="196" y="156"/>
                  </a:lnTo>
                  <a:lnTo>
                    <a:pt x="196" y="152"/>
                  </a:lnTo>
                  <a:lnTo>
                    <a:pt x="200" y="152"/>
                  </a:lnTo>
                  <a:lnTo>
                    <a:pt x="204" y="152"/>
                  </a:lnTo>
                  <a:lnTo>
                    <a:pt x="208" y="152"/>
                  </a:lnTo>
                  <a:lnTo>
                    <a:pt x="212" y="156"/>
                  </a:lnTo>
                  <a:lnTo>
                    <a:pt x="216" y="160"/>
                  </a:lnTo>
                  <a:lnTo>
                    <a:pt x="220" y="164"/>
                  </a:lnTo>
                  <a:lnTo>
                    <a:pt x="224" y="164"/>
                  </a:lnTo>
                  <a:lnTo>
                    <a:pt x="240" y="168"/>
                  </a:lnTo>
                  <a:lnTo>
                    <a:pt x="244" y="176"/>
                  </a:lnTo>
                  <a:lnTo>
                    <a:pt x="248" y="184"/>
                  </a:lnTo>
                  <a:lnTo>
                    <a:pt x="252" y="188"/>
                  </a:lnTo>
                  <a:lnTo>
                    <a:pt x="256" y="192"/>
                  </a:lnTo>
                  <a:lnTo>
                    <a:pt x="260" y="196"/>
                  </a:lnTo>
                  <a:lnTo>
                    <a:pt x="264" y="200"/>
                  </a:lnTo>
                  <a:lnTo>
                    <a:pt x="264" y="204"/>
                  </a:lnTo>
                  <a:lnTo>
                    <a:pt x="268" y="204"/>
                  </a:lnTo>
                  <a:lnTo>
                    <a:pt x="272" y="208"/>
                  </a:lnTo>
                  <a:lnTo>
                    <a:pt x="276" y="208"/>
                  </a:lnTo>
                  <a:lnTo>
                    <a:pt x="280" y="208"/>
                  </a:lnTo>
                  <a:lnTo>
                    <a:pt x="284" y="216"/>
                  </a:lnTo>
                  <a:close/>
                  <a:moveTo>
                    <a:pt x="180" y="108"/>
                  </a:moveTo>
                  <a:lnTo>
                    <a:pt x="184" y="108"/>
                  </a:lnTo>
                  <a:lnTo>
                    <a:pt x="188" y="112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92" y="120"/>
                  </a:lnTo>
                  <a:lnTo>
                    <a:pt x="192" y="116"/>
                  </a:lnTo>
                  <a:lnTo>
                    <a:pt x="196" y="116"/>
                  </a:lnTo>
                  <a:lnTo>
                    <a:pt x="200" y="120"/>
                  </a:lnTo>
                  <a:lnTo>
                    <a:pt x="200" y="124"/>
                  </a:lnTo>
                  <a:lnTo>
                    <a:pt x="196" y="124"/>
                  </a:lnTo>
                  <a:lnTo>
                    <a:pt x="192" y="120"/>
                  </a:lnTo>
                  <a:lnTo>
                    <a:pt x="188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20"/>
                  </a:lnTo>
                  <a:lnTo>
                    <a:pt x="184" y="120"/>
                  </a:lnTo>
                  <a:lnTo>
                    <a:pt x="184" y="116"/>
                  </a:lnTo>
                  <a:lnTo>
                    <a:pt x="180" y="116"/>
                  </a:lnTo>
                  <a:lnTo>
                    <a:pt x="180" y="112"/>
                  </a:lnTo>
                  <a:lnTo>
                    <a:pt x="176" y="112"/>
                  </a:lnTo>
                  <a:lnTo>
                    <a:pt x="180" y="112"/>
                  </a:lnTo>
                  <a:lnTo>
                    <a:pt x="180" y="108"/>
                  </a:lnTo>
                  <a:lnTo>
                    <a:pt x="184" y="108"/>
                  </a:lnTo>
                  <a:lnTo>
                    <a:pt x="180" y="10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251"/>
            <p:cNvSpPr>
              <a:spLocks/>
            </p:cNvSpPr>
            <p:nvPr/>
          </p:nvSpPr>
          <p:spPr bwMode="auto">
            <a:xfrm>
              <a:off x="3658" y="1454"/>
              <a:ext cx="752" cy="576"/>
            </a:xfrm>
            <a:custGeom>
              <a:avLst/>
              <a:gdLst>
                <a:gd name="T0" fmla="*/ 576 w 752"/>
                <a:gd name="T1" fmla="*/ 500 h 576"/>
                <a:gd name="T2" fmla="*/ 540 w 752"/>
                <a:gd name="T3" fmla="*/ 500 h 576"/>
                <a:gd name="T4" fmla="*/ 504 w 752"/>
                <a:gd name="T5" fmla="*/ 520 h 576"/>
                <a:gd name="T6" fmla="*/ 484 w 752"/>
                <a:gd name="T7" fmla="*/ 532 h 576"/>
                <a:gd name="T8" fmla="*/ 456 w 752"/>
                <a:gd name="T9" fmla="*/ 536 h 576"/>
                <a:gd name="T10" fmla="*/ 432 w 752"/>
                <a:gd name="T11" fmla="*/ 548 h 576"/>
                <a:gd name="T12" fmla="*/ 404 w 752"/>
                <a:gd name="T13" fmla="*/ 544 h 576"/>
                <a:gd name="T14" fmla="*/ 360 w 752"/>
                <a:gd name="T15" fmla="*/ 548 h 576"/>
                <a:gd name="T16" fmla="*/ 324 w 752"/>
                <a:gd name="T17" fmla="*/ 576 h 576"/>
                <a:gd name="T18" fmla="*/ 296 w 752"/>
                <a:gd name="T19" fmla="*/ 572 h 576"/>
                <a:gd name="T20" fmla="*/ 256 w 752"/>
                <a:gd name="T21" fmla="*/ 568 h 576"/>
                <a:gd name="T22" fmla="*/ 196 w 752"/>
                <a:gd name="T23" fmla="*/ 524 h 576"/>
                <a:gd name="T24" fmla="*/ 148 w 752"/>
                <a:gd name="T25" fmla="*/ 520 h 576"/>
                <a:gd name="T26" fmla="*/ 140 w 752"/>
                <a:gd name="T27" fmla="*/ 484 h 576"/>
                <a:gd name="T28" fmla="*/ 116 w 752"/>
                <a:gd name="T29" fmla="*/ 480 h 576"/>
                <a:gd name="T30" fmla="*/ 100 w 752"/>
                <a:gd name="T31" fmla="*/ 444 h 576"/>
                <a:gd name="T32" fmla="*/ 88 w 752"/>
                <a:gd name="T33" fmla="*/ 416 h 576"/>
                <a:gd name="T34" fmla="*/ 72 w 752"/>
                <a:gd name="T35" fmla="*/ 400 h 576"/>
                <a:gd name="T36" fmla="*/ 52 w 752"/>
                <a:gd name="T37" fmla="*/ 384 h 576"/>
                <a:gd name="T38" fmla="*/ 12 w 752"/>
                <a:gd name="T39" fmla="*/ 360 h 576"/>
                <a:gd name="T40" fmla="*/ 8 w 752"/>
                <a:gd name="T41" fmla="*/ 336 h 576"/>
                <a:gd name="T42" fmla="*/ 32 w 752"/>
                <a:gd name="T43" fmla="*/ 324 h 576"/>
                <a:gd name="T44" fmla="*/ 52 w 752"/>
                <a:gd name="T45" fmla="*/ 324 h 576"/>
                <a:gd name="T46" fmla="*/ 56 w 752"/>
                <a:gd name="T47" fmla="*/ 268 h 576"/>
                <a:gd name="T48" fmla="*/ 68 w 752"/>
                <a:gd name="T49" fmla="*/ 232 h 576"/>
                <a:gd name="T50" fmla="*/ 88 w 752"/>
                <a:gd name="T51" fmla="*/ 204 h 576"/>
                <a:gd name="T52" fmla="*/ 100 w 752"/>
                <a:gd name="T53" fmla="*/ 192 h 576"/>
                <a:gd name="T54" fmla="*/ 104 w 752"/>
                <a:gd name="T55" fmla="*/ 160 h 576"/>
                <a:gd name="T56" fmla="*/ 132 w 752"/>
                <a:gd name="T57" fmla="*/ 116 h 576"/>
                <a:gd name="T58" fmla="*/ 160 w 752"/>
                <a:gd name="T59" fmla="*/ 108 h 576"/>
                <a:gd name="T60" fmla="*/ 172 w 752"/>
                <a:gd name="T61" fmla="*/ 68 h 576"/>
                <a:gd name="T62" fmla="*/ 184 w 752"/>
                <a:gd name="T63" fmla="*/ 28 h 576"/>
                <a:gd name="T64" fmla="*/ 208 w 752"/>
                <a:gd name="T65" fmla="*/ 24 h 576"/>
                <a:gd name="T66" fmla="*/ 232 w 752"/>
                <a:gd name="T67" fmla="*/ 40 h 576"/>
                <a:gd name="T68" fmla="*/ 260 w 752"/>
                <a:gd name="T69" fmla="*/ 12 h 576"/>
                <a:gd name="T70" fmla="*/ 296 w 752"/>
                <a:gd name="T71" fmla="*/ 20 h 576"/>
                <a:gd name="T72" fmla="*/ 312 w 752"/>
                <a:gd name="T73" fmla="*/ 20 h 576"/>
                <a:gd name="T74" fmla="*/ 340 w 752"/>
                <a:gd name="T75" fmla="*/ 20 h 576"/>
                <a:gd name="T76" fmla="*/ 368 w 752"/>
                <a:gd name="T77" fmla="*/ 24 h 576"/>
                <a:gd name="T78" fmla="*/ 388 w 752"/>
                <a:gd name="T79" fmla="*/ 36 h 576"/>
                <a:gd name="T80" fmla="*/ 408 w 752"/>
                <a:gd name="T81" fmla="*/ 56 h 576"/>
                <a:gd name="T82" fmla="*/ 440 w 752"/>
                <a:gd name="T83" fmla="*/ 84 h 576"/>
                <a:gd name="T84" fmla="*/ 452 w 752"/>
                <a:gd name="T85" fmla="*/ 104 h 576"/>
                <a:gd name="T86" fmla="*/ 468 w 752"/>
                <a:gd name="T87" fmla="*/ 120 h 576"/>
                <a:gd name="T88" fmla="*/ 460 w 752"/>
                <a:gd name="T89" fmla="*/ 140 h 576"/>
                <a:gd name="T90" fmla="*/ 444 w 752"/>
                <a:gd name="T91" fmla="*/ 176 h 576"/>
                <a:gd name="T92" fmla="*/ 448 w 752"/>
                <a:gd name="T93" fmla="*/ 196 h 576"/>
                <a:gd name="T94" fmla="*/ 476 w 752"/>
                <a:gd name="T95" fmla="*/ 192 h 576"/>
                <a:gd name="T96" fmla="*/ 496 w 752"/>
                <a:gd name="T97" fmla="*/ 200 h 576"/>
                <a:gd name="T98" fmla="*/ 492 w 752"/>
                <a:gd name="T99" fmla="*/ 224 h 576"/>
                <a:gd name="T100" fmla="*/ 504 w 752"/>
                <a:gd name="T101" fmla="*/ 248 h 576"/>
                <a:gd name="T102" fmla="*/ 516 w 752"/>
                <a:gd name="T103" fmla="*/ 264 h 576"/>
                <a:gd name="T104" fmla="*/ 540 w 752"/>
                <a:gd name="T105" fmla="*/ 284 h 576"/>
                <a:gd name="T106" fmla="*/ 656 w 752"/>
                <a:gd name="T107" fmla="*/ 332 h 576"/>
                <a:gd name="T108" fmla="*/ 740 w 752"/>
                <a:gd name="T109" fmla="*/ 348 h 576"/>
                <a:gd name="T110" fmla="*/ 704 w 752"/>
                <a:gd name="T111" fmla="*/ 39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2" h="576">
                  <a:moveTo>
                    <a:pt x="628" y="472"/>
                  </a:moveTo>
                  <a:lnTo>
                    <a:pt x="620" y="480"/>
                  </a:lnTo>
                  <a:lnTo>
                    <a:pt x="608" y="492"/>
                  </a:lnTo>
                  <a:lnTo>
                    <a:pt x="604" y="500"/>
                  </a:lnTo>
                  <a:lnTo>
                    <a:pt x="600" y="500"/>
                  </a:lnTo>
                  <a:lnTo>
                    <a:pt x="580" y="500"/>
                  </a:lnTo>
                  <a:lnTo>
                    <a:pt x="576" y="500"/>
                  </a:lnTo>
                  <a:lnTo>
                    <a:pt x="568" y="500"/>
                  </a:lnTo>
                  <a:lnTo>
                    <a:pt x="564" y="500"/>
                  </a:lnTo>
                  <a:lnTo>
                    <a:pt x="556" y="500"/>
                  </a:lnTo>
                  <a:lnTo>
                    <a:pt x="552" y="500"/>
                  </a:lnTo>
                  <a:lnTo>
                    <a:pt x="548" y="500"/>
                  </a:lnTo>
                  <a:lnTo>
                    <a:pt x="544" y="500"/>
                  </a:lnTo>
                  <a:lnTo>
                    <a:pt x="540" y="500"/>
                  </a:lnTo>
                  <a:lnTo>
                    <a:pt x="536" y="504"/>
                  </a:lnTo>
                  <a:lnTo>
                    <a:pt x="532" y="504"/>
                  </a:lnTo>
                  <a:lnTo>
                    <a:pt x="528" y="504"/>
                  </a:lnTo>
                  <a:lnTo>
                    <a:pt x="520" y="508"/>
                  </a:lnTo>
                  <a:lnTo>
                    <a:pt x="512" y="512"/>
                  </a:lnTo>
                  <a:lnTo>
                    <a:pt x="508" y="516"/>
                  </a:lnTo>
                  <a:lnTo>
                    <a:pt x="504" y="520"/>
                  </a:lnTo>
                  <a:lnTo>
                    <a:pt x="500" y="520"/>
                  </a:lnTo>
                  <a:lnTo>
                    <a:pt x="500" y="524"/>
                  </a:lnTo>
                  <a:lnTo>
                    <a:pt x="500" y="528"/>
                  </a:lnTo>
                  <a:lnTo>
                    <a:pt x="496" y="532"/>
                  </a:lnTo>
                  <a:lnTo>
                    <a:pt x="492" y="532"/>
                  </a:lnTo>
                  <a:lnTo>
                    <a:pt x="488" y="532"/>
                  </a:lnTo>
                  <a:lnTo>
                    <a:pt x="484" y="532"/>
                  </a:lnTo>
                  <a:lnTo>
                    <a:pt x="484" y="536"/>
                  </a:lnTo>
                  <a:lnTo>
                    <a:pt x="476" y="536"/>
                  </a:lnTo>
                  <a:lnTo>
                    <a:pt x="472" y="536"/>
                  </a:lnTo>
                  <a:lnTo>
                    <a:pt x="468" y="536"/>
                  </a:lnTo>
                  <a:lnTo>
                    <a:pt x="464" y="536"/>
                  </a:lnTo>
                  <a:lnTo>
                    <a:pt x="460" y="536"/>
                  </a:lnTo>
                  <a:lnTo>
                    <a:pt x="456" y="536"/>
                  </a:lnTo>
                  <a:lnTo>
                    <a:pt x="456" y="540"/>
                  </a:lnTo>
                  <a:lnTo>
                    <a:pt x="452" y="544"/>
                  </a:lnTo>
                  <a:lnTo>
                    <a:pt x="448" y="544"/>
                  </a:lnTo>
                  <a:lnTo>
                    <a:pt x="448" y="548"/>
                  </a:lnTo>
                  <a:lnTo>
                    <a:pt x="444" y="548"/>
                  </a:lnTo>
                  <a:lnTo>
                    <a:pt x="440" y="548"/>
                  </a:lnTo>
                  <a:lnTo>
                    <a:pt x="432" y="548"/>
                  </a:lnTo>
                  <a:lnTo>
                    <a:pt x="428" y="548"/>
                  </a:lnTo>
                  <a:lnTo>
                    <a:pt x="424" y="548"/>
                  </a:lnTo>
                  <a:lnTo>
                    <a:pt x="416" y="552"/>
                  </a:lnTo>
                  <a:lnTo>
                    <a:pt x="412" y="552"/>
                  </a:lnTo>
                  <a:lnTo>
                    <a:pt x="412" y="548"/>
                  </a:lnTo>
                  <a:lnTo>
                    <a:pt x="408" y="548"/>
                  </a:lnTo>
                  <a:lnTo>
                    <a:pt x="404" y="544"/>
                  </a:lnTo>
                  <a:lnTo>
                    <a:pt x="404" y="540"/>
                  </a:lnTo>
                  <a:lnTo>
                    <a:pt x="396" y="536"/>
                  </a:lnTo>
                  <a:lnTo>
                    <a:pt x="392" y="532"/>
                  </a:lnTo>
                  <a:lnTo>
                    <a:pt x="384" y="536"/>
                  </a:lnTo>
                  <a:lnTo>
                    <a:pt x="372" y="540"/>
                  </a:lnTo>
                  <a:lnTo>
                    <a:pt x="372" y="544"/>
                  </a:lnTo>
                  <a:lnTo>
                    <a:pt x="360" y="548"/>
                  </a:lnTo>
                  <a:lnTo>
                    <a:pt x="352" y="552"/>
                  </a:lnTo>
                  <a:lnTo>
                    <a:pt x="344" y="552"/>
                  </a:lnTo>
                  <a:lnTo>
                    <a:pt x="340" y="564"/>
                  </a:lnTo>
                  <a:lnTo>
                    <a:pt x="332" y="572"/>
                  </a:lnTo>
                  <a:lnTo>
                    <a:pt x="332" y="576"/>
                  </a:lnTo>
                  <a:lnTo>
                    <a:pt x="328" y="576"/>
                  </a:lnTo>
                  <a:lnTo>
                    <a:pt x="324" y="576"/>
                  </a:lnTo>
                  <a:lnTo>
                    <a:pt x="320" y="572"/>
                  </a:lnTo>
                  <a:lnTo>
                    <a:pt x="316" y="572"/>
                  </a:lnTo>
                  <a:lnTo>
                    <a:pt x="312" y="572"/>
                  </a:lnTo>
                  <a:lnTo>
                    <a:pt x="308" y="572"/>
                  </a:lnTo>
                  <a:lnTo>
                    <a:pt x="304" y="572"/>
                  </a:lnTo>
                  <a:lnTo>
                    <a:pt x="300" y="572"/>
                  </a:lnTo>
                  <a:lnTo>
                    <a:pt x="296" y="572"/>
                  </a:lnTo>
                  <a:lnTo>
                    <a:pt x="292" y="572"/>
                  </a:lnTo>
                  <a:lnTo>
                    <a:pt x="288" y="568"/>
                  </a:lnTo>
                  <a:lnTo>
                    <a:pt x="284" y="568"/>
                  </a:lnTo>
                  <a:lnTo>
                    <a:pt x="276" y="564"/>
                  </a:lnTo>
                  <a:lnTo>
                    <a:pt x="276" y="568"/>
                  </a:lnTo>
                  <a:lnTo>
                    <a:pt x="268" y="568"/>
                  </a:lnTo>
                  <a:lnTo>
                    <a:pt x="256" y="568"/>
                  </a:lnTo>
                  <a:lnTo>
                    <a:pt x="256" y="564"/>
                  </a:lnTo>
                  <a:lnTo>
                    <a:pt x="252" y="564"/>
                  </a:lnTo>
                  <a:lnTo>
                    <a:pt x="252" y="560"/>
                  </a:lnTo>
                  <a:lnTo>
                    <a:pt x="216" y="536"/>
                  </a:lnTo>
                  <a:lnTo>
                    <a:pt x="208" y="532"/>
                  </a:lnTo>
                  <a:lnTo>
                    <a:pt x="204" y="528"/>
                  </a:lnTo>
                  <a:lnTo>
                    <a:pt x="196" y="524"/>
                  </a:lnTo>
                  <a:lnTo>
                    <a:pt x="188" y="524"/>
                  </a:lnTo>
                  <a:lnTo>
                    <a:pt x="184" y="524"/>
                  </a:lnTo>
                  <a:lnTo>
                    <a:pt x="172" y="524"/>
                  </a:lnTo>
                  <a:lnTo>
                    <a:pt x="164" y="524"/>
                  </a:lnTo>
                  <a:lnTo>
                    <a:pt x="160" y="524"/>
                  </a:lnTo>
                  <a:lnTo>
                    <a:pt x="152" y="524"/>
                  </a:lnTo>
                  <a:lnTo>
                    <a:pt x="148" y="520"/>
                  </a:lnTo>
                  <a:lnTo>
                    <a:pt x="148" y="516"/>
                  </a:lnTo>
                  <a:lnTo>
                    <a:pt x="140" y="508"/>
                  </a:lnTo>
                  <a:lnTo>
                    <a:pt x="140" y="492"/>
                  </a:lnTo>
                  <a:lnTo>
                    <a:pt x="144" y="492"/>
                  </a:lnTo>
                  <a:lnTo>
                    <a:pt x="144" y="488"/>
                  </a:lnTo>
                  <a:lnTo>
                    <a:pt x="140" y="488"/>
                  </a:lnTo>
                  <a:lnTo>
                    <a:pt x="140" y="484"/>
                  </a:lnTo>
                  <a:lnTo>
                    <a:pt x="144" y="480"/>
                  </a:lnTo>
                  <a:lnTo>
                    <a:pt x="140" y="480"/>
                  </a:lnTo>
                  <a:lnTo>
                    <a:pt x="136" y="480"/>
                  </a:lnTo>
                  <a:lnTo>
                    <a:pt x="128" y="476"/>
                  </a:lnTo>
                  <a:lnTo>
                    <a:pt x="124" y="476"/>
                  </a:lnTo>
                  <a:lnTo>
                    <a:pt x="120" y="480"/>
                  </a:lnTo>
                  <a:lnTo>
                    <a:pt x="116" y="480"/>
                  </a:lnTo>
                  <a:lnTo>
                    <a:pt x="116" y="476"/>
                  </a:lnTo>
                  <a:lnTo>
                    <a:pt x="116" y="472"/>
                  </a:lnTo>
                  <a:lnTo>
                    <a:pt x="108" y="464"/>
                  </a:lnTo>
                  <a:lnTo>
                    <a:pt x="104" y="456"/>
                  </a:lnTo>
                  <a:lnTo>
                    <a:pt x="100" y="452"/>
                  </a:lnTo>
                  <a:lnTo>
                    <a:pt x="100" y="448"/>
                  </a:lnTo>
                  <a:lnTo>
                    <a:pt x="100" y="444"/>
                  </a:lnTo>
                  <a:lnTo>
                    <a:pt x="100" y="440"/>
                  </a:lnTo>
                  <a:lnTo>
                    <a:pt x="96" y="440"/>
                  </a:lnTo>
                  <a:lnTo>
                    <a:pt x="96" y="436"/>
                  </a:lnTo>
                  <a:lnTo>
                    <a:pt x="96" y="432"/>
                  </a:lnTo>
                  <a:lnTo>
                    <a:pt x="92" y="432"/>
                  </a:lnTo>
                  <a:lnTo>
                    <a:pt x="92" y="428"/>
                  </a:lnTo>
                  <a:lnTo>
                    <a:pt x="88" y="416"/>
                  </a:lnTo>
                  <a:lnTo>
                    <a:pt x="88" y="412"/>
                  </a:lnTo>
                  <a:lnTo>
                    <a:pt x="84" y="412"/>
                  </a:lnTo>
                  <a:lnTo>
                    <a:pt x="80" y="408"/>
                  </a:lnTo>
                  <a:lnTo>
                    <a:pt x="76" y="408"/>
                  </a:lnTo>
                  <a:lnTo>
                    <a:pt x="76" y="404"/>
                  </a:lnTo>
                  <a:lnTo>
                    <a:pt x="76" y="400"/>
                  </a:lnTo>
                  <a:lnTo>
                    <a:pt x="72" y="400"/>
                  </a:lnTo>
                  <a:lnTo>
                    <a:pt x="68" y="400"/>
                  </a:lnTo>
                  <a:lnTo>
                    <a:pt x="64" y="400"/>
                  </a:lnTo>
                  <a:lnTo>
                    <a:pt x="64" y="396"/>
                  </a:lnTo>
                  <a:lnTo>
                    <a:pt x="60" y="392"/>
                  </a:lnTo>
                  <a:lnTo>
                    <a:pt x="60" y="388"/>
                  </a:lnTo>
                  <a:lnTo>
                    <a:pt x="56" y="388"/>
                  </a:lnTo>
                  <a:lnTo>
                    <a:pt x="52" y="384"/>
                  </a:lnTo>
                  <a:lnTo>
                    <a:pt x="52" y="380"/>
                  </a:lnTo>
                  <a:lnTo>
                    <a:pt x="52" y="376"/>
                  </a:lnTo>
                  <a:lnTo>
                    <a:pt x="44" y="372"/>
                  </a:lnTo>
                  <a:lnTo>
                    <a:pt x="36" y="364"/>
                  </a:lnTo>
                  <a:lnTo>
                    <a:pt x="32" y="364"/>
                  </a:lnTo>
                  <a:lnTo>
                    <a:pt x="24" y="360"/>
                  </a:lnTo>
                  <a:lnTo>
                    <a:pt x="12" y="360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52"/>
                  </a:lnTo>
                  <a:lnTo>
                    <a:pt x="4" y="348"/>
                  </a:lnTo>
                  <a:lnTo>
                    <a:pt x="8" y="340"/>
                  </a:lnTo>
                  <a:lnTo>
                    <a:pt x="12" y="340"/>
                  </a:lnTo>
                  <a:lnTo>
                    <a:pt x="8" y="336"/>
                  </a:lnTo>
                  <a:lnTo>
                    <a:pt x="8" y="332"/>
                  </a:lnTo>
                  <a:lnTo>
                    <a:pt x="8" y="328"/>
                  </a:lnTo>
                  <a:lnTo>
                    <a:pt x="12" y="324"/>
                  </a:lnTo>
                  <a:lnTo>
                    <a:pt x="16" y="324"/>
                  </a:lnTo>
                  <a:lnTo>
                    <a:pt x="20" y="324"/>
                  </a:lnTo>
                  <a:lnTo>
                    <a:pt x="28" y="324"/>
                  </a:lnTo>
                  <a:lnTo>
                    <a:pt x="32" y="324"/>
                  </a:lnTo>
                  <a:lnTo>
                    <a:pt x="36" y="324"/>
                  </a:lnTo>
                  <a:lnTo>
                    <a:pt x="36" y="328"/>
                  </a:lnTo>
                  <a:lnTo>
                    <a:pt x="40" y="328"/>
                  </a:lnTo>
                  <a:lnTo>
                    <a:pt x="40" y="324"/>
                  </a:lnTo>
                  <a:lnTo>
                    <a:pt x="44" y="324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56" y="320"/>
                  </a:lnTo>
                  <a:lnTo>
                    <a:pt x="56" y="316"/>
                  </a:lnTo>
                  <a:lnTo>
                    <a:pt x="56" y="304"/>
                  </a:lnTo>
                  <a:lnTo>
                    <a:pt x="56" y="300"/>
                  </a:lnTo>
                  <a:lnTo>
                    <a:pt x="56" y="276"/>
                  </a:lnTo>
                  <a:lnTo>
                    <a:pt x="56" y="272"/>
                  </a:lnTo>
                  <a:lnTo>
                    <a:pt x="56" y="268"/>
                  </a:lnTo>
                  <a:lnTo>
                    <a:pt x="56" y="260"/>
                  </a:lnTo>
                  <a:lnTo>
                    <a:pt x="60" y="252"/>
                  </a:lnTo>
                  <a:lnTo>
                    <a:pt x="60" y="248"/>
                  </a:lnTo>
                  <a:lnTo>
                    <a:pt x="64" y="244"/>
                  </a:lnTo>
                  <a:lnTo>
                    <a:pt x="68" y="240"/>
                  </a:lnTo>
                  <a:lnTo>
                    <a:pt x="68" y="236"/>
                  </a:lnTo>
                  <a:lnTo>
                    <a:pt x="68" y="232"/>
                  </a:lnTo>
                  <a:lnTo>
                    <a:pt x="68" y="228"/>
                  </a:lnTo>
                  <a:lnTo>
                    <a:pt x="64" y="220"/>
                  </a:lnTo>
                  <a:lnTo>
                    <a:pt x="68" y="216"/>
                  </a:lnTo>
                  <a:lnTo>
                    <a:pt x="72" y="208"/>
                  </a:lnTo>
                  <a:lnTo>
                    <a:pt x="80" y="200"/>
                  </a:lnTo>
                  <a:lnTo>
                    <a:pt x="84" y="204"/>
                  </a:lnTo>
                  <a:lnTo>
                    <a:pt x="88" y="204"/>
                  </a:lnTo>
                  <a:lnTo>
                    <a:pt x="88" y="208"/>
                  </a:lnTo>
                  <a:lnTo>
                    <a:pt x="92" y="208"/>
                  </a:lnTo>
                  <a:lnTo>
                    <a:pt x="96" y="208"/>
                  </a:lnTo>
                  <a:lnTo>
                    <a:pt x="100" y="204"/>
                  </a:lnTo>
                  <a:lnTo>
                    <a:pt x="100" y="200"/>
                  </a:lnTo>
                  <a:lnTo>
                    <a:pt x="96" y="196"/>
                  </a:lnTo>
                  <a:lnTo>
                    <a:pt x="100" y="192"/>
                  </a:lnTo>
                  <a:lnTo>
                    <a:pt x="100" y="188"/>
                  </a:lnTo>
                  <a:lnTo>
                    <a:pt x="100" y="184"/>
                  </a:lnTo>
                  <a:lnTo>
                    <a:pt x="100" y="180"/>
                  </a:lnTo>
                  <a:lnTo>
                    <a:pt x="100" y="176"/>
                  </a:lnTo>
                  <a:lnTo>
                    <a:pt x="104" y="168"/>
                  </a:lnTo>
                  <a:lnTo>
                    <a:pt x="104" y="164"/>
                  </a:lnTo>
                  <a:lnTo>
                    <a:pt x="104" y="160"/>
                  </a:lnTo>
                  <a:lnTo>
                    <a:pt x="104" y="156"/>
                  </a:lnTo>
                  <a:lnTo>
                    <a:pt x="108" y="152"/>
                  </a:lnTo>
                  <a:lnTo>
                    <a:pt x="112" y="152"/>
                  </a:lnTo>
                  <a:lnTo>
                    <a:pt x="112" y="148"/>
                  </a:lnTo>
                  <a:lnTo>
                    <a:pt x="116" y="148"/>
                  </a:lnTo>
                  <a:lnTo>
                    <a:pt x="120" y="136"/>
                  </a:lnTo>
                  <a:lnTo>
                    <a:pt x="132" y="116"/>
                  </a:lnTo>
                  <a:lnTo>
                    <a:pt x="136" y="116"/>
                  </a:lnTo>
                  <a:lnTo>
                    <a:pt x="136" y="112"/>
                  </a:lnTo>
                  <a:lnTo>
                    <a:pt x="148" y="108"/>
                  </a:lnTo>
                  <a:lnTo>
                    <a:pt x="152" y="108"/>
                  </a:lnTo>
                  <a:lnTo>
                    <a:pt x="156" y="108"/>
                  </a:lnTo>
                  <a:lnTo>
                    <a:pt x="156" y="112"/>
                  </a:lnTo>
                  <a:lnTo>
                    <a:pt x="160" y="108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60" y="92"/>
                  </a:lnTo>
                  <a:lnTo>
                    <a:pt x="164" y="76"/>
                  </a:lnTo>
                  <a:lnTo>
                    <a:pt x="168" y="72"/>
                  </a:lnTo>
                  <a:lnTo>
                    <a:pt x="168" y="68"/>
                  </a:lnTo>
                  <a:lnTo>
                    <a:pt x="172" y="68"/>
                  </a:lnTo>
                  <a:lnTo>
                    <a:pt x="172" y="64"/>
                  </a:lnTo>
                  <a:lnTo>
                    <a:pt x="172" y="60"/>
                  </a:lnTo>
                  <a:lnTo>
                    <a:pt x="176" y="56"/>
                  </a:lnTo>
                  <a:lnTo>
                    <a:pt x="176" y="52"/>
                  </a:lnTo>
                  <a:lnTo>
                    <a:pt x="172" y="48"/>
                  </a:lnTo>
                  <a:lnTo>
                    <a:pt x="180" y="32"/>
                  </a:lnTo>
                  <a:lnTo>
                    <a:pt x="184" y="28"/>
                  </a:lnTo>
                  <a:lnTo>
                    <a:pt x="188" y="28"/>
                  </a:lnTo>
                  <a:lnTo>
                    <a:pt x="192" y="28"/>
                  </a:lnTo>
                  <a:lnTo>
                    <a:pt x="196" y="28"/>
                  </a:lnTo>
                  <a:lnTo>
                    <a:pt x="200" y="32"/>
                  </a:lnTo>
                  <a:lnTo>
                    <a:pt x="204" y="32"/>
                  </a:lnTo>
                  <a:lnTo>
                    <a:pt x="208" y="28"/>
                  </a:lnTo>
                  <a:lnTo>
                    <a:pt x="208" y="24"/>
                  </a:lnTo>
                  <a:lnTo>
                    <a:pt x="212" y="24"/>
                  </a:lnTo>
                  <a:lnTo>
                    <a:pt x="216" y="24"/>
                  </a:lnTo>
                  <a:lnTo>
                    <a:pt x="220" y="24"/>
                  </a:lnTo>
                  <a:lnTo>
                    <a:pt x="220" y="28"/>
                  </a:lnTo>
                  <a:lnTo>
                    <a:pt x="224" y="32"/>
                  </a:lnTo>
                  <a:lnTo>
                    <a:pt x="228" y="40"/>
                  </a:lnTo>
                  <a:lnTo>
                    <a:pt x="232" y="40"/>
                  </a:lnTo>
                  <a:lnTo>
                    <a:pt x="236" y="28"/>
                  </a:lnTo>
                  <a:lnTo>
                    <a:pt x="244" y="8"/>
                  </a:lnTo>
                  <a:lnTo>
                    <a:pt x="248" y="0"/>
                  </a:lnTo>
                  <a:lnTo>
                    <a:pt x="248" y="4"/>
                  </a:lnTo>
                  <a:lnTo>
                    <a:pt x="252" y="4"/>
                  </a:lnTo>
                  <a:lnTo>
                    <a:pt x="252" y="8"/>
                  </a:lnTo>
                  <a:lnTo>
                    <a:pt x="260" y="12"/>
                  </a:lnTo>
                  <a:lnTo>
                    <a:pt x="264" y="12"/>
                  </a:lnTo>
                  <a:lnTo>
                    <a:pt x="268" y="16"/>
                  </a:lnTo>
                  <a:lnTo>
                    <a:pt x="268" y="20"/>
                  </a:lnTo>
                  <a:lnTo>
                    <a:pt x="276" y="24"/>
                  </a:lnTo>
                  <a:lnTo>
                    <a:pt x="280" y="24"/>
                  </a:lnTo>
                  <a:lnTo>
                    <a:pt x="292" y="20"/>
                  </a:lnTo>
                  <a:lnTo>
                    <a:pt x="296" y="20"/>
                  </a:lnTo>
                  <a:lnTo>
                    <a:pt x="300" y="16"/>
                  </a:lnTo>
                  <a:lnTo>
                    <a:pt x="304" y="16"/>
                  </a:lnTo>
                  <a:lnTo>
                    <a:pt x="304" y="12"/>
                  </a:lnTo>
                  <a:lnTo>
                    <a:pt x="308" y="12"/>
                  </a:lnTo>
                  <a:lnTo>
                    <a:pt x="308" y="16"/>
                  </a:lnTo>
                  <a:lnTo>
                    <a:pt x="312" y="16"/>
                  </a:lnTo>
                  <a:lnTo>
                    <a:pt x="312" y="20"/>
                  </a:lnTo>
                  <a:lnTo>
                    <a:pt x="316" y="20"/>
                  </a:lnTo>
                  <a:lnTo>
                    <a:pt x="320" y="20"/>
                  </a:lnTo>
                  <a:lnTo>
                    <a:pt x="328" y="20"/>
                  </a:lnTo>
                  <a:lnTo>
                    <a:pt x="328" y="16"/>
                  </a:lnTo>
                  <a:lnTo>
                    <a:pt x="332" y="20"/>
                  </a:lnTo>
                  <a:lnTo>
                    <a:pt x="336" y="20"/>
                  </a:lnTo>
                  <a:lnTo>
                    <a:pt x="340" y="20"/>
                  </a:lnTo>
                  <a:lnTo>
                    <a:pt x="344" y="20"/>
                  </a:lnTo>
                  <a:lnTo>
                    <a:pt x="348" y="24"/>
                  </a:lnTo>
                  <a:lnTo>
                    <a:pt x="352" y="24"/>
                  </a:lnTo>
                  <a:lnTo>
                    <a:pt x="360" y="20"/>
                  </a:lnTo>
                  <a:lnTo>
                    <a:pt x="360" y="24"/>
                  </a:lnTo>
                  <a:lnTo>
                    <a:pt x="364" y="24"/>
                  </a:lnTo>
                  <a:lnTo>
                    <a:pt x="368" y="24"/>
                  </a:lnTo>
                  <a:lnTo>
                    <a:pt x="368" y="28"/>
                  </a:lnTo>
                  <a:lnTo>
                    <a:pt x="372" y="28"/>
                  </a:lnTo>
                  <a:lnTo>
                    <a:pt x="372" y="32"/>
                  </a:lnTo>
                  <a:lnTo>
                    <a:pt x="376" y="32"/>
                  </a:lnTo>
                  <a:lnTo>
                    <a:pt x="380" y="36"/>
                  </a:lnTo>
                  <a:lnTo>
                    <a:pt x="384" y="36"/>
                  </a:lnTo>
                  <a:lnTo>
                    <a:pt x="388" y="36"/>
                  </a:lnTo>
                  <a:lnTo>
                    <a:pt x="392" y="36"/>
                  </a:lnTo>
                  <a:lnTo>
                    <a:pt x="396" y="44"/>
                  </a:lnTo>
                  <a:lnTo>
                    <a:pt x="400" y="44"/>
                  </a:lnTo>
                  <a:lnTo>
                    <a:pt x="404" y="48"/>
                  </a:lnTo>
                  <a:lnTo>
                    <a:pt x="404" y="52"/>
                  </a:lnTo>
                  <a:lnTo>
                    <a:pt x="408" y="52"/>
                  </a:lnTo>
                  <a:lnTo>
                    <a:pt x="408" y="56"/>
                  </a:lnTo>
                  <a:lnTo>
                    <a:pt x="412" y="60"/>
                  </a:lnTo>
                  <a:lnTo>
                    <a:pt x="412" y="64"/>
                  </a:lnTo>
                  <a:lnTo>
                    <a:pt x="416" y="64"/>
                  </a:lnTo>
                  <a:lnTo>
                    <a:pt x="424" y="72"/>
                  </a:lnTo>
                  <a:lnTo>
                    <a:pt x="428" y="76"/>
                  </a:lnTo>
                  <a:lnTo>
                    <a:pt x="432" y="76"/>
                  </a:lnTo>
                  <a:lnTo>
                    <a:pt x="440" y="84"/>
                  </a:lnTo>
                  <a:lnTo>
                    <a:pt x="444" y="84"/>
                  </a:lnTo>
                  <a:lnTo>
                    <a:pt x="444" y="88"/>
                  </a:lnTo>
                  <a:lnTo>
                    <a:pt x="444" y="92"/>
                  </a:lnTo>
                  <a:lnTo>
                    <a:pt x="448" y="96"/>
                  </a:lnTo>
                  <a:lnTo>
                    <a:pt x="448" y="100"/>
                  </a:lnTo>
                  <a:lnTo>
                    <a:pt x="452" y="100"/>
                  </a:lnTo>
                  <a:lnTo>
                    <a:pt x="452" y="104"/>
                  </a:lnTo>
                  <a:lnTo>
                    <a:pt x="456" y="104"/>
                  </a:lnTo>
                  <a:lnTo>
                    <a:pt x="460" y="104"/>
                  </a:lnTo>
                  <a:lnTo>
                    <a:pt x="460" y="108"/>
                  </a:lnTo>
                  <a:lnTo>
                    <a:pt x="464" y="108"/>
                  </a:lnTo>
                  <a:lnTo>
                    <a:pt x="464" y="112"/>
                  </a:lnTo>
                  <a:lnTo>
                    <a:pt x="468" y="116"/>
                  </a:lnTo>
                  <a:lnTo>
                    <a:pt x="468" y="120"/>
                  </a:lnTo>
                  <a:lnTo>
                    <a:pt x="472" y="120"/>
                  </a:lnTo>
                  <a:lnTo>
                    <a:pt x="472" y="124"/>
                  </a:lnTo>
                  <a:lnTo>
                    <a:pt x="468" y="124"/>
                  </a:lnTo>
                  <a:lnTo>
                    <a:pt x="468" y="128"/>
                  </a:lnTo>
                  <a:lnTo>
                    <a:pt x="468" y="132"/>
                  </a:lnTo>
                  <a:lnTo>
                    <a:pt x="464" y="132"/>
                  </a:lnTo>
                  <a:lnTo>
                    <a:pt x="460" y="140"/>
                  </a:lnTo>
                  <a:lnTo>
                    <a:pt x="456" y="148"/>
                  </a:lnTo>
                  <a:lnTo>
                    <a:pt x="452" y="148"/>
                  </a:lnTo>
                  <a:lnTo>
                    <a:pt x="448" y="156"/>
                  </a:lnTo>
                  <a:lnTo>
                    <a:pt x="444" y="160"/>
                  </a:lnTo>
                  <a:lnTo>
                    <a:pt x="444" y="164"/>
                  </a:lnTo>
                  <a:lnTo>
                    <a:pt x="440" y="172"/>
                  </a:lnTo>
                  <a:lnTo>
                    <a:pt x="444" y="176"/>
                  </a:lnTo>
                  <a:lnTo>
                    <a:pt x="444" y="184"/>
                  </a:lnTo>
                  <a:lnTo>
                    <a:pt x="444" y="188"/>
                  </a:lnTo>
                  <a:lnTo>
                    <a:pt x="444" y="192"/>
                  </a:lnTo>
                  <a:lnTo>
                    <a:pt x="444" y="196"/>
                  </a:lnTo>
                  <a:lnTo>
                    <a:pt x="440" y="196"/>
                  </a:lnTo>
                  <a:lnTo>
                    <a:pt x="444" y="196"/>
                  </a:lnTo>
                  <a:lnTo>
                    <a:pt x="448" y="196"/>
                  </a:lnTo>
                  <a:lnTo>
                    <a:pt x="448" y="200"/>
                  </a:lnTo>
                  <a:lnTo>
                    <a:pt x="452" y="200"/>
                  </a:lnTo>
                  <a:lnTo>
                    <a:pt x="456" y="196"/>
                  </a:lnTo>
                  <a:lnTo>
                    <a:pt x="460" y="196"/>
                  </a:lnTo>
                  <a:lnTo>
                    <a:pt x="468" y="196"/>
                  </a:lnTo>
                  <a:lnTo>
                    <a:pt x="472" y="196"/>
                  </a:lnTo>
                  <a:lnTo>
                    <a:pt x="476" y="192"/>
                  </a:lnTo>
                  <a:lnTo>
                    <a:pt x="484" y="192"/>
                  </a:lnTo>
                  <a:lnTo>
                    <a:pt x="492" y="192"/>
                  </a:lnTo>
                  <a:lnTo>
                    <a:pt x="492" y="196"/>
                  </a:lnTo>
                  <a:lnTo>
                    <a:pt x="496" y="196"/>
                  </a:lnTo>
                  <a:lnTo>
                    <a:pt x="500" y="196"/>
                  </a:lnTo>
                  <a:lnTo>
                    <a:pt x="500" y="200"/>
                  </a:lnTo>
                  <a:lnTo>
                    <a:pt x="496" y="200"/>
                  </a:lnTo>
                  <a:lnTo>
                    <a:pt x="496" y="204"/>
                  </a:lnTo>
                  <a:lnTo>
                    <a:pt x="492" y="208"/>
                  </a:lnTo>
                  <a:lnTo>
                    <a:pt x="484" y="216"/>
                  </a:lnTo>
                  <a:lnTo>
                    <a:pt x="488" y="216"/>
                  </a:lnTo>
                  <a:lnTo>
                    <a:pt x="488" y="220"/>
                  </a:lnTo>
                  <a:lnTo>
                    <a:pt x="492" y="220"/>
                  </a:lnTo>
                  <a:lnTo>
                    <a:pt x="492" y="224"/>
                  </a:lnTo>
                  <a:lnTo>
                    <a:pt x="492" y="228"/>
                  </a:lnTo>
                  <a:lnTo>
                    <a:pt x="492" y="232"/>
                  </a:lnTo>
                  <a:lnTo>
                    <a:pt x="496" y="236"/>
                  </a:lnTo>
                  <a:lnTo>
                    <a:pt x="500" y="240"/>
                  </a:lnTo>
                  <a:lnTo>
                    <a:pt x="504" y="240"/>
                  </a:lnTo>
                  <a:lnTo>
                    <a:pt x="504" y="244"/>
                  </a:lnTo>
                  <a:lnTo>
                    <a:pt x="504" y="248"/>
                  </a:lnTo>
                  <a:lnTo>
                    <a:pt x="508" y="248"/>
                  </a:lnTo>
                  <a:lnTo>
                    <a:pt x="508" y="252"/>
                  </a:lnTo>
                  <a:lnTo>
                    <a:pt x="512" y="252"/>
                  </a:lnTo>
                  <a:lnTo>
                    <a:pt x="516" y="252"/>
                  </a:lnTo>
                  <a:lnTo>
                    <a:pt x="516" y="256"/>
                  </a:lnTo>
                  <a:lnTo>
                    <a:pt x="516" y="260"/>
                  </a:lnTo>
                  <a:lnTo>
                    <a:pt x="516" y="264"/>
                  </a:lnTo>
                  <a:lnTo>
                    <a:pt x="520" y="264"/>
                  </a:lnTo>
                  <a:lnTo>
                    <a:pt x="524" y="268"/>
                  </a:lnTo>
                  <a:lnTo>
                    <a:pt x="524" y="272"/>
                  </a:lnTo>
                  <a:lnTo>
                    <a:pt x="524" y="276"/>
                  </a:lnTo>
                  <a:lnTo>
                    <a:pt x="532" y="280"/>
                  </a:lnTo>
                  <a:lnTo>
                    <a:pt x="536" y="280"/>
                  </a:lnTo>
                  <a:lnTo>
                    <a:pt x="540" y="284"/>
                  </a:lnTo>
                  <a:lnTo>
                    <a:pt x="552" y="296"/>
                  </a:lnTo>
                  <a:lnTo>
                    <a:pt x="584" y="308"/>
                  </a:lnTo>
                  <a:lnTo>
                    <a:pt x="604" y="312"/>
                  </a:lnTo>
                  <a:lnTo>
                    <a:pt x="612" y="316"/>
                  </a:lnTo>
                  <a:lnTo>
                    <a:pt x="624" y="320"/>
                  </a:lnTo>
                  <a:lnTo>
                    <a:pt x="636" y="324"/>
                  </a:lnTo>
                  <a:lnTo>
                    <a:pt x="656" y="332"/>
                  </a:lnTo>
                  <a:lnTo>
                    <a:pt x="668" y="336"/>
                  </a:lnTo>
                  <a:lnTo>
                    <a:pt x="680" y="340"/>
                  </a:lnTo>
                  <a:lnTo>
                    <a:pt x="692" y="344"/>
                  </a:lnTo>
                  <a:lnTo>
                    <a:pt x="704" y="348"/>
                  </a:lnTo>
                  <a:lnTo>
                    <a:pt x="708" y="348"/>
                  </a:lnTo>
                  <a:lnTo>
                    <a:pt x="736" y="348"/>
                  </a:lnTo>
                  <a:lnTo>
                    <a:pt x="740" y="348"/>
                  </a:lnTo>
                  <a:lnTo>
                    <a:pt x="748" y="348"/>
                  </a:lnTo>
                  <a:lnTo>
                    <a:pt x="752" y="348"/>
                  </a:lnTo>
                  <a:lnTo>
                    <a:pt x="748" y="352"/>
                  </a:lnTo>
                  <a:lnTo>
                    <a:pt x="740" y="356"/>
                  </a:lnTo>
                  <a:lnTo>
                    <a:pt x="736" y="364"/>
                  </a:lnTo>
                  <a:lnTo>
                    <a:pt x="732" y="368"/>
                  </a:lnTo>
                  <a:lnTo>
                    <a:pt x="704" y="392"/>
                  </a:lnTo>
                  <a:lnTo>
                    <a:pt x="680" y="416"/>
                  </a:lnTo>
                  <a:lnTo>
                    <a:pt x="660" y="440"/>
                  </a:lnTo>
                  <a:lnTo>
                    <a:pt x="652" y="444"/>
                  </a:lnTo>
                  <a:lnTo>
                    <a:pt x="652" y="448"/>
                  </a:lnTo>
                  <a:lnTo>
                    <a:pt x="640" y="460"/>
                  </a:lnTo>
                  <a:lnTo>
                    <a:pt x="628" y="47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252"/>
            <p:cNvSpPr>
              <a:spLocks/>
            </p:cNvSpPr>
            <p:nvPr/>
          </p:nvSpPr>
          <p:spPr bwMode="auto">
            <a:xfrm>
              <a:off x="1158" y="1506"/>
              <a:ext cx="152" cy="40"/>
            </a:xfrm>
            <a:custGeom>
              <a:avLst/>
              <a:gdLst>
                <a:gd name="T0" fmla="*/ 72 w 152"/>
                <a:gd name="T1" fmla="*/ 20 h 40"/>
                <a:gd name="T2" fmla="*/ 64 w 152"/>
                <a:gd name="T3" fmla="*/ 16 h 40"/>
                <a:gd name="T4" fmla="*/ 56 w 152"/>
                <a:gd name="T5" fmla="*/ 20 h 40"/>
                <a:gd name="T6" fmla="*/ 36 w 152"/>
                <a:gd name="T7" fmla="*/ 20 h 40"/>
                <a:gd name="T8" fmla="*/ 28 w 152"/>
                <a:gd name="T9" fmla="*/ 24 h 40"/>
                <a:gd name="T10" fmla="*/ 20 w 152"/>
                <a:gd name="T11" fmla="*/ 28 h 40"/>
                <a:gd name="T12" fmla="*/ 12 w 152"/>
                <a:gd name="T13" fmla="*/ 16 h 40"/>
                <a:gd name="T14" fmla="*/ 32 w 152"/>
                <a:gd name="T15" fmla="*/ 12 h 40"/>
                <a:gd name="T16" fmla="*/ 44 w 152"/>
                <a:gd name="T17" fmla="*/ 12 h 40"/>
                <a:gd name="T18" fmla="*/ 64 w 152"/>
                <a:gd name="T19" fmla="*/ 12 h 40"/>
                <a:gd name="T20" fmla="*/ 68 w 152"/>
                <a:gd name="T21" fmla="*/ 8 h 40"/>
                <a:gd name="T22" fmla="*/ 72 w 152"/>
                <a:gd name="T23" fmla="*/ 4 h 40"/>
                <a:gd name="T24" fmla="*/ 80 w 152"/>
                <a:gd name="T25" fmla="*/ 8 h 40"/>
                <a:gd name="T26" fmla="*/ 84 w 152"/>
                <a:gd name="T27" fmla="*/ 4 h 40"/>
                <a:gd name="T28" fmla="*/ 96 w 152"/>
                <a:gd name="T29" fmla="*/ 4 h 40"/>
                <a:gd name="T30" fmla="*/ 100 w 152"/>
                <a:gd name="T31" fmla="*/ 8 h 40"/>
                <a:gd name="T32" fmla="*/ 104 w 152"/>
                <a:gd name="T33" fmla="*/ 12 h 40"/>
                <a:gd name="T34" fmla="*/ 112 w 152"/>
                <a:gd name="T35" fmla="*/ 8 h 40"/>
                <a:gd name="T36" fmla="*/ 116 w 152"/>
                <a:gd name="T37" fmla="*/ 12 h 40"/>
                <a:gd name="T38" fmla="*/ 120 w 152"/>
                <a:gd name="T39" fmla="*/ 16 h 40"/>
                <a:gd name="T40" fmla="*/ 124 w 152"/>
                <a:gd name="T41" fmla="*/ 20 h 40"/>
                <a:gd name="T42" fmla="*/ 132 w 152"/>
                <a:gd name="T43" fmla="*/ 20 h 40"/>
                <a:gd name="T44" fmla="*/ 136 w 152"/>
                <a:gd name="T45" fmla="*/ 16 h 40"/>
                <a:gd name="T46" fmla="*/ 148 w 152"/>
                <a:gd name="T47" fmla="*/ 16 h 40"/>
                <a:gd name="T48" fmla="*/ 152 w 152"/>
                <a:gd name="T49" fmla="*/ 20 h 40"/>
                <a:gd name="T50" fmla="*/ 148 w 152"/>
                <a:gd name="T51" fmla="*/ 28 h 40"/>
                <a:gd name="T52" fmla="*/ 136 w 152"/>
                <a:gd name="T53" fmla="*/ 28 h 40"/>
                <a:gd name="T54" fmla="*/ 132 w 152"/>
                <a:gd name="T55" fmla="*/ 32 h 40"/>
                <a:gd name="T56" fmla="*/ 120 w 152"/>
                <a:gd name="T57" fmla="*/ 32 h 40"/>
                <a:gd name="T58" fmla="*/ 112 w 152"/>
                <a:gd name="T59" fmla="*/ 28 h 40"/>
                <a:gd name="T60" fmla="*/ 108 w 152"/>
                <a:gd name="T61" fmla="*/ 24 h 40"/>
                <a:gd name="T62" fmla="*/ 100 w 152"/>
                <a:gd name="T63" fmla="*/ 20 h 40"/>
                <a:gd name="T64" fmla="*/ 92 w 152"/>
                <a:gd name="T65" fmla="*/ 20 h 40"/>
                <a:gd name="T66" fmla="*/ 84 w 152"/>
                <a:gd name="T67" fmla="*/ 12 h 40"/>
                <a:gd name="T68" fmla="*/ 80 w 152"/>
                <a:gd name="T69" fmla="*/ 16 h 40"/>
                <a:gd name="T70" fmla="*/ 80 w 152"/>
                <a:gd name="T71" fmla="*/ 24 h 40"/>
                <a:gd name="T72" fmla="*/ 72 w 152"/>
                <a:gd name="T73" fmla="*/ 24 h 40"/>
                <a:gd name="T74" fmla="*/ 52 w 152"/>
                <a:gd name="T75" fmla="*/ 32 h 40"/>
                <a:gd name="T76" fmla="*/ 48 w 152"/>
                <a:gd name="T77" fmla="*/ 36 h 40"/>
                <a:gd name="T78" fmla="*/ 12 w 152"/>
                <a:gd name="T79" fmla="*/ 36 h 40"/>
                <a:gd name="T80" fmla="*/ 4 w 152"/>
                <a:gd name="T81" fmla="*/ 40 h 40"/>
                <a:gd name="T82" fmla="*/ 0 w 152"/>
                <a:gd name="T83" fmla="*/ 28 h 40"/>
                <a:gd name="T84" fmla="*/ 4 w 152"/>
                <a:gd name="T85" fmla="*/ 24 h 40"/>
                <a:gd name="T86" fmla="*/ 8 w 152"/>
                <a:gd name="T87" fmla="*/ 20 h 40"/>
                <a:gd name="T88" fmla="*/ 8 w 152"/>
                <a:gd name="T89" fmla="*/ 20 h 40"/>
                <a:gd name="T90" fmla="*/ 12 w 152"/>
                <a:gd name="T91" fmla="*/ 24 h 40"/>
                <a:gd name="T92" fmla="*/ 20 w 152"/>
                <a:gd name="T93" fmla="*/ 32 h 40"/>
                <a:gd name="T94" fmla="*/ 28 w 152"/>
                <a:gd name="T95" fmla="*/ 28 h 40"/>
                <a:gd name="T96" fmla="*/ 32 w 152"/>
                <a:gd name="T97" fmla="*/ 32 h 40"/>
                <a:gd name="T98" fmla="*/ 32 w 152"/>
                <a:gd name="T99" fmla="*/ 32 h 40"/>
                <a:gd name="T100" fmla="*/ 28 w 152"/>
                <a:gd name="T101" fmla="*/ 24 h 40"/>
                <a:gd name="T102" fmla="*/ 36 w 152"/>
                <a:gd name="T103" fmla="*/ 24 h 40"/>
                <a:gd name="T104" fmla="*/ 52 w 152"/>
                <a:gd name="T105" fmla="*/ 20 h 40"/>
                <a:gd name="T106" fmla="*/ 64 w 152"/>
                <a:gd name="T107" fmla="*/ 16 h 40"/>
                <a:gd name="T108" fmla="*/ 72 w 152"/>
                <a:gd name="T10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40">
                  <a:moveTo>
                    <a:pt x="76" y="20"/>
                  </a:moveTo>
                  <a:lnTo>
                    <a:pt x="72" y="20"/>
                  </a:lnTo>
                  <a:lnTo>
                    <a:pt x="68" y="20"/>
                  </a:lnTo>
                  <a:lnTo>
                    <a:pt x="64" y="16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2" y="20"/>
                  </a:lnTo>
                  <a:lnTo>
                    <a:pt x="36" y="20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6" y="24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44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8" y="0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0" y="8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8"/>
                  </a:lnTo>
                  <a:lnTo>
                    <a:pt x="112" y="12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20" y="16"/>
                  </a:lnTo>
                  <a:lnTo>
                    <a:pt x="120" y="20"/>
                  </a:lnTo>
                  <a:lnTo>
                    <a:pt x="124" y="20"/>
                  </a:lnTo>
                  <a:lnTo>
                    <a:pt x="128" y="20"/>
                  </a:lnTo>
                  <a:lnTo>
                    <a:pt x="132" y="20"/>
                  </a:lnTo>
                  <a:lnTo>
                    <a:pt x="132" y="16"/>
                  </a:lnTo>
                  <a:lnTo>
                    <a:pt x="136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48" y="20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48" y="28"/>
                  </a:lnTo>
                  <a:lnTo>
                    <a:pt x="140" y="28"/>
                  </a:lnTo>
                  <a:lnTo>
                    <a:pt x="136" y="28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4" y="32"/>
                  </a:lnTo>
                  <a:lnTo>
                    <a:pt x="120" y="32"/>
                  </a:lnTo>
                  <a:lnTo>
                    <a:pt x="116" y="28"/>
                  </a:lnTo>
                  <a:lnTo>
                    <a:pt x="112" y="28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4"/>
                  </a:lnTo>
                  <a:lnTo>
                    <a:pt x="100" y="20"/>
                  </a:lnTo>
                  <a:lnTo>
                    <a:pt x="96" y="20"/>
                  </a:lnTo>
                  <a:lnTo>
                    <a:pt x="92" y="20"/>
                  </a:lnTo>
                  <a:lnTo>
                    <a:pt x="88" y="16"/>
                  </a:lnTo>
                  <a:lnTo>
                    <a:pt x="84" y="12"/>
                  </a:lnTo>
                  <a:lnTo>
                    <a:pt x="84" y="16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76" y="24"/>
                  </a:lnTo>
                  <a:lnTo>
                    <a:pt x="72" y="24"/>
                  </a:lnTo>
                  <a:lnTo>
                    <a:pt x="52" y="28"/>
                  </a:lnTo>
                  <a:lnTo>
                    <a:pt x="52" y="32"/>
                  </a:lnTo>
                  <a:lnTo>
                    <a:pt x="52" y="36"/>
                  </a:lnTo>
                  <a:lnTo>
                    <a:pt x="48" y="36"/>
                  </a:lnTo>
                  <a:lnTo>
                    <a:pt x="40" y="36"/>
                  </a:lnTo>
                  <a:lnTo>
                    <a:pt x="12" y="36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2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52" y="20"/>
                  </a:lnTo>
                  <a:lnTo>
                    <a:pt x="60" y="20"/>
                  </a:lnTo>
                  <a:lnTo>
                    <a:pt x="64" y="16"/>
                  </a:lnTo>
                  <a:lnTo>
                    <a:pt x="68" y="20"/>
                  </a:lnTo>
                  <a:lnTo>
                    <a:pt x="72" y="20"/>
                  </a:lnTo>
                  <a:lnTo>
                    <a:pt x="76" y="2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253"/>
            <p:cNvSpPr>
              <a:spLocks noEditPoints="1"/>
            </p:cNvSpPr>
            <p:nvPr/>
          </p:nvSpPr>
          <p:spPr bwMode="auto">
            <a:xfrm>
              <a:off x="2438" y="2086"/>
              <a:ext cx="292" cy="312"/>
            </a:xfrm>
            <a:custGeom>
              <a:avLst/>
              <a:gdLst>
                <a:gd name="T0" fmla="*/ 208 w 292"/>
                <a:gd name="T1" fmla="*/ 216 h 312"/>
                <a:gd name="T2" fmla="*/ 192 w 292"/>
                <a:gd name="T3" fmla="*/ 212 h 312"/>
                <a:gd name="T4" fmla="*/ 192 w 292"/>
                <a:gd name="T5" fmla="*/ 232 h 312"/>
                <a:gd name="T6" fmla="*/ 148 w 292"/>
                <a:gd name="T7" fmla="*/ 232 h 312"/>
                <a:gd name="T8" fmla="*/ 144 w 292"/>
                <a:gd name="T9" fmla="*/ 256 h 312"/>
                <a:gd name="T10" fmla="*/ 152 w 292"/>
                <a:gd name="T11" fmla="*/ 276 h 312"/>
                <a:gd name="T12" fmla="*/ 160 w 292"/>
                <a:gd name="T13" fmla="*/ 296 h 312"/>
                <a:gd name="T14" fmla="*/ 148 w 292"/>
                <a:gd name="T15" fmla="*/ 296 h 312"/>
                <a:gd name="T16" fmla="*/ 124 w 292"/>
                <a:gd name="T17" fmla="*/ 312 h 312"/>
                <a:gd name="T18" fmla="*/ 108 w 292"/>
                <a:gd name="T19" fmla="*/ 296 h 312"/>
                <a:gd name="T20" fmla="*/ 92 w 292"/>
                <a:gd name="T21" fmla="*/ 276 h 312"/>
                <a:gd name="T22" fmla="*/ 60 w 292"/>
                <a:gd name="T23" fmla="*/ 248 h 312"/>
                <a:gd name="T24" fmla="*/ 76 w 292"/>
                <a:gd name="T25" fmla="*/ 244 h 312"/>
                <a:gd name="T26" fmla="*/ 60 w 292"/>
                <a:gd name="T27" fmla="*/ 236 h 312"/>
                <a:gd name="T28" fmla="*/ 44 w 292"/>
                <a:gd name="T29" fmla="*/ 228 h 312"/>
                <a:gd name="T30" fmla="*/ 32 w 292"/>
                <a:gd name="T31" fmla="*/ 212 h 312"/>
                <a:gd name="T32" fmla="*/ 36 w 292"/>
                <a:gd name="T33" fmla="*/ 208 h 312"/>
                <a:gd name="T34" fmla="*/ 24 w 292"/>
                <a:gd name="T35" fmla="*/ 188 h 312"/>
                <a:gd name="T36" fmla="*/ 28 w 292"/>
                <a:gd name="T37" fmla="*/ 192 h 312"/>
                <a:gd name="T38" fmla="*/ 40 w 292"/>
                <a:gd name="T39" fmla="*/ 192 h 312"/>
                <a:gd name="T40" fmla="*/ 32 w 292"/>
                <a:gd name="T41" fmla="*/ 184 h 312"/>
                <a:gd name="T42" fmla="*/ 16 w 292"/>
                <a:gd name="T43" fmla="*/ 180 h 312"/>
                <a:gd name="T44" fmla="*/ 0 w 292"/>
                <a:gd name="T45" fmla="*/ 144 h 312"/>
                <a:gd name="T46" fmla="*/ 20 w 292"/>
                <a:gd name="T47" fmla="*/ 152 h 312"/>
                <a:gd name="T48" fmla="*/ 32 w 292"/>
                <a:gd name="T49" fmla="*/ 136 h 312"/>
                <a:gd name="T50" fmla="*/ 32 w 292"/>
                <a:gd name="T51" fmla="*/ 112 h 312"/>
                <a:gd name="T52" fmla="*/ 40 w 292"/>
                <a:gd name="T53" fmla="*/ 108 h 312"/>
                <a:gd name="T54" fmla="*/ 60 w 292"/>
                <a:gd name="T55" fmla="*/ 108 h 312"/>
                <a:gd name="T56" fmla="*/ 40 w 292"/>
                <a:gd name="T57" fmla="*/ 96 h 312"/>
                <a:gd name="T58" fmla="*/ 44 w 292"/>
                <a:gd name="T59" fmla="*/ 92 h 312"/>
                <a:gd name="T60" fmla="*/ 44 w 292"/>
                <a:gd name="T61" fmla="*/ 64 h 312"/>
                <a:gd name="T62" fmla="*/ 64 w 292"/>
                <a:gd name="T63" fmla="*/ 64 h 312"/>
                <a:gd name="T64" fmla="*/ 104 w 292"/>
                <a:gd name="T65" fmla="*/ 64 h 312"/>
                <a:gd name="T66" fmla="*/ 132 w 292"/>
                <a:gd name="T67" fmla="*/ 36 h 312"/>
                <a:gd name="T68" fmla="*/ 132 w 292"/>
                <a:gd name="T69" fmla="*/ 8 h 312"/>
                <a:gd name="T70" fmla="*/ 180 w 292"/>
                <a:gd name="T71" fmla="*/ 0 h 312"/>
                <a:gd name="T72" fmla="*/ 208 w 292"/>
                <a:gd name="T73" fmla="*/ 4 h 312"/>
                <a:gd name="T74" fmla="*/ 232 w 292"/>
                <a:gd name="T75" fmla="*/ 12 h 312"/>
                <a:gd name="T76" fmla="*/ 224 w 292"/>
                <a:gd name="T77" fmla="*/ 32 h 312"/>
                <a:gd name="T78" fmla="*/ 228 w 292"/>
                <a:gd name="T79" fmla="*/ 52 h 312"/>
                <a:gd name="T80" fmla="*/ 244 w 292"/>
                <a:gd name="T81" fmla="*/ 52 h 312"/>
                <a:gd name="T82" fmla="*/ 276 w 292"/>
                <a:gd name="T83" fmla="*/ 48 h 312"/>
                <a:gd name="T84" fmla="*/ 292 w 292"/>
                <a:gd name="T85" fmla="*/ 68 h 312"/>
                <a:gd name="T86" fmla="*/ 264 w 292"/>
                <a:gd name="T87" fmla="*/ 100 h 312"/>
                <a:gd name="T88" fmla="*/ 260 w 292"/>
                <a:gd name="T89" fmla="*/ 124 h 312"/>
                <a:gd name="T90" fmla="*/ 276 w 292"/>
                <a:gd name="T91" fmla="*/ 136 h 312"/>
                <a:gd name="T92" fmla="*/ 292 w 292"/>
                <a:gd name="T93" fmla="*/ 144 h 312"/>
                <a:gd name="T94" fmla="*/ 292 w 292"/>
                <a:gd name="T95" fmla="*/ 176 h 312"/>
                <a:gd name="T96" fmla="*/ 288 w 292"/>
                <a:gd name="T97" fmla="*/ 212 h 312"/>
                <a:gd name="T98" fmla="*/ 276 w 292"/>
                <a:gd name="T99" fmla="*/ 236 h 312"/>
                <a:gd name="T100" fmla="*/ 256 w 292"/>
                <a:gd name="T101" fmla="*/ 224 h 312"/>
                <a:gd name="T102" fmla="*/ 244 w 292"/>
                <a:gd name="T103" fmla="*/ 236 h 312"/>
                <a:gd name="T104" fmla="*/ 216 w 292"/>
                <a:gd name="T105" fmla="*/ 236 h 312"/>
                <a:gd name="T106" fmla="*/ 16 w 292"/>
                <a:gd name="T107" fmla="*/ 15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2" h="312">
                  <a:moveTo>
                    <a:pt x="216" y="236"/>
                  </a:moveTo>
                  <a:lnTo>
                    <a:pt x="216" y="232"/>
                  </a:lnTo>
                  <a:lnTo>
                    <a:pt x="216" y="228"/>
                  </a:lnTo>
                  <a:lnTo>
                    <a:pt x="216" y="224"/>
                  </a:lnTo>
                  <a:lnTo>
                    <a:pt x="212" y="224"/>
                  </a:lnTo>
                  <a:lnTo>
                    <a:pt x="208" y="216"/>
                  </a:lnTo>
                  <a:lnTo>
                    <a:pt x="208" y="212"/>
                  </a:lnTo>
                  <a:lnTo>
                    <a:pt x="204" y="212"/>
                  </a:lnTo>
                  <a:lnTo>
                    <a:pt x="204" y="208"/>
                  </a:lnTo>
                  <a:lnTo>
                    <a:pt x="200" y="208"/>
                  </a:lnTo>
                  <a:lnTo>
                    <a:pt x="196" y="208"/>
                  </a:lnTo>
                  <a:lnTo>
                    <a:pt x="192" y="212"/>
                  </a:lnTo>
                  <a:lnTo>
                    <a:pt x="188" y="212"/>
                  </a:lnTo>
                  <a:lnTo>
                    <a:pt x="188" y="216"/>
                  </a:lnTo>
                  <a:lnTo>
                    <a:pt x="192" y="220"/>
                  </a:lnTo>
                  <a:lnTo>
                    <a:pt x="192" y="224"/>
                  </a:lnTo>
                  <a:lnTo>
                    <a:pt x="192" y="228"/>
                  </a:lnTo>
                  <a:lnTo>
                    <a:pt x="192" y="232"/>
                  </a:lnTo>
                  <a:lnTo>
                    <a:pt x="168" y="236"/>
                  </a:lnTo>
                  <a:lnTo>
                    <a:pt x="164" y="232"/>
                  </a:lnTo>
                  <a:lnTo>
                    <a:pt x="156" y="236"/>
                  </a:lnTo>
                  <a:lnTo>
                    <a:pt x="152" y="236"/>
                  </a:lnTo>
                  <a:lnTo>
                    <a:pt x="148" y="236"/>
                  </a:lnTo>
                  <a:lnTo>
                    <a:pt x="148" y="232"/>
                  </a:lnTo>
                  <a:lnTo>
                    <a:pt x="144" y="232"/>
                  </a:lnTo>
                  <a:lnTo>
                    <a:pt x="148" y="240"/>
                  </a:lnTo>
                  <a:lnTo>
                    <a:pt x="148" y="244"/>
                  </a:lnTo>
                  <a:lnTo>
                    <a:pt x="148" y="248"/>
                  </a:lnTo>
                  <a:lnTo>
                    <a:pt x="148" y="252"/>
                  </a:lnTo>
                  <a:lnTo>
                    <a:pt x="144" y="256"/>
                  </a:lnTo>
                  <a:lnTo>
                    <a:pt x="144" y="260"/>
                  </a:lnTo>
                  <a:lnTo>
                    <a:pt x="148" y="256"/>
                  </a:lnTo>
                  <a:lnTo>
                    <a:pt x="156" y="268"/>
                  </a:lnTo>
                  <a:lnTo>
                    <a:pt x="152" y="268"/>
                  </a:lnTo>
                  <a:lnTo>
                    <a:pt x="152" y="272"/>
                  </a:lnTo>
                  <a:lnTo>
                    <a:pt x="152" y="276"/>
                  </a:lnTo>
                  <a:lnTo>
                    <a:pt x="156" y="276"/>
                  </a:lnTo>
                  <a:lnTo>
                    <a:pt x="164" y="280"/>
                  </a:lnTo>
                  <a:lnTo>
                    <a:pt x="164" y="284"/>
                  </a:lnTo>
                  <a:lnTo>
                    <a:pt x="164" y="288"/>
                  </a:lnTo>
                  <a:lnTo>
                    <a:pt x="160" y="288"/>
                  </a:lnTo>
                  <a:lnTo>
                    <a:pt x="160" y="296"/>
                  </a:lnTo>
                  <a:lnTo>
                    <a:pt x="164" y="300"/>
                  </a:lnTo>
                  <a:lnTo>
                    <a:pt x="160" y="300"/>
                  </a:lnTo>
                  <a:lnTo>
                    <a:pt x="160" y="304"/>
                  </a:lnTo>
                  <a:lnTo>
                    <a:pt x="152" y="300"/>
                  </a:lnTo>
                  <a:lnTo>
                    <a:pt x="148" y="300"/>
                  </a:lnTo>
                  <a:lnTo>
                    <a:pt x="148" y="296"/>
                  </a:lnTo>
                  <a:lnTo>
                    <a:pt x="144" y="292"/>
                  </a:lnTo>
                  <a:lnTo>
                    <a:pt x="140" y="292"/>
                  </a:lnTo>
                  <a:lnTo>
                    <a:pt x="132" y="300"/>
                  </a:lnTo>
                  <a:lnTo>
                    <a:pt x="128" y="300"/>
                  </a:lnTo>
                  <a:lnTo>
                    <a:pt x="124" y="308"/>
                  </a:lnTo>
                  <a:lnTo>
                    <a:pt x="124" y="312"/>
                  </a:lnTo>
                  <a:lnTo>
                    <a:pt x="120" y="308"/>
                  </a:lnTo>
                  <a:lnTo>
                    <a:pt x="116" y="308"/>
                  </a:lnTo>
                  <a:lnTo>
                    <a:pt x="116" y="304"/>
                  </a:lnTo>
                  <a:lnTo>
                    <a:pt x="116" y="300"/>
                  </a:lnTo>
                  <a:lnTo>
                    <a:pt x="112" y="300"/>
                  </a:lnTo>
                  <a:lnTo>
                    <a:pt x="108" y="296"/>
                  </a:lnTo>
                  <a:lnTo>
                    <a:pt x="108" y="292"/>
                  </a:lnTo>
                  <a:lnTo>
                    <a:pt x="104" y="292"/>
                  </a:lnTo>
                  <a:lnTo>
                    <a:pt x="100" y="284"/>
                  </a:lnTo>
                  <a:lnTo>
                    <a:pt x="96" y="284"/>
                  </a:lnTo>
                  <a:lnTo>
                    <a:pt x="96" y="280"/>
                  </a:lnTo>
                  <a:lnTo>
                    <a:pt x="92" y="276"/>
                  </a:lnTo>
                  <a:lnTo>
                    <a:pt x="88" y="272"/>
                  </a:lnTo>
                  <a:lnTo>
                    <a:pt x="80" y="264"/>
                  </a:lnTo>
                  <a:lnTo>
                    <a:pt x="76" y="260"/>
                  </a:lnTo>
                  <a:lnTo>
                    <a:pt x="68" y="256"/>
                  </a:lnTo>
                  <a:lnTo>
                    <a:pt x="64" y="252"/>
                  </a:lnTo>
                  <a:lnTo>
                    <a:pt x="60" y="248"/>
                  </a:lnTo>
                  <a:lnTo>
                    <a:pt x="52" y="240"/>
                  </a:lnTo>
                  <a:lnTo>
                    <a:pt x="56" y="240"/>
                  </a:lnTo>
                  <a:lnTo>
                    <a:pt x="64" y="244"/>
                  </a:lnTo>
                  <a:lnTo>
                    <a:pt x="64" y="248"/>
                  </a:lnTo>
                  <a:lnTo>
                    <a:pt x="68" y="248"/>
                  </a:lnTo>
                  <a:lnTo>
                    <a:pt x="76" y="244"/>
                  </a:lnTo>
                  <a:lnTo>
                    <a:pt x="72" y="244"/>
                  </a:lnTo>
                  <a:lnTo>
                    <a:pt x="72" y="240"/>
                  </a:lnTo>
                  <a:lnTo>
                    <a:pt x="68" y="244"/>
                  </a:lnTo>
                  <a:lnTo>
                    <a:pt x="64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56" y="236"/>
                  </a:lnTo>
                  <a:lnTo>
                    <a:pt x="56" y="240"/>
                  </a:lnTo>
                  <a:lnTo>
                    <a:pt x="52" y="240"/>
                  </a:lnTo>
                  <a:lnTo>
                    <a:pt x="48" y="236"/>
                  </a:lnTo>
                  <a:lnTo>
                    <a:pt x="44" y="232"/>
                  </a:lnTo>
                  <a:lnTo>
                    <a:pt x="44" y="228"/>
                  </a:lnTo>
                  <a:lnTo>
                    <a:pt x="44" y="224"/>
                  </a:lnTo>
                  <a:lnTo>
                    <a:pt x="40" y="224"/>
                  </a:lnTo>
                  <a:lnTo>
                    <a:pt x="40" y="220"/>
                  </a:lnTo>
                  <a:lnTo>
                    <a:pt x="36" y="220"/>
                  </a:lnTo>
                  <a:lnTo>
                    <a:pt x="36" y="216"/>
                  </a:lnTo>
                  <a:lnTo>
                    <a:pt x="32" y="212"/>
                  </a:lnTo>
                  <a:lnTo>
                    <a:pt x="40" y="212"/>
                  </a:lnTo>
                  <a:lnTo>
                    <a:pt x="40" y="216"/>
                  </a:lnTo>
                  <a:lnTo>
                    <a:pt x="44" y="220"/>
                  </a:lnTo>
                  <a:lnTo>
                    <a:pt x="44" y="212"/>
                  </a:lnTo>
                  <a:lnTo>
                    <a:pt x="40" y="208"/>
                  </a:lnTo>
                  <a:lnTo>
                    <a:pt x="36" y="208"/>
                  </a:lnTo>
                  <a:lnTo>
                    <a:pt x="32" y="208"/>
                  </a:lnTo>
                  <a:lnTo>
                    <a:pt x="28" y="208"/>
                  </a:lnTo>
                  <a:lnTo>
                    <a:pt x="28" y="204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4" y="188"/>
                  </a:lnTo>
                  <a:lnTo>
                    <a:pt x="20" y="184"/>
                  </a:lnTo>
                  <a:lnTo>
                    <a:pt x="16" y="184"/>
                  </a:lnTo>
                  <a:lnTo>
                    <a:pt x="16" y="180"/>
                  </a:lnTo>
                  <a:lnTo>
                    <a:pt x="20" y="184"/>
                  </a:lnTo>
                  <a:lnTo>
                    <a:pt x="20" y="188"/>
                  </a:lnTo>
                  <a:lnTo>
                    <a:pt x="28" y="192"/>
                  </a:lnTo>
                  <a:lnTo>
                    <a:pt x="32" y="200"/>
                  </a:lnTo>
                  <a:lnTo>
                    <a:pt x="36" y="196"/>
                  </a:lnTo>
                  <a:lnTo>
                    <a:pt x="36" y="200"/>
                  </a:lnTo>
                  <a:lnTo>
                    <a:pt x="36" y="196"/>
                  </a:lnTo>
                  <a:lnTo>
                    <a:pt x="40" y="196"/>
                  </a:lnTo>
                  <a:lnTo>
                    <a:pt x="40" y="192"/>
                  </a:lnTo>
                  <a:lnTo>
                    <a:pt x="36" y="192"/>
                  </a:lnTo>
                  <a:lnTo>
                    <a:pt x="36" y="196"/>
                  </a:lnTo>
                  <a:lnTo>
                    <a:pt x="32" y="196"/>
                  </a:lnTo>
                  <a:lnTo>
                    <a:pt x="28" y="192"/>
                  </a:lnTo>
                  <a:lnTo>
                    <a:pt x="32" y="188"/>
                  </a:lnTo>
                  <a:lnTo>
                    <a:pt x="32" y="184"/>
                  </a:lnTo>
                  <a:lnTo>
                    <a:pt x="32" y="180"/>
                  </a:lnTo>
                  <a:lnTo>
                    <a:pt x="32" y="184"/>
                  </a:lnTo>
                  <a:lnTo>
                    <a:pt x="28" y="188"/>
                  </a:lnTo>
                  <a:lnTo>
                    <a:pt x="24" y="188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6" y="176"/>
                  </a:lnTo>
                  <a:lnTo>
                    <a:pt x="12" y="168"/>
                  </a:lnTo>
                  <a:lnTo>
                    <a:pt x="8" y="160"/>
                  </a:lnTo>
                  <a:lnTo>
                    <a:pt x="4" y="156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4" y="148"/>
                  </a:lnTo>
                  <a:lnTo>
                    <a:pt x="4" y="152"/>
                  </a:lnTo>
                  <a:lnTo>
                    <a:pt x="8" y="152"/>
                  </a:lnTo>
                  <a:lnTo>
                    <a:pt x="12" y="152"/>
                  </a:lnTo>
                  <a:lnTo>
                    <a:pt x="16" y="156"/>
                  </a:lnTo>
                  <a:lnTo>
                    <a:pt x="20" y="152"/>
                  </a:lnTo>
                  <a:lnTo>
                    <a:pt x="20" y="148"/>
                  </a:lnTo>
                  <a:lnTo>
                    <a:pt x="20" y="144"/>
                  </a:lnTo>
                  <a:lnTo>
                    <a:pt x="24" y="144"/>
                  </a:lnTo>
                  <a:lnTo>
                    <a:pt x="24" y="140"/>
                  </a:lnTo>
                  <a:lnTo>
                    <a:pt x="28" y="136"/>
                  </a:lnTo>
                  <a:lnTo>
                    <a:pt x="32" y="136"/>
                  </a:lnTo>
                  <a:lnTo>
                    <a:pt x="32" y="132"/>
                  </a:lnTo>
                  <a:lnTo>
                    <a:pt x="32" y="128"/>
                  </a:lnTo>
                  <a:lnTo>
                    <a:pt x="32" y="124"/>
                  </a:lnTo>
                  <a:lnTo>
                    <a:pt x="32" y="120"/>
                  </a:lnTo>
                  <a:lnTo>
                    <a:pt x="32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2" y="100"/>
                  </a:lnTo>
                  <a:lnTo>
                    <a:pt x="32" y="96"/>
                  </a:lnTo>
                  <a:lnTo>
                    <a:pt x="36" y="100"/>
                  </a:lnTo>
                  <a:lnTo>
                    <a:pt x="36" y="104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52" y="108"/>
                  </a:lnTo>
                  <a:lnTo>
                    <a:pt x="52" y="112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2" y="104"/>
                  </a:lnTo>
                  <a:lnTo>
                    <a:pt x="44" y="104"/>
                  </a:lnTo>
                  <a:lnTo>
                    <a:pt x="44" y="100"/>
                  </a:lnTo>
                  <a:lnTo>
                    <a:pt x="40" y="100"/>
                  </a:lnTo>
                  <a:lnTo>
                    <a:pt x="40" y="96"/>
                  </a:lnTo>
                  <a:lnTo>
                    <a:pt x="36" y="92"/>
                  </a:lnTo>
                  <a:lnTo>
                    <a:pt x="32" y="88"/>
                  </a:lnTo>
                  <a:lnTo>
                    <a:pt x="32" y="84"/>
                  </a:lnTo>
                  <a:lnTo>
                    <a:pt x="44" y="84"/>
                  </a:lnTo>
                  <a:lnTo>
                    <a:pt x="44" y="88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8" y="88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4" y="68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60" y="68"/>
                  </a:lnTo>
                  <a:lnTo>
                    <a:pt x="64" y="68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76" y="64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104" y="64"/>
                  </a:lnTo>
                  <a:lnTo>
                    <a:pt x="112" y="64"/>
                  </a:lnTo>
                  <a:lnTo>
                    <a:pt x="116" y="64"/>
                  </a:lnTo>
                  <a:lnTo>
                    <a:pt x="128" y="64"/>
                  </a:lnTo>
                  <a:lnTo>
                    <a:pt x="136" y="64"/>
                  </a:lnTo>
                  <a:lnTo>
                    <a:pt x="132" y="44"/>
                  </a:lnTo>
                  <a:lnTo>
                    <a:pt x="132" y="36"/>
                  </a:lnTo>
                  <a:lnTo>
                    <a:pt x="132" y="32"/>
                  </a:lnTo>
                  <a:lnTo>
                    <a:pt x="132" y="28"/>
                  </a:lnTo>
                  <a:lnTo>
                    <a:pt x="132" y="24"/>
                  </a:lnTo>
                  <a:lnTo>
                    <a:pt x="132" y="20"/>
                  </a:lnTo>
                  <a:lnTo>
                    <a:pt x="132" y="16"/>
                  </a:lnTo>
                  <a:lnTo>
                    <a:pt x="132" y="8"/>
                  </a:lnTo>
                  <a:lnTo>
                    <a:pt x="136" y="4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196" y="4"/>
                  </a:lnTo>
                  <a:lnTo>
                    <a:pt x="200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16" y="4"/>
                  </a:lnTo>
                  <a:lnTo>
                    <a:pt x="224" y="0"/>
                  </a:lnTo>
                  <a:lnTo>
                    <a:pt x="228" y="4"/>
                  </a:lnTo>
                  <a:lnTo>
                    <a:pt x="232" y="4"/>
                  </a:lnTo>
                  <a:lnTo>
                    <a:pt x="232" y="8"/>
                  </a:lnTo>
                  <a:lnTo>
                    <a:pt x="232" y="12"/>
                  </a:lnTo>
                  <a:lnTo>
                    <a:pt x="228" y="16"/>
                  </a:lnTo>
                  <a:lnTo>
                    <a:pt x="228" y="20"/>
                  </a:lnTo>
                  <a:lnTo>
                    <a:pt x="224" y="20"/>
                  </a:lnTo>
                  <a:lnTo>
                    <a:pt x="228" y="24"/>
                  </a:lnTo>
                  <a:lnTo>
                    <a:pt x="224" y="28"/>
                  </a:lnTo>
                  <a:lnTo>
                    <a:pt x="224" y="32"/>
                  </a:lnTo>
                  <a:lnTo>
                    <a:pt x="224" y="36"/>
                  </a:lnTo>
                  <a:lnTo>
                    <a:pt x="224" y="40"/>
                  </a:lnTo>
                  <a:lnTo>
                    <a:pt x="228" y="40"/>
                  </a:lnTo>
                  <a:lnTo>
                    <a:pt x="228" y="44"/>
                  </a:lnTo>
                  <a:lnTo>
                    <a:pt x="228" y="48"/>
                  </a:lnTo>
                  <a:lnTo>
                    <a:pt x="228" y="52"/>
                  </a:lnTo>
                  <a:lnTo>
                    <a:pt x="224" y="52"/>
                  </a:lnTo>
                  <a:lnTo>
                    <a:pt x="228" y="56"/>
                  </a:lnTo>
                  <a:lnTo>
                    <a:pt x="232" y="56"/>
                  </a:lnTo>
                  <a:lnTo>
                    <a:pt x="236" y="52"/>
                  </a:lnTo>
                  <a:lnTo>
                    <a:pt x="240" y="52"/>
                  </a:lnTo>
                  <a:lnTo>
                    <a:pt x="244" y="52"/>
                  </a:lnTo>
                  <a:lnTo>
                    <a:pt x="256" y="44"/>
                  </a:lnTo>
                  <a:lnTo>
                    <a:pt x="260" y="44"/>
                  </a:lnTo>
                  <a:lnTo>
                    <a:pt x="264" y="44"/>
                  </a:lnTo>
                  <a:lnTo>
                    <a:pt x="272" y="48"/>
                  </a:lnTo>
                  <a:lnTo>
                    <a:pt x="276" y="44"/>
                  </a:lnTo>
                  <a:lnTo>
                    <a:pt x="276" y="48"/>
                  </a:lnTo>
                  <a:lnTo>
                    <a:pt x="280" y="48"/>
                  </a:lnTo>
                  <a:lnTo>
                    <a:pt x="280" y="52"/>
                  </a:lnTo>
                  <a:lnTo>
                    <a:pt x="280" y="56"/>
                  </a:lnTo>
                  <a:lnTo>
                    <a:pt x="284" y="60"/>
                  </a:lnTo>
                  <a:lnTo>
                    <a:pt x="288" y="68"/>
                  </a:lnTo>
                  <a:lnTo>
                    <a:pt x="292" y="68"/>
                  </a:lnTo>
                  <a:lnTo>
                    <a:pt x="292" y="76"/>
                  </a:lnTo>
                  <a:lnTo>
                    <a:pt x="284" y="84"/>
                  </a:lnTo>
                  <a:lnTo>
                    <a:pt x="280" y="88"/>
                  </a:lnTo>
                  <a:lnTo>
                    <a:pt x="276" y="88"/>
                  </a:lnTo>
                  <a:lnTo>
                    <a:pt x="272" y="88"/>
                  </a:lnTo>
                  <a:lnTo>
                    <a:pt x="264" y="100"/>
                  </a:lnTo>
                  <a:lnTo>
                    <a:pt x="260" y="104"/>
                  </a:lnTo>
                  <a:lnTo>
                    <a:pt x="260" y="108"/>
                  </a:lnTo>
                  <a:lnTo>
                    <a:pt x="264" y="112"/>
                  </a:lnTo>
                  <a:lnTo>
                    <a:pt x="264" y="116"/>
                  </a:lnTo>
                  <a:lnTo>
                    <a:pt x="260" y="120"/>
                  </a:lnTo>
                  <a:lnTo>
                    <a:pt x="260" y="124"/>
                  </a:lnTo>
                  <a:lnTo>
                    <a:pt x="260" y="128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72" y="132"/>
                  </a:lnTo>
                  <a:lnTo>
                    <a:pt x="276" y="132"/>
                  </a:lnTo>
                  <a:lnTo>
                    <a:pt x="276" y="136"/>
                  </a:lnTo>
                  <a:lnTo>
                    <a:pt x="276" y="140"/>
                  </a:lnTo>
                  <a:lnTo>
                    <a:pt x="280" y="136"/>
                  </a:lnTo>
                  <a:lnTo>
                    <a:pt x="284" y="136"/>
                  </a:lnTo>
                  <a:lnTo>
                    <a:pt x="288" y="140"/>
                  </a:lnTo>
                  <a:lnTo>
                    <a:pt x="288" y="144"/>
                  </a:lnTo>
                  <a:lnTo>
                    <a:pt x="292" y="144"/>
                  </a:lnTo>
                  <a:lnTo>
                    <a:pt x="292" y="148"/>
                  </a:lnTo>
                  <a:lnTo>
                    <a:pt x="292" y="152"/>
                  </a:lnTo>
                  <a:lnTo>
                    <a:pt x="288" y="164"/>
                  </a:lnTo>
                  <a:lnTo>
                    <a:pt x="288" y="168"/>
                  </a:lnTo>
                  <a:lnTo>
                    <a:pt x="288" y="172"/>
                  </a:lnTo>
                  <a:lnTo>
                    <a:pt x="292" y="176"/>
                  </a:lnTo>
                  <a:lnTo>
                    <a:pt x="292" y="180"/>
                  </a:lnTo>
                  <a:lnTo>
                    <a:pt x="292" y="188"/>
                  </a:lnTo>
                  <a:lnTo>
                    <a:pt x="292" y="192"/>
                  </a:lnTo>
                  <a:lnTo>
                    <a:pt x="288" y="196"/>
                  </a:lnTo>
                  <a:lnTo>
                    <a:pt x="288" y="208"/>
                  </a:lnTo>
                  <a:lnTo>
                    <a:pt x="288" y="212"/>
                  </a:lnTo>
                  <a:lnTo>
                    <a:pt x="284" y="212"/>
                  </a:lnTo>
                  <a:lnTo>
                    <a:pt x="280" y="216"/>
                  </a:lnTo>
                  <a:lnTo>
                    <a:pt x="280" y="220"/>
                  </a:lnTo>
                  <a:lnTo>
                    <a:pt x="280" y="224"/>
                  </a:lnTo>
                  <a:lnTo>
                    <a:pt x="280" y="232"/>
                  </a:lnTo>
                  <a:lnTo>
                    <a:pt x="276" y="236"/>
                  </a:lnTo>
                  <a:lnTo>
                    <a:pt x="272" y="240"/>
                  </a:lnTo>
                  <a:lnTo>
                    <a:pt x="264" y="240"/>
                  </a:lnTo>
                  <a:lnTo>
                    <a:pt x="260" y="240"/>
                  </a:lnTo>
                  <a:lnTo>
                    <a:pt x="260" y="236"/>
                  </a:lnTo>
                  <a:lnTo>
                    <a:pt x="260" y="232"/>
                  </a:lnTo>
                  <a:lnTo>
                    <a:pt x="256" y="224"/>
                  </a:lnTo>
                  <a:lnTo>
                    <a:pt x="256" y="220"/>
                  </a:lnTo>
                  <a:lnTo>
                    <a:pt x="252" y="224"/>
                  </a:lnTo>
                  <a:lnTo>
                    <a:pt x="252" y="228"/>
                  </a:lnTo>
                  <a:lnTo>
                    <a:pt x="248" y="232"/>
                  </a:lnTo>
                  <a:lnTo>
                    <a:pt x="244" y="232"/>
                  </a:lnTo>
                  <a:lnTo>
                    <a:pt x="244" y="236"/>
                  </a:lnTo>
                  <a:lnTo>
                    <a:pt x="240" y="240"/>
                  </a:lnTo>
                  <a:lnTo>
                    <a:pt x="236" y="236"/>
                  </a:lnTo>
                  <a:lnTo>
                    <a:pt x="232" y="236"/>
                  </a:lnTo>
                  <a:lnTo>
                    <a:pt x="228" y="236"/>
                  </a:lnTo>
                  <a:lnTo>
                    <a:pt x="220" y="232"/>
                  </a:lnTo>
                  <a:lnTo>
                    <a:pt x="216" y="236"/>
                  </a:lnTo>
                  <a:close/>
                  <a:moveTo>
                    <a:pt x="16" y="156"/>
                  </a:moveTo>
                  <a:lnTo>
                    <a:pt x="16" y="152"/>
                  </a:lnTo>
                  <a:lnTo>
                    <a:pt x="12" y="148"/>
                  </a:lnTo>
                  <a:lnTo>
                    <a:pt x="16" y="148"/>
                  </a:lnTo>
                  <a:lnTo>
                    <a:pt x="20" y="148"/>
                  </a:lnTo>
                  <a:lnTo>
                    <a:pt x="16" y="152"/>
                  </a:lnTo>
                  <a:lnTo>
                    <a:pt x="16" y="15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254"/>
            <p:cNvSpPr>
              <a:spLocks/>
            </p:cNvSpPr>
            <p:nvPr/>
          </p:nvSpPr>
          <p:spPr bwMode="auto">
            <a:xfrm>
              <a:off x="1838" y="1642"/>
              <a:ext cx="224" cy="324"/>
            </a:xfrm>
            <a:custGeom>
              <a:avLst/>
              <a:gdLst>
                <a:gd name="T0" fmla="*/ 192 w 224"/>
                <a:gd name="T1" fmla="*/ 260 h 324"/>
                <a:gd name="T2" fmla="*/ 196 w 224"/>
                <a:gd name="T3" fmla="*/ 272 h 324"/>
                <a:gd name="T4" fmla="*/ 180 w 224"/>
                <a:gd name="T5" fmla="*/ 272 h 324"/>
                <a:gd name="T6" fmla="*/ 160 w 224"/>
                <a:gd name="T7" fmla="*/ 280 h 324"/>
                <a:gd name="T8" fmla="*/ 140 w 224"/>
                <a:gd name="T9" fmla="*/ 292 h 324"/>
                <a:gd name="T10" fmla="*/ 128 w 224"/>
                <a:gd name="T11" fmla="*/ 296 h 324"/>
                <a:gd name="T12" fmla="*/ 112 w 224"/>
                <a:gd name="T13" fmla="*/ 300 h 324"/>
                <a:gd name="T14" fmla="*/ 100 w 224"/>
                <a:gd name="T15" fmla="*/ 304 h 324"/>
                <a:gd name="T16" fmla="*/ 76 w 224"/>
                <a:gd name="T17" fmla="*/ 312 h 324"/>
                <a:gd name="T18" fmla="*/ 52 w 224"/>
                <a:gd name="T19" fmla="*/ 316 h 324"/>
                <a:gd name="T20" fmla="*/ 40 w 224"/>
                <a:gd name="T21" fmla="*/ 312 h 324"/>
                <a:gd name="T22" fmla="*/ 16 w 224"/>
                <a:gd name="T23" fmla="*/ 308 h 324"/>
                <a:gd name="T24" fmla="*/ 16 w 224"/>
                <a:gd name="T25" fmla="*/ 304 h 324"/>
                <a:gd name="T26" fmla="*/ 24 w 224"/>
                <a:gd name="T27" fmla="*/ 296 h 324"/>
                <a:gd name="T28" fmla="*/ 20 w 224"/>
                <a:gd name="T29" fmla="*/ 276 h 324"/>
                <a:gd name="T30" fmla="*/ 12 w 224"/>
                <a:gd name="T31" fmla="*/ 272 h 324"/>
                <a:gd name="T32" fmla="*/ 8 w 224"/>
                <a:gd name="T33" fmla="*/ 248 h 324"/>
                <a:gd name="T34" fmla="*/ 0 w 224"/>
                <a:gd name="T35" fmla="*/ 228 h 324"/>
                <a:gd name="T36" fmla="*/ 8 w 224"/>
                <a:gd name="T37" fmla="*/ 208 h 324"/>
                <a:gd name="T38" fmla="*/ 16 w 224"/>
                <a:gd name="T39" fmla="*/ 180 h 324"/>
                <a:gd name="T40" fmla="*/ 32 w 224"/>
                <a:gd name="T41" fmla="*/ 156 h 324"/>
                <a:gd name="T42" fmla="*/ 40 w 224"/>
                <a:gd name="T43" fmla="*/ 144 h 324"/>
                <a:gd name="T44" fmla="*/ 32 w 224"/>
                <a:gd name="T45" fmla="*/ 120 h 324"/>
                <a:gd name="T46" fmla="*/ 28 w 224"/>
                <a:gd name="T47" fmla="*/ 108 h 324"/>
                <a:gd name="T48" fmla="*/ 32 w 224"/>
                <a:gd name="T49" fmla="*/ 88 h 324"/>
                <a:gd name="T50" fmla="*/ 24 w 224"/>
                <a:gd name="T51" fmla="*/ 76 h 324"/>
                <a:gd name="T52" fmla="*/ 24 w 224"/>
                <a:gd name="T53" fmla="*/ 56 h 324"/>
                <a:gd name="T54" fmla="*/ 20 w 224"/>
                <a:gd name="T55" fmla="*/ 32 h 324"/>
                <a:gd name="T56" fmla="*/ 20 w 224"/>
                <a:gd name="T57" fmla="*/ 12 h 324"/>
                <a:gd name="T58" fmla="*/ 64 w 224"/>
                <a:gd name="T59" fmla="*/ 8 h 324"/>
                <a:gd name="T60" fmla="*/ 96 w 224"/>
                <a:gd name="T61" fmla="*/ 8 h 324"/>
                <a:gd name="T62" fmla="*/ 124 w 224"/>
                <a:gd name="T63" fmla="*/ 8 h 324"/>
                <a:gd name="T64" fmla="*/ 148 w 224"/>
                <a:gd name="T65" fmla="*/ 0 h 324"/>
                <a:gd name="T66" fmla="*/ 164 w 224"/>
                <a:gd name="T67" fmla="*/ 8 h 324"/>
                <a:gd name="T68" fmla="*/ 160 w 224"/>
                <a:gd name="T69" fmla="*/ 28 h 324"/>
                <a:gd name="T70" fmla="*/ 176 w 224"/>
                <a:gd name="T71" fmla="*/ 36 h 324"/>
                <a:gd name="T72" fmla="*/ 184 w 224"/>
                <a:gd name="T73" fmla="*/ 48 h 324"/>
                <a:gd name="T74" fmla="*/ 180 w 224"/>
                <a:gd name="T75" fmla="*/ 68 h 324"/>
                <a:gd name="T76" fmla="*/ 176 w 224"/>
                <a:gd name="T77" fmla="*/ 88 h 324"/>
                <a:gd name="T78" fmla="*/ 188 w 224"/>
                <a:gd name="T79" fmla="*/ 84 h 324"/>
                <a:gd name="T80" fmla="*/ 188 w 224"/>
                <a:gd name="T81" fmla="*/ 100 h 324"/>
                <a:gd name="T82" fmla="*/ 188 w 224"/>
                <a:gd name="T83" fmla="*/ 116 h 324"/>
                <a:gd name="T84" fmla="*/ 188 w 224"/>
                <a:gd name="T85" fmla="*/ 128 h 324"/>
                <a:gd name="T86" fmla="*/ 200 w 224"/>
                <a:gd name="T87" fmla="*/ 140 h 324"/>
                <a:gd name="T88" fmla="*/ 196 w 224"/>
                <a:gd name="T89" fmla="*/ 152 h 324"/>
                <a:gd name="T90" fmla="*/ 188 w 224"/>
                <a:gd name="T91" fmla="*/ 180 h 324"/>
                <a:gd name="T92" fmla="*/ 196 w 224"/>
                <a:gd name="T93" fmla="*/ 192 h 324"/>
                <a:gd name="T94" fmla="*/ 192 w 224"/>
                <a:gd name="T95" fmla="*/ 208 h 324"/>
                <a:gd name="T96" fmla="*/ 196 w 224"/>
                <a:gd name="T97" fmla="*/ 224 h 324"/>
                <a:gd name="T98" fmla="*/ 204 w 224"/>
                <a:gd name="T99" fmla="*/ 236 h 324"/>
                <a:gd name="T100" fmla="*/ 220 w 224"/>
                <a:gd name="T101" fmla="*/ 252 h 324"/>
                <a:gd name="T102" fmla="*/ 216 w 224"/>
                <a:gd name="T103" fmla="*/ 260 h 324"/>
                <a:gd name="T104" fmla="*/ 212 w 224"/>
                <a:gd name="T105" fmla="*/ 272 h 324"/>
                <a:gd name="T106" fmla="*/ 196 w 224"/>
                <a:gd name="T107" fmla="*/ 264 h 324"/>
                <a:gd name="T108" fmla="*/ 184 w 224"/>
                <a:gd name="T109" fmla="*/ 256 h 324"/>
                <a:gd name="T110" fmla="*/ 180 w 224"/>
                <a:gd name="T111" fmla="*/ 25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324">
                  <a:moveTo>
                    <a:pt x="180" y="256"/>
                  </a:moveTo>
                  <a:lnTo>
                    <a:pt x="184" y="256"/>
                  </a:lnTo>
                  <a:lnTo>
                    <a:pt x="188" y="256"/>
                  </a:lnTo>
                  <a:lnTo>
                    <a:pt x="192" y="260"/>
                  </a:lnTo>
                  <a:lnTo>
                    <a:pt x="196" y="260"/>
                  </a:lnTo>
                  <a:lnTo>
                    <a:pt x="196" y="264"/>
                  </a:lnTo>
                  <a:lnTo>
                    <a:pt x="196" y="268"/>
                  </a:lnTo>
                  <a:lnTo>
                    <a:pt x="196" y="272"/>
                  </a:lnTo>
                  <a:lnTo>
                    <a:pt x="188" y="272"/>
                  </a:lnTo>
                  <a:lnTo>
                    <a:pt x="184" y="272"/>
                  </a:lnTo>
                  <a:lnTo>
                    <a:pt x="184" y="268"/>
                  </a:lnTo>
                  <a:lnTo>
                    <a:pt x="180" y="272"/>
                  </a:lnTo>
                  <a:lnTo>
                    <a:pt x="176" y="272"/>
                  </a:lnTo>
                  <a:lnTo>
                    <a:pt x="172" y="272"/>
                  </a:lnTo>
                  <a:lnTo>
                    <a:pt x="168" y="276"/>
                  </a:lnTo>
                  <a:lnTo>
                    <a:pt x="160" y="280"/>
                  </a:lnTo>
                  <a:lnTo>
                    <a:pt x="152" y="284"/>
                  </a:lnTo>
                  <a:lnTo>
                    <a:pt x="148" y="284"/>
                  </a:lnTo>
                  <a:lnTo>
                    <a:pt x="144" y="288"/>
                  </a:lnTo>
                  <a:lnTo>
                    <a:pt x="140" y="292"/>
                  </a:lnTo>
                  <a:lnTo>
                    <a:pt x="136" y="292"/>
                  </a:lnTo>
                  <a:lnTo>
                    <a:pt x="132" y="292"/>
                  </a:lnTo>
                  <a:lnTo>
                    <a:pt x="128" y="292"/>
                  </a:lnTo>
                  <a:lnTo>
                    <a:pt x="128" y="296"/>
                  </a:lnTo>
                  <a:lnTo>
                    <a:pt x="124" y="300"/>
                  </a:lnTo>
                  <a:lnTo>
                    <a:pt x="120" y="300"/>
                  </a:lnTo>
                  <a:lnTo>
                    <a:pt x="116" y="300"/>
                  </a:lnTo>
                  <a:lnTo>
                    <a:pt x="112" y="300"/>
                  </a:lnTo>
                  <a:lnTo>
                    <a:pt x="108" y="300"/>
                  </a:lnTo>
                  <a:lnTo>
                    <a:pt x="108" y="304"/>
                  </a:lnTo>
                  <a:lnTo>
                    <a:pt x="104" y="304"/>
                  </a:lnTo>
                  <a:lnTo>
                    <a:pt x="100" y="304"/>
                  </a:lnTo>
                  <a:lnTo>
                    <a:pt x="92" y="304"/>
                  </a:lnTo>
                  <a:lnTo>
                    <a:pt x="88" y="308"/>
                  </a:lnTo>
                  <a:lnTo>
                    <a:pt x="84" y="308"/>
                  </a:lnTo>
                  <a:lnTo>
                    <a:pt x="76" y="312"/>
                  </a:lnTo>
                  <a:lnTo>
                    <a:pt x="68" y="320"/>
                  </a:lnTo>
                  <a:lnTo>
                    <a:pt x="60" y="324"/>
                  </a:lnTo>
                  <a:lnTo>
                    <a:pt x="60" y="320"/>
                  </a:lnTo>
                  <a:lnTo>
                    <a:pt x="52" y="316"/>
                  </a:lnTo>
                  <a:lnTo>
                    <a:pt x="48" y="316"/>
                  </a:lnTo>
                  <a:lnTo>
                    <a:pt x="48" y="312"/>
                  </a:lnTo>
                  <a:lnTo>
                    <a:pt x="44" y="312"/>
                  </a:lnTo>
                  <a:lnTo>
                    <a:pt x="40" y="312"/>
                  </a:lnTo>
                  <a:lnTo>
                    <a:pt x="36" y="312"/>
                  </a:lnTo>
                  <a:lnTo>
                    <a:pt x="28" y="308"/>
                  </a:lnTo>
                  <a:lnTo>
                    <a:pt x="20" y="308"/>
                  </a:lnTo>
                  <a:lnTo>
                    <a:pt x="16" y="308"/>
                  </a:lnTo>
                  <a:lnTo>
                    <a:pt x="12" y="304"/>
                  </a:lnTo>
                  <a:lnTo>
                    <a:pt x="8" y="304"/>
                  </a:lnTo>
                  <a:lnTo>
                    <a:pt x="12" y="304"/>
                  </a:lnTo>
                  <a:lnTo>
                    <a:pt x="16" y="304"/>
                  </a:lnTo>
                  <a:lnTo>
                    <a:pt x="28" y="304"/>
                  </a:lnTo>
                  <a:lnTo>
                    <a:pt x="28" y="300"/>
                  </a:lnTo>
                  <a:lnTo>
                    <a:pt x="24" y="300"/>
                  </a:lnTo>
                  <a:lnTo>
                    <a:pt x="24" y="296"/>
                  </a:lnTo>
                  <a:lnTo>
                    <a:pt x="24" y="292"/>
                  </a:lnTo>
                  <a:lnTo>
                    <a:pt x="28" y="288"/>
                  </a:lnTo>
                  <a:lnTo>
                    <a:pt x="24" y="280"/>
                  </a:lnTo>
                  <a:lnTo>
                    <a:pt x="20" y="276"/>
                  </a:lnTo>
                  <a:lnTo>
                    <a:pt x="20" y="280"/>
                  </a:lnTo>
                  <a:lnTo>
                    <a:pt x="16" y="280"/>
                  </a:lnTo>
                  <a:lnTo>
                    <a:pt x="16" y="276"/>
                  </a:lnTo>
                  <a:lnTo>
                    <a:pt x="12" y="272"/>
                  </a:lnTo>
                  <a:lnTo>
                    <a:pt x="12" y="264"/>
                  </a:lnTo>
                  <a:lnTo>
                    <a:pt x="12" y="260"/>
                  </a:lnTo>
                  <a:lnTo>
                    <a:pt x="8" y="252"/>
                  </a:lnTo>
                  <a:lnTo>
                    <a:pt x="8" y="248"/>
                  </a:lnTo>
                  <a:lnTo>
                    <a:pt x="4" y="244"/>
                  </a:lnTo>
                  <a:lnTo>
                    <a:pt x="4" y="236"/>
                  </a:lnTo>
                  <a:lnTo>
                    <a:pt x="4" y="232"/>
                  </a:lnTo>
                  <a:lnTo>
                    <a:pt x="0" y="228"/>
                  </a:lnTo>
                  <a:lnTo>
                    <a:pt x="4" y="224"/>
                  </a:lnTo>
                  <a:lnTo>
                    <a:pt x="4" y="220"/>
                  </a:lnTo>
                  <a:lnTo>
                    <a:pt x="4" y="216"/>
                  </a:lnTo>
                  <a:lnTo>
                    <a:pt x="8" y="208"/>
                  </a:lnTo>
                  <a:lnTo>
                    <a:pt x="12" y="204"/>
                  </a:lnTo>
                  <a:lnTo>
                    <a:pt x="16" y="196"/>
                  </a:lnTo>
                  <a:lnTo>
                    <a:pt x="16" y="188"/>
                  </a:lnTo>
                  <a:lnTo>
                    <a:pt x="16" y="180"/>
                  </a:lnTo>
                  <a:lnTo>
                    <a:pt x="20" y="172"/>
                  </a:lnTo>
                  <a:lnTo>
                    <a:pt x="24" y="164"/>
                  </a:lnTo>
                  <a:lnTo>
                    <a:pt x="24" y="160"/>
                  </a:lnTo>
                  <a:lnTo>
                    <a:pt x="32" y="156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40" y="148"/>
                  </a:lnTo>
                  <a:lnTo>
                    <a:pt x="40" y="144"/>
                  </a:lnTo>
                  <a:lnTo>
                    <a:pt x="36" y="128"/>
                  </a:lnTo>
                  <a:lnTo>
                    <a:pt x="36" y="124"/>
                  </a:lnTo>
                  <a:lnTo>
                    <a:pt x="36" y="120"/>
                  </a:lnTo>
                  <a:lnTo>
                    <a:pt x="32" y="120"/>
                  </a:lnTo>
                  <a:lnTo>
                    <a:pt x="32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28" y="108"/>
                  </a:lnTo>
                  <a:lnTo>
                    <a:pt x="24" y="104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80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8" y="76"/>
                  </a:lnTo>
                  <a:lnTo>
                    <a:pt x="24" y="72"/>
                  </a:lnTo>
                  <a:lnTo>
                    <a:pt x="24" y="68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0" y="40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8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76" y="8"/>
                  </a:lnTo>
                  <a:lnTo>
                    <a:pt x="84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8" y="8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32" y="8"/>
                  </a:lnTo>
                  <a:lnTo>
                    <a:pt x="132" y="12"/>
                  </a:lnTo>
                  <a:lnTo>
                    <a:pt x="144" y="4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4" y="8"/>
                  </a:lnTo>
                  <a:lnTo>
                    <a:pt x="164" y="16"/>
                  </a:lnTo>
                  <a:lnTo>
                    <a:pt x="160" y="20"/>
                  </a:lnTo>
                  <a:lnTo>
                    <a:pt x="160" y="24"/>
                  </a:lnTo>
                  <a:lnTo>
                    <a:pt x="160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2" y="32"/>
                  </a:lnTo>
                  <a:lnTo>
                    <a:pt x="176" y="36"/>
                  </a:lnTo>
                  <a:lnTo>
                    <a:pt x="180" y="36"/>
                  </a:lnTo>
                  <a:lnTo>
                    <a:pt x="180" y="40"/>
                  </a:lnTo>
                  <a:lnTo>
                    <a:pt x="184" y="44"/>
                  </a:lnTo>
                  <a:lnTo>
                    <a:pt x="184" y="48"/>
                  </a:lnTo>
                  <a:lnTo>
                    <a:pt x="180" y="52"/>
                  </a:lnTo>
                  <a:lnTo>
                    <a:pt x="184" y="52"/>
                  </a:lnTo>
                  <a:lnTo>
                    <a:pt x="184" y="56"/>
                  </a:lnTo>
                  <a:lnTo>
                    <a:pt x="180" y="68"/>
                  </a:lnTo>
                  <a:lnTo>
                    <a:pt x="176" y="76"/>
                  </a:lnTo>
                  <a:lnTo>
                    <a:pt x="176" y="80"/>
                  </a:lnTo>
                  <a:lnTo>
                    <a:pt x="176" y="84"/>
                  </a:lnTo>
                  <a:lnTo>
                    <a:pt x="176" y="88"/>
                  </a:lnTo>
                  <a:lnTo>
                    <a:pt x="180" y="88"/>
                  </a:lnTo>
                  <a:lnTo>
                    <a:pt x="180" y="84"/>
                  </a:lnTo>
                  <a:lnTo>
                    <a:pt x="184" y="84"/>
                  </a:lnTo>
                  <a:lnTo>
                    <a:pt x="188" y="84"/>
                  </a:lnTo>
                  <a:lnTo>
                    <a:pt x="192" y="88"/>
                  </a:lnTo>
                  <a:lnTo>
                    <a:pt x="192" y="96"/>
                  </a:lnTo>
                  <a:lnTo>
                    <a:pt x="192" y="100"/>
                  </a:lnTo>
                  <a:lnTo>
                    <a:pt x="188" y="100"/>
                  </a:lnTo>
                  <a:lnTo>
                    <a:pt x="188" y="104"/>
                  </a:lnTo>
                  <a:lnTo>
                    <a:pt x="188" y="108"/>
                  </a:lnTo>
                  <a:lnTo>
                    <a:pt x="192" y="112"/>
                  </a:lnTo>
                  <a:lnTo>
                    <a:pt x="188" y="116"/>
                  </a:lnTo>
                  <a:lnTo>
                    <a:pt x="188" y="120"/>
                  </a:lnTo>
                  <a:lnTo>
                    <a:pt x="184" y="120"/>
                  </a:lnTo>
                  <a:lnTo>
                    <a:pt x="184" y="124"/>
                  </a:lnTo>
                  <a:lnTo>
                    <a:pt x="188" y="128"/>
                  </a:lnTo>
                  <a:lnTo>
                    <a:pt x="192" y="132"/>
                  </a:lnTo>
                  <a:lnTo>
                    <a:pt x="196" y="132"/>
                  </a:lnTo>
                  <a:lnTo>
                    <a:pt x="196" y="136"/>
                  </a:lnTo>
                  <a:lnTo>
                    <a:pt x="200" y="140"/>
                  </a:lnTo>
                  <a:lnTo>
                    <a:pt x="200" y="144"/>
                  </a:lnTo>
                  <a:lnTo>
                    <a:pt x="196" y="144"/>
                  </a:lnTo>
                  <a:lnTo>
                    <a:pt x="196" y="148"/>
                  </a:lnTo>
                  <a:lnTo>
                    <a:pt x="196" y="152"/>
                  </a:lnTo>
                  <a:lnTo>
                    <a:pt x="196" y="164"/>
                  </a:lnTo>
                  <a:lnTo>
                    <a:pt x="196" y="172"/>
                  </a:lnTo>
                  <a:lnTo>
                    <a:pt x="192" y="180"/>
                  </a:lnTo>
                  <a:lnTo>
                    <a:pt x="188" y="180"/>
                  </a:lnTo>
                  <a:lnTo>
                    <a:pt x="188" y="184"/>
                  </a:lnTo>
                  <a:lnTo>
                    <a:pt x="192" y="188"/>
                  </a:lnTo>
                  <a:lnTo>
                    <a:pt x="196" y="188"/>
                  </a:lnTo>
                  <a:lnTo>
                    <a:pt x="196" y="192"/>
                  </a:lnTo>
                  <a:lnTo>
                    <a:pt x="196" y="196"/>
                  </a:lnTo>
                  <a:lnTo>
                    <a:pt x="196" y="200"/>
                  </a:lnTo>
                  <a:lnTo>
                    <a:pt x="196" y="208"/>
                  </a:lnTo>
                  <a:lnTo>
                    <a:pt x="192" y="208"/>
                  </a:lnTo>
                  <a:lnTo>
                    <a:pt x="192" y="212"/>
                  </a:lnTo>
                  <a:lnTo>
                    <a:pt x="192" y="216"/>
                  </a:lnTo>
                  <a:lnTo>
                    <a:pt x="196" y="220"/>
                  </a:lnTo>
                  <a:lnTo>
                    <a:pt x="196" y="224"/>
                  </a:lnTo>
                  <a:lnTo>
                    <a:pt x="196" y="228"/>
                  </a:lnTo>
                  <a:lnTo>
                    <a:pt x="200" y="228"/>
                  </a:lnTo>
                  <a:lnTo>
                    <a:pt x="200" y="232"/>
                  </a:lnTo>
                  <a:lnTo>
                    <a:pt x="204" y="236"/>
                  </a:lnTo>
                  <a:lnTo>
                    <a:pt x="208" y="244"/>
                  </a:lnTo>
                  <a:lnTo>
                    <a:pt x="216" y="244"/>
                  </a:lnTo>
                  <a:lnTo>
                    <a:pt x="216" y="248"/>
                  </a:lnTo>
                  <a:lnTo>
                    <a:pt x="220" y="252"/>
                  </a:lnTo>
                  <a:lnTo>
                    <a:pt x="224" y="252"/>
                  </a:lnTo>
                  <a:lnTo>
                    <a:pt x="224" y="256"/>
                  </a:lnTo>
                  <a:lnTo>
                    <a:pt x="220" y="256"/>
                  </a:lnTo>
                  <a:lnTo>
                    <a:pt x="216" y="260"/>
                  </a:lnTo>
                  <a:lnTo>
                    <a:pt x="216" y="264"/>
                  </a:lnTo>
                  <a:lnTo>
                    <a:pt x="216" y="268"/>
                  </a:lnTo>
                  <a:lnTo>
                    <a:pt x="212" y="268"/>
                  </a:lnTo>
                  <a:lnTo>
                    <a:pt x="212" y="272"/>
                  </a:lnTo>
                  <a:lnTo>
                    <a:pt x="204" y="272"/>
                  </a:lnTo>
                  <a:lnTo>
                    <a:pt x="200" y="272"/>
                  </a:lnTo>
                  <a:lnTo>
                    <a:pt x="196" y="268"/>
                  </a:lnTo>
                  <a:lnTo>
                    <a:pt x="196" y="264"/>
                  </a:lnTo>
                  <a:lnTo>
                    <a:pt x="196" y="260"/>
                  </a:lnTo>
                  <a:lnTo>
                    <a:pt x="192" y="260"/>
                  </a:lnTo>
                  <a:lnTo>
                    <a:pt x="188" y="256"/>
                  </a:lnTo>
                  <a:lnTo>
                    <a:pt x="184" y="256"/>
                  </a:lnTo>
                  <a:lnTo>
                    <a:pt x="180" y="256"/>
                  </a:lnTo>
                  <a:lnTo>
                    <a:pt x="176" y="252"/>
                  </a:lnTo>
                  <a:lnTo>
                    <a:pt x="176" y="256"/>
                  </a:lnTo>
                  <a:lnTo>
                    <a:pt x="180" y="25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255"/>
            <p:cNvSpPr>
              <a:spLocks/>
            </p:cNvSpPr>
            <p:nvPr/>
          </p:nvSpPr>
          <p:spPr bwMode="auto">
            <a:xfrm>
              <a:off x="1246" y="1566"/>
              <a:ext cx="372" cy="276"/>
            </a:xfrm>
            <a:custGeom>
              <a:avLst/>
              <a:gdLst>
                <a:gd name="T0" fmla="*/ 108 w 372"/>
                <a:gd name="T1" fmla="*/ 168 h 276"/>
                <a:gd name="T2" fmla="*/ 96 w 372"/>
                <a:gd name="T3" fmla="*/ 180 h 276"/>
                <a:gd name="T4" fmla="*/ 88 w 372"/>
                <a:gd name="T5" fmla="*/ 172 h 276"/>
                <a:gd name="T6" fmla="*/ 72 w 372"/>
                <a:gd name="T7" fmla="*/ 148 h 276"/>
                <a:gd name="T8" fmla="*/ 68 w 372"/>
                <a:gd name="T9" fmla="*/ 140 h 276"/>
                <a:gd name="T10" fmla="*/ 52 w 372"/>
                <a:gd name="T11" fmla="*/ 132 h 276"/>
                <a:gd name="T12" fmla="*/ 24 w 372"/>
                <a:gd name="T13" fmla="*/ 112 h 276"/>
                <a:gd name="T14" fmla="*/ 24 w 372"/>
                <a:gd name="T15" fmla="*/ 92 h 276"/>
                <a:gd name="T16" fmla="*/ 12 w 372"/>
                <a:gd name="T17" fmla="*/ 92 h 276"/>
                <a:gd name="T18" fmla="*/ 12 w 372"/>
                <a:gd name="T19" fmla="*/ 84 h 276"/>
                <a:gd name="T20" fmla="*/ 4 w 372"/>
                <a:gd name="T21" fmla="*/ 84 h 276"/>
                <a:gd name="T22" fmla="*/ 20 w 372"/>
                <a:gd name="T23" fmla="*/ 60 h 276"/>
                <a:gd name="T24" fmla="*/ 32 w 372"/>
                <a:gd name="T25" fmla="*/ 56 h 276"/>
                <a:gd name="T26" fmla="*/ 68 w 372"/>
                <a:gd name="T27" fmla="*/ 48 h 276"/>
                <a:gd name="T28" fmla="*/ 56 w 372"/>
                <a:gd name="T29" fmla="*/ 24 h 276"/>
                <a:gd name="T30" fmla="*/ 72 w 372"/>
                <a:gd name="T31" fmla="*/ 8 h 276"/>
                <a:gd name="T32" fmla="*/ 88 w 372"/>
                <a:gd name="T33" fmla="*/ 0 h 276"/>
                <a:gd name="T34" fmla="*/ 108 w 372"/>
                <a:gd name="T35" fmla="*/ 8 h 276"/>
                <a:gd name="T36" fmla="*/ 132 w 372"/>
                <a:gd name="T37" fmla="*/ 16 h 276"/>
                <a:gd name="T38" fmla="*/ 160 w 372"/>
                <a:gd name="T39" fmla="*/ 12 h 276"/>
                <a:gd name="T40" fmla="*/ 180 w 372"/>
                <a:gd name="T41" fmla="*/ 12 h 276"/>
                <a:gd name="T42" fmla="*/ 184 w 372"/>
                <a:gd name="T43" fmla="*/ 28 h 276"/>
                <a:gd name="T44" fmla="*/ 208 w 372"/>
                <a:gd name="T45" fmla="*/ 24 h 276"/>
                <a:gd name="T46" fmla="*/ 236 w 372"/>
                <a:gd name="T47" fmla="*/ 24 h 276"/>
                <a:gd name="T48" fmla="*/ 272 w 372"/>
                <a:gd name="T49" fmla="*/ 24 h 276"/>
                <a:gd name="T50" fmla="*/ 284 w 372"/>
                <a:gd name="T51" fmla="*/ 12 h 276"/>
                <a:gd name="T52" fmla="*/ 308 w 372"/>
                <a:gd name="T53" fmla="*/ 16 h 276"/>
                <a:gd name="T54" fmla="*/ 316 w 372"/>
                <a:gd name="T55" fmla="*/ 40 h 276"/>
                <a:gd name="T56" fmla="*/ 328 w 372"/>
                <a:gd name="T57" fmla="*/ 60 h 276"/>
                <a:gd name="T58" fmla="*/ 324 w 372"/>
                <a:gd name="T59" fmla="*/ 76 h 276"/>
                <a:gd name="T60" fmla="*/ 340 w 372"/>
                <a:gd name="T61" fmla="*/ 84 h 276"/>
                <a:gd name="T62" fmla="*/ 356 w 372"/>
                <a:gd name="T63" fmla="*/ 116 h 276"/>
                <a:gd name="T64" fmla="*/ 348 w 372"/>
                <a:gd name="T65" fmla="*/ 132 h 276"/>
                <a:gd name="T66" fmla="*/ 348 w 372"/>
                <a:gd name="T67" fmla="*/ 160 h 276"/>
                <a:gd name="T68" fmla="*/ 364 w 372"/>
                <a:gd name="T69" fmla="*/ 176 h 276"/>
                <a:gd name="T70" fmla="*/ 356 w 372"/>
                <a:gd name="T71" fmla="*/ 196 h 276"/>
                <a:gd name="T72" fmla="*/ 372 w 372"/>
                <a:gd name="T73" fmla="*/ 212 h 276"/>
                <a:gd name="T74" fmla="*/ 356 w 372"/>
                <a:gd name="T75" fmla="*/ 208 h 276"/>
                <a:gd name="T76" fmla="*/ 352 w 372"/>
                <a:gd name="T77" fmla="*/ 228 h 276"/>
                <a:gd name="T78" fmla="*/ 348 w 372"/>
                <a:gd name="T79" fmla="*/ 240 h 276"/>
                <a:gd name="T80" fmla="*/ 340 w 372"/>
                <a:gd name="T81" fmla="*/ 256 h 276"/>
                <a:gd name="T82" fmla="*/ 320 w 372"/>
                <a:gd name="T83" fmla="*/ 248 h 276"/>
                <a:gd name="T84" fmla="*/ 312 w 372"/>
                <a:gd name="T85" fmla="*/ 272 h 276"/>
                <a:gd name="T86" fmla="*/ 292 w 372"/>
                <a:gd name="T87" fmla="*/ 264 h 276"/>
                <a:gd name="T88" fmla="*/ 284 w 372"/>
                <a:gd name="T89" fmla="*/ 260 h 276"/>
                <a:gd name="T90" fmla="*/ 284 w 372"/>
                <a:gd name="T91" fmla="*/ 240 h 276"/>
                <a:gd name="T92" fmla="*/ 272 w 372"/>
                <a:gd name="T93" fmla="*/ 208 h 276"/>
                <a:gd name="T94" fmla="*/ 240 w 372"/>
                <a:gd name="T95" fmla="*/ 208 h 276"/>
                <a:gd name="T96" fmla="*/ 220 w 372"/>
                <a:gd name="T97" fmla="*/ 220 h 276"/>
                <a:gd name="T98" fmla="*/ 224 w 372"/>
                <a:gd name="T99" fmla="*/ 192 h 276"/>
                <a:gd name="T100" fmla="*/ 216 w 372"/>
                <a:gd name="T101" fmla="*/ 176 h 276"/>
                <a:gd name="T102" fmla="*/ 204 w 372"/>
                <a:gd name="T103" fmla="*/ 148 h 276"/>
                <a:gd name="T104" fmla="*/ 180 w 372"/>
                <a:gd name="T105" fmla="*/ 136 h 276"/>
                <a:gd name="T106" fmla="*/ 132 w 372"/>
                <a:gd name="T107" fmla="*/ 14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2" h="276">
                  <a:moveTo>
                    <a:pt x="124" y="152"/>
                  </a:moveTo>
                  <a:lnTo>
                    <a:pt x="124" y="156"/>
                  </a:lnTo>
                  <a:lnTo>
                    <a:pt x="120" y="160"/>
                  </a:lnTo>
                  <a:lnTo>
                    <a:pt x="120" y="164"/>
                  </a:lnTo>
                  <a:lnTo>
                    <a:pt x="112" y="168"/>
                  </a:lnTo>
                  <a:lnTo>
                    <a:pt x="108" y="168"/>
                  </a:lnTo>
                  <a:lnTo>
                    <a:pt x="108" y="172"/>
                  </a:lnTo>
                  <a:lnTo>
                    <a:pt x="104" y="172"/>
                  </a:lnTo>
                  <a:lnTo>
                    <a:pt x="104" y="176"/>
                  </a:lnTo>
                  <a:lnTo>
                    <a:pt x="104" y="180"/>
                  </a:lnTo>
                  <a:lnTo>
                    <a:pt x="100" y="180"/>
                  </a:lnTo>
                  <a:lnTo>
                    <a:pt x="96" y="180"/>
                  </a:lnTo>
                  <a:lnTo>
                    <a:pt x="92" y="180"/>
                  </a:lnTo>
                  <a:lnTo>
                    <a:pt x="88" y="184"/>
                  </a:lnTo>
                  <a:lnTo>
                    <a:pt x="88" y="180"/>
                  </a:lnTo>
                  <a:lnTo>
                    <a:pt x="92" y="176"/>
                  </a:lnTo>
                  <a:lnTo>
                    <a:pt x="88" y="176"/>
                  </a:lnTo>
                  <a:lnTo>
                    <a:pt x="88" y="172"/>
                  </a:lnTo>
                  <a:lnTo>
                    <a:pt x="84" y="168"/>
                  </a:lnTo>
                  <a:lnTo>
                    <a:pt x="76" y="160"/>
                  </a:lnTo>
                  <a:lnTo>
                    <a:pt x="80" y="156"/>
                  </a:lnTo>
                  <a:lnTo>
                    <a:pt x="76" y="160"/>
                  </a:lnTo>
                  <a:lnTo>
                    <a:pt x="68" y="156"/>
                  </a:lnTo>
                  <a:lnTo>
                    <a:pt x="72" y="148"/>
                  </a:lnTo>
                  <a:lnTo>
                    <a:pt x="72" y="144"/>
                  </a:lnTo>
                  <a:lnTo>
                    <a:pt x="68" y="148"/>
                  </a:lnTo>
                  <a:lnTo>
                    <a:pt x="68" y="144"/>
                  </a:lnTo>
                  <a:lnTo>
                    <a:pt x="64" y="144"/>
                  </a:lnTo>
                  <a:lnTo>
                    <a:pt x="68" y="144"/>
                  </a:lnTo>
                  <a:lnTo>
                    <a:pt x="68" y="140"/>
                  </a:lnTo>
                  <a:lnTo>
                    <a:pt x="68" y="136"/>
                  </a:lnTo>
                  <a:lnTo>
                    <a:pt x="68" y="140"/>
                  </a:lnTo>
                  <a:lnTo>
                    <a:pt x="64" y="140"/>
                  </a:lnTo>
                  <a:lnTo>
                    <a:pt x="60" y="140"/>
                  </a:lnTo>
                  <a:lnTo>
                    <a:pt x="56" y="136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44" y="128"/>
                  </a:lnTo>
                  <a:lnTo>
                    <a:pt x="32" y="120"/>
                  </a:lnTo>
                  <a:lnTo>
                    <a:pt x="28" y="112"/>
                  </a:lnTo>
                  <a:lnTo>
                    <a:pt x="28" y="108"/>
                  </a:lnTo>
                  <a:lnTo>
                    <a:pt x="24" y="112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24" y="100"/>
                  </a:lnTo>
                  <a:lnTo>
                    <a:pt x="24" y="96"/>
                  </a:lnTo>
                  <a:lnTo>
                    <a:pt x="28" y="92"/>
                  </a:lnTo>
                  <a:lnTo>
                    <a:pt x="24" y="92"/>
                  </a:lnTo>
                  <a:lnTo>
                    <a:pt x="24" y="96"/>
                  </a:lnTo>
                  <a:lnTo>
                    <a:pt x="20" y="100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16" y="84"/>
                  </a:lnTo>
                  <a:lnTo>
                    <a:pt x="20" y="84"/>
                  </a:lnTo>
                  <a:lnTo>
                    <a:pt x="16" y="84"/>
                  </a:lnTo>
                  <a:lnTo>
                    <a:pt x="12" y="84"/>
                  </a:lnTo>
                  <a:lnTo>
                    <a:pt x="8" y="88"/>
                  </a:lnTo>
                  <a:lnTo>
                    <a:pt x="4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4" y="84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6" y="64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6" y="52"/>
                  </a:lnTo>
                  <a:lnTo>
                    <a:pt x="40" y="48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68" y="44"/>
                  </a:lnTo>
                  <a:lnTo>
                    <a:pt x="68" y="32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0" y="4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2" y="8"/>
                  </a:lnTo>
                  <a:lnTo>
                    <a:pt x="116" y="12"/>
                  </a:lnTo>
                  <a:lnTo>
                    <a:pt x="124" y="12"/>
                  </a:lnTo>
                  <a:lnTo>
                    <a:pt x="124" y="16"/>
                  </a:lnTo>
                  <a:lnTo>
                    <a:pt x="128" y="12"/>
                  </a:lnTo>
                  <a:lnTo>
                    <a:pt x="132" y="16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2" y="12"/>
                  </a:lnTo>
                  <a:lnTo>
                    <a:pt x="160" y="12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8" y="12"/>
                  </a:lnTo>
                  <a:lnTo>
                    <a:pt x="172" y="12"/>
                  </a:lnTo>
                  <a:lnTo>
                    <a:pt x="176" y="12"/>
                  </a:lnTo>
                  <a:lnTo>
                    <a:pt x="180" y="12"/>
                  </a:lnTo>
                  <a:lnTo>
                    <a:pt x="184" y="12"/>
                  </a:lnTo>
                  <a:lnTo>
                    <a:pt x="184" y="16"/>
                  </a:lnTo>
                  <a:lnTo>
                    <a:pt x="180" y="20"/>
                  </a:lnTo>
                  <a:lnTo>
                    <a:pt x="180" y="24"/>
                  </a:lnTo>
                  <a:lnTo>
                    <a:pt x="180" y="28"/>
                  </a:lnTo>
                  <a:lnTo>
                    <a:pt x="184" y="28"/>
                  </a:lnTo>
                  <a:lnTo>
                    <a:pt x="188" y="32"/>
                  </a:lnTo>
                  <a:lnTo>
                    <a:pt x="192" y="32"/>
                  </a:lnTo>
                  <a:lnTo>
                    <a:pt x="196" y="32"/>
                  </a:lnTo>
                  <a:lnTo>
                    <a:pt x="200" y="28"/>
                  </a:lnTo>
                  <a:lnTo>
                    <a:pt x="200" y="24"/>
                  </a:lnTo>
                  <a:lnTo>
                    <a:pt x="208" y="24"/>
                  </a:lnTo>
                  <a:lnTo>
                    <a:pt x="212" y="28"/>
                  </a:lnTo>
                  <a:lnTo>
                    <a:pt x="216" y="36"/>
                  </a:lnTo>
                  <a:lnTo>
                    <a:pt x="220" y="40"/>
                  </a:lnTo>
                  <a:lnTo>
                    <a:pt x="228" y="32"/>
                  </a:lnTo>
                  <a:lnTo>
                    <a:pt x="232" y="28"/>
                  </a:lnTo>
                  <a:lnTo>
                    <a:pt x="236" y="24"/>
                  </a:lnTo>
                  <a:lnTo>
                    <a:pt x="248" y="24"/>
                  </a:lnTo>
                  <a:lnTo>
                    <a:pt x="260" y="28"/>
                  </a:lnTo>
                  <a:lnTo>
                    <a:pt x="260" y="32"/>
                  </a:lnTo>
                  <a:lnTo>
                    <a:pt x="268" y="32"/>
                  </a:lnTo>
                  <a:lnTo>
                    <a:pt x="272" y="28"/>
                  </a:lnTo>
                  <a:lnTo>
                    <a:pt x="272" y="24"/>
                  </a:lnTo>
                  <a:lnTo>
                    <a:pt x="276" y="24"/>
                  </a:lnTo>
                  <a:lnTo>
                    <a:pt x="284" y="20"/>
                  </a:lnTo>
                  <a:lnTo>
                    <a:pt x="288" y="20"/>
                  </a:lnTo>
                  <a:lnTo>
                    <a:pt x="288" y="16"/>
                  </a:lnTo>
                  <a:lnTo>
                    <a:pt x="288" y="12"/>
                  </a:lnTo>
                  <a:lnTo>
                    <a:pt x="284" y="12"/>
                  </a:lnTo>
                  <a:lnTo>
                    <a:pt x="288" y="8"/>
                  </a:lnTo>
                  <a:lnTo>
                    <a:pt x="292" y="8"/>
                  </a:lnTo>
                  <a:lnTo>
                    <a:pt x="296" y="8"/>
                  </a:lnTo>
                  <a:lnTo>
                    <a:pt x="300" y="12"/>
                  </a:lnTo>
                  <a:lnTo>
                    <a:pt x="304" y="12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04" y="24"/>
                  </a:lnTo>
                  <a:lnTo>
                    <a:pt x="308" y="24"/>
                  </a:lnTo>
                  <a:lnTo>
                    <a:pt x="316" y="32"/>
                  </a:lnTo>
                  <a:lnTo>
                    <a:pt x="316" y="36"/>
                  </a:lnTo>
                  <a:lnTo>
                    <a:pt x="316" y="40"/>
                  </a:lnTo>
                  <a:lnTo>
                    <a:pt x="312" y="52"/>
                  </a:lnTo>
                  <a:lnTo>
                    <a:pt x="316" y="52"/>
                  </a:lnTo>
                  <a:lnTo>
                    <a:pt x="320" y="52"/>
                  </a:lnTo>
                  <a:lnTo>
                    <a:pt x="320" y="56"/>
                  </a:lnTo>
                  <a:lnTo>
                    <a:pt x="324" y="60"/>
                  </a:lnTo>
                  <a:lnTo>
                    <a:pt x="328" y="60"/>
                  </a:lnTo>
                  <a:lnTo>
                    <a:pt x="328" y="64"/>
                  </a:lnTo>
                  <a:lnTo>
                    <a:pt x="332" y="64"/>
                  </a:lnTo>
                  <a:lnTo>
                    <a:pt x="336" y="64"/>
                  </a:lnTo>
                  <a:lnTo>
                    <a:pt x="336" y="68"/>
                  </a:lnTo>
                  <a:lnTo>
                    <a:pt x="332" y="68"/>
                  </a:lnTo>
                  <a:lnTo>
                    <a:pt x="324" y="76"/>
                  </a:lnTo>
                  <a:lnTo>
                    <a:pt x="320" y="84"/>
                  </a:lnTo>
                  <a:lnTo>
                    <a:pt x="324" y="84"/>
                  </a:lnTo>
                  <a:lnTo>
                    <a:pt x="328" y="84"/>
                  </a:lnTo>
                  <a:lnTo>
                    <a:pt x="332" y="80"/>
                  </a:lnTo>
                  <a:lnTo>
                    <a:pt x="336" y="80"/>
                  </a:lnTo>
                  <a:lnTo>
                    <a:pt x="340" y="84"/>
                  </a:lnTo>
                  <a:lnTo>
                    <a:pt x="340" y="92"/>
                  </a:lnTo>
                  <a:lnTo>
                    <a:pt x="340" y="96"/>
                  </a:lnTo>
                  <a:lnTo>
                    <a:pt x="340" y="108"/>
                  </a:lnTo>
                  <a:lnTo>
                    <a:pt x="344" y="112"/>
                  </a:lnTo>
                  <a:lnTo>
                    <a:pt x="348" y="112"/>
                  </a:lnTo>
                  <a:lnTo>
                    <a:pt x="356" y="116"/>
                  </a:lnTo>
                  <a:lnTo>
                    <a:pt x="356" y="120"/>
                  </a:lnTo>
                  <a:lnTo>
                    <a:pt x="356" y="124"/>
                  </a:lnTo>
                  <a:lnTo>
                    <a:pt x="356" y="128"/>
                  </a:lnTo>
                  <a:lnTo>
                    <a:pt x="352" y="128"/>
                  </a:lnTo>
                  <a:lnTo>
                    <a:pt x="352" y="132"/>
                  </a:lnTo>
                  <a:lnTo>
                    <a:pt x="348" y="132"/>
                  </a:lnTo>
                  <a:lnTo>
                    <a:pt x="348" y="136"/>
                  </a:lnTo>
                  <a:lnTo>
                    <a:pt x="348" y="140"/>
                  </a:lnTo>
                  <a:lnTo>
                    <a:pt x="348" y="144"/>
                  </a:lnTo>
                  <a:lnTo>
                    <a:pt x="348" y="152"/>
                  </a:lnTo>
                  <a:lnTo>
                    <a:pt x="348" y="156"/>
                  </a:lnTo>
                  <a:lnTo>
                    <a:pt x="348" y="160"/>
                  </a:lnTo>
                  <a:lnTo>
                    <a:pt x="352" y="164"/>
                  </a:lnTo>
                  <a:lnTo>
                    <a:pt x="356" y="164"/>
                  </a:lnTo>
                  <a:lnTo>
                    <a:pt x="360" y="168"/>
                  </a:lnTo>
                  <a:lnTo>
                    <a:pt x="360" y="172"/>
                  </a:lnTo>
                  <a:lnTo>
                    <a:pt x="360" y="176"/>
                  </a:lnTo>
                  <a:lnTo>
                    <a:pt x="364" y="176"/>
                  </a:lnTo>
                  <a:lnTo>
                    <a:pt x="368" y="180"/>
                  </a:lnTo>
                  <a:lnTo>
                    <a:pt x="364" y="180"/>
                  </a:lnTo>
                  <a:lnTo>
                    <a:pt x="360" y="184"/>
                  </a:lnTo>
                  <a:lnTo>
                    <a:pt x="356" y="188"/>
                  </a:lnTo>
                  <a:lnTo>
                    <a:pt x="356" y="192"/>
                  </a:lnTo>
                  <a:lnTo>
                    <a:pt x="356" y="196"/>
                  </a:lnTo>
                  <a:lnTo>
                    <a:pt x="360" y="196"/>
                  </a:lnTo>
                  <a:lnTo>
                    <a:pt x="364" y="196"/>
                  </a:lnTo>
                  <a:lnTo>
                    <a:pt x="368" y="200"/>
                  </a:lnTo>
                  <a:lnTo>
                    <a:pt x="372" y="204"/>
                  </a:lnTo>
                  <a:lnTo>
                    <a:pt x="372" y="208"/>
                  </a:lnTo>
                  <a:lnTo>
                    <a:pt x="372" y="212"/>
                  </a:lnTo>
                  <a:lnTo>
                    <a:pt x="372" y="216"/>
                  </a:lnTo>
                  <a:lnTo>
                    <a:pt x="368" y="216"/>
                  </a:lnTo>
                  <a:lnTo>
                    <a:pt x="368" y="212"/>
                  </a:lnTo>
                  <a:lnTo>
                    <a:pt x="364" y="212"/>
                  </a:lnTo>
                  <a:lnTo>
                    <a:pt x="364" y="208"/>
                  </a:lnTo>
                  <a:lnTo>
                    <a:pt x="356" y="208"/>
                  </a:lnTo>
                  <a:lnTo>
                    <a:pt x="344" y="208"/>
                  </a:lnTo>
                  <a:lnTo>
                    <a:pt x="344" y="212"/>
                  </a:lnTo>
                  <a:lnTo>
                    <a:pt x="344" y="220"/>
                  </a:lnTo>
                  <a:lnTo>
                    <a:pt x="344" y="224"/>
                  </a:lnTo>
                  <a:lnTo>
                    <a:pt x="348" y="224"/>
                  </a:lnTo>
                  <a:lnTo>
                    <a:pt x="352" y="228"/>
                  </a:lnTo>
                  <a:lnTo>
                    <a:pt x="352" y="224"/>
                  </a:lnTo>
                  <a:lnTo>
                    <a:pt x="356" y="228"/>
                  </a:lnTo>
                  <a:lnTo>
                    <a:pt x="356" y="232"/>
                  </a:lnTo>
                  <a:lnTo>
                    <a:pt x="352" y="232"/>
                  </a:lnTo>
                  <a:lnTo>
                    <a:pt x="352" y="236"/>
                  </a:lnTo>
                  <a:lnTo>
                    <a:pt x="348" y="240"/>
                  </a:lnTo>
                  <a:lnTo>
                    <a:pt x="348" y="244"/>
                  </a:lnTo>
                  <a:lnTo>
                    <a:pt x="352" y="244"/>
                  </a:lnTo>
                  <a:lnTo>
                    <a:pt x="348" y="244"/>
                  </a:lnTo>
                  <a:lnTo>
                    <a:pt x="344" y="252"/>
                  </a:lnTo>
                  <a:lnTo>
                    <a:pt x="344" y="256"/>
                  </a:lnTo>
                  <a:lnTo>
                    <a:pt x="340" y="256"/>
                  </a:lnTo>
                  <a:lnTo>
                    <a:pt x="336" y="252"/>
                  </a:lnTo>
                  <a:lnTo>
                    <a:pt x="332" y="256"/>
                  </a:lnTo>
                  <a:lnTo>
                    <a:pt x="328" y="252"/>
                  </a:lnTo>
                  <a:lnTo>
                    <a:pt x="328" y="248"/>
                  </a:lnTo>
                  <a:lnTo>
                    <a:pt x="324" y="248"/>
                  </a:lnTo>
                  <a:lnTo>
                    <a:pt x="320" y="248"/>
                  </a:lnTo>
                  <a:lnTo>
                    <a:pt x="320" y="252"/>
                  </a:lnTo>
                  <a:lnTo>
                    <a:pt x="320" y="256"/>
                  </a:lnTo>
                  <a:lnTo>
                    <a:pt x="320" y="260"/>
                  </a:lnTo>
                  <a:lnTo>
                    <a:pt x="316" y="264"/>
                  </a:lnTo>
                  <a:lnTo>
                    <a:pt x="312" y="268"/>
                  </a:lnTo>
                  <a:lnTo>
                    <a:pt x="312" y="272"/>
                  </a:lnTo>
                  <a:lnTo>
                    <a:pt x="308" y="272"/>
                  </a:lnTo>
                  <a:lnTo>
                    <a:pt x="304" y="272"/>
                  </a:lnTo>
                  <a:lnTo>
                    <a:pt x="300" y="276"/>
                  </a:lnTo>
                  <a:lnTo>
                    <a:pt x="300" y="272"/>
                  </a:lnTo>
                  <a:lnTo>
                    <a:pt x="296" y="268"/>
                  </a:lnTo>
                  <a:lnTo>
                    <a:pt x="292" y="264"/>
                  </a:lnTo>
                  <a:lnTo>
                    <a:pt x="288" y="264"/>
                  </a:lnTo>
                  <a:lnTo>
                    <a:pt x="284" y="264"/>
                  </a:lnTo>
                  <a:lnTo>
                    <a:pt x="280" y="264"/>
                  </a:lnTo>
                  <a:lnTo>
                    <a:pt x="280" y="268"/>
                  </a:lnTo>
                  <a:lnTo>
                    <a:pt x="280" y="264"/>
                  </a:lnTo>
                  <a:lnTo>
                    <a:pt x="284" y="260"/>
                  </a:lnTo>
                  <a:lnTo>
                    <a:pt x="284" y="256"/>
                  </a:lnTo>
                  <a:lnTo>
                    <a:pt x="288" y="252"/>
                  </a:lnTo>
                  <a:lnTo>
                    <a:pt x="284" y="252"/>
                  </a:lnTo>
                  <a:lnTo>
                    <a:pt x="288" y="248"/>
                  </a:lnTo>
                  <a:lnTo>
                    <a:pt x="284" y="244"/>
                  </a:lnTo>
                  <a:lnTo>
                    <a:pt x="284" y="240"/>
                  </a:lnTo>
                  <a:lnTo>
                    <a:pt x="284" y="236"/>
                  </a:lnTo>
                  <a:lnTo>
                    <a:pt x="284" y="232"/>
                  </a:lnTo>
                  <a:lnTo>
                    <a:pt x="280" y="228"/>
                  </a:lnTo>
                  <a:lnTo>
                    <a:pt x="280" y="216"/>
                  </a:lnTo>
                  <a:lnTo>
                    <a:pt x="272" y="212"/>
                  </a:lnTo>
                  <a:lnTo>
                    <a:pt x="272" y="208"/>
                  </a:lnTo>
                  <a:lnTo>
                    <a:pt x="264" y="208"/>
                  </a:lnTo>
                  <a:lnTo>
                    <a:pt x="260" y="208"/>
                  </a:lnTo>
                  <a:lnTo>
                    <a:pt x="256" y="212"/>
                  </a:lnTo>
                  <a:lnTo>
                    <a:pt x="244" y="208"/>
                  </a:lnTo>
                  <a:lnTo>
                    <a:pt x="244" y="212"/>
                  </a:lnTo>
                  <a:lnTo>
                    <a:pt x="240" y="208"/>
                  </a:lnTo>
                  <a:lnTo>
                    <a:pt x="236" y="208"/>
                  </a:lnTo>
                  <a:lnTo>
                    <a:pt x="232" y="212"/>
                  </a:lnTo>
                  <a:lnTo>
                    <a:pt x="232" y="216"/>
                  </a:lnTo>
                  <a:lnTo>
                    <a:pt x="228" y="216"/>
                  </a:lnTo>
                  <a:lnTo>
                    <a:pt x="228" y="220"/>
                  </a:lnTo>
                  <a:lnTo>
                    <a:pt x="220" y="220"/>
                  </a:lnTo>
                  <a:lnTo>
                    <a:pt x="220" y="216"/>
                  </a:lnTo>
                  <a:lnTo>
                    <a:pt x="224" y="208"/>
                  </a:lnTo>
                  <a:lnTo>
                    <a:pt x="224" y="204"/>
                  </a:lnTo>
                  <a:lnTo>
                    <a:pt x="228" y="204"/>
                  </a:lnTo>
                  <a:lnTo>
                    <a:pt x="228" y="200"/>
                  </a:lnTo>
                  <a:lnTo>
                    <a:pt x="224" y="192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4" y="180"/>
                  </a:lnTo>
                  <a:lnTo>
                    <a:pt x="220" y="180"/>
                  </a:lnTo>
                  <a:lnTo>
                    <a:pt x="216" y="180"/>
                  </a:lnTo>
                  <a:lnTo>
                    <a:pt x="216" y="176"/>
                  </a:lnTo>
                  <a:lnTo>
                    <a:pt x="220" y="172"/>
                  </a:lnTo>
                  <a:lnTo>
                    <a:pt x="220" y="168"/>
                  </a:lnTo>
                  <a:lnTo>
                    <a:pt x="216" y="164"/>
                  </a:lnTo>
                  <a:lnTo>
                    <a:pt x="212" y="160"/>
                  </a:lnTo>
                  <a:lnTo>
                    <a:pt x="208" y="152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0" y="140"/>
                  </a:lnTo>
                  <a:lnTo>
                    <a:pt x="196" y="136"/>
                  </a:lnTo>
                  <a:lnTo>
                    <a:pt x="192" y="136"/>
                  </a:lnTo>
                  <a:lnTo>
                    <a:pt x="180" y="136"/>
                  </a:lnTo>
                  <a:lnTo>
                    <a:pt x="176" y="136"/>
                  </a:lnTo>
                  <a:lnTo>
                    <a:pt x="160" y="136"/>
                  </a:lnTo>
                  <a:lnTo>
                    <a:pt x="148" y="140"/>
                  </a:lnTo>
                  <a:lnTo>
                    <a:pt x="144" y="140"/>
                  </a:lnTo>
                  <a:lnTo>
                    <a:pt x="144" y="136"/>
                  </a:lnTo>
                  <a:lnTo>
                    <a:pt x="132" y="140"/>
                  </a:lnTo>
                  <a:lnTo>
                    <a:pt x="128" y="140"/>
                  </a:lnTo>
                  <a:lnTo>
                    <a:pt x="124" y="15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256"/>
            <p:cNvSpPr>
              <a:spLocks noEditPoints="1"/>
            </p:cNvSpPr>
            <p:nvPr/>
          </p:nvSpPr>
          <p:spPr bwMode="auto">
            <a:xfrm>
              <a:off x="1570" y="1662"/>
              <a:ext cx="308" cy="320"/>
            </a:xfrm>
            <a:custGeom>
              <a:avLst/>
              <a:gdLst>
                <a:gd name="T0" fmla="*/ 172 w 308"/>
                <a:gd name="T1" fmla="*/ 280 h 320"/>
                <a:gd name="T2" fmla="*/ 160 w 308"/>
                <a:gd name="T3" fmla="*/ 280 h 320"/>
                <a:gd name="T4" fmla="*/ 180 w 308"/>
                <a:gd name="T5" fmla="*/ 280 h 320"/>
                <a:gd name="T6" fmla="*/ 136 w 308"/>
                <a:gd name="T7" fmla="*/ 288 h 320"/>
                <a:gd name="T8" fmla="*/ 104 w 308"/>
                <a:gd name="T9" fmla="*/ 300 h 320"/>
                <a:gd name="T10" fmla="*/ 84 w 308"/>
                <a:gd name="T11" fmla="*/ 308 h 320"/>
                <a:gd name="T12" fmla="*/ 56 w 308"/>
                <a:gd name="T13" fmla="*/ 320 h 320"/>
                <a:gd name="T14" fmla="*/ 52 w 308"/>
                <a:gd name="T15" fmla="*/ 296 h 320"/>
                <a:gd name="T16" fmla="*/ 60 w 308"/>
                <a:gd name="T17" fmla="*/ 268 h 320"/>
                <a:gd name="T18" fmla="*/ 60 w 308"/>
                <a:gd name="T19" fmla="*/ 248 h 320"/>
                <a:gd name="T20" fmla="*/ 44 w 308"/>
                <a:gd name="T21" fmla="*/ 240 h 320"/>
                <a:gd name="T22" fmla="*/ 32 w 308"/>
                <a:gd name="T23" fmla="*/ 224 h 320"/>
                <a:gd name="T24" fmla="*/ 0 w 308"/>
                <a:gd name="T25" fmla="*/ 212 h 320"/>
                <a:gd name="T26" fmla="*/ 8 w 308"/>
                <a:gd name="T27" fmla="*/ 204 h 320"/>
                <a:gd name="T28" fmla="*/ 16 w 308"/>
                <a:gd name="T29" fmla="*/ 180 h 320"/>
                <a:gd name="T30" fmla="*/ 8 w 308"/>
                <a:gd name="T31" fmla="*/ 160 h 320"/>
                <a:gd name="T32" fmla="*/ 28 w 308"/>
                <a:gd name="T33" fmla="*/ 148 h 320"/>
                <a:gd name="T34" fmla="*/ 32 w 308"/>
                <a:gd name="T35" fmla="*/ 132 h 320"/>
                <a:gd name="T36" fmla="*/ 20 w 308"/>
                <a:gd name="T37" fmla="*/ 116 h 320"/>
                <a:gd name="T38" fmla="*/ 44 w 308"/>
                <a:gd name="T39" fmla="*/ 120 h 320"/>
                <a:gd name="T40" fmla="*/ 40 w 308"/>
                <a:gd name="T41" fmla="*/ 100 h 320"/>
                <a:gd name="T42" fmla="*/ 40 w 308"/>
                <a:gd name="T43" fmla="*/ 84 h 320"/>
                <a:gd name="T44" fmla="*/ 32 w 308"/>
                <a:gd name="T45" fmla="*/ 68 h 320"/>
                <a:gd name="T46" fmla="*/ 24 w 308"/>
                <a:gd name="T47" fmla="*/ 44 h 320"/>
                <a:gd name="T48" fmla="*/ 32 w 308"/>
                <a:gd name="T49" fmla="*/ 28 h 320"/>
                <a:gd name="T50" fmla="*/ 44 w 308"/>
                <a:gd name="T51" fmla="*/ 20 h 320"/>
                <a:gd name="T52" fmla="*/ 72 w 308"/>
                <a:gd name="T53" fmla="*/ 28 h 320"/>
                <a:gd name="T54" fmla="*/ 84 w 308"/>
                <a:gd name="T55" fmla="*/ 20 h 320"/>
                <a:gd name="T56" fmla="*/ 96 w 308"/>
                <a:gd name="T57" fmla="*/ 8 h 320"/>
                <a:gd name="T58" fmla="*/ 112 w 308"/>
                <a:gd name="T59" fmla="*/ 4 h 320"/>
                <a:gd name="T60" fmla="*/ 120 w 308"/>
                <a:gd name="T61" fmla="*/ 28 h 320"/>
                <a:gd name="T62" fmla="*/ 140 w 308"/>
                <a:gd name="T63" fmla="*/ 16 h 320"/>
                <a:gd name="T64" fmla="*/ 160 w 308"/>
                <a:gd name="T65" fmla="*/ 24 h 320"/>
                <a:gd name="T66" fmla="*/ 188 w 308"/>
                <a:gd name="T67" fmla="*/ 44 h 320"/>
                <a:gd name="T68" fmla="*/ 212 w 308"/>
                <a:gd name="T69" fmla="*/ 56 h 320"/>
                <a:gd name="T70" fmla="*/ 228 w 308"/>
                <a:gd name="T71" fmla="*/ 48 h 320"/>
                <a:gd name="T72" fmla="*/ 276 w 308"/>
                <a:gd name="T73" fmla="*/ 48 h 320"/>
                <a:gd name="T74" fmla="*/ 296 w 308"/>
                <a:gd name="T75" fmla="*/ 68 h 320"/>
                <a:gd name="T76" fmla="*/ 296 w 308"/>
                <a:gd name="T77" fmla="*/ 88 h 320"/>
                <a:gd name="T78" fmla="*/ 304 w 308"/>
                <a:gd name="T79" fmla="*/ 104 h 320"/>
                <a:gd name="T80" fmla="*/ 300 w 308"/>
                <a:gd name="T81" fmla="*/ 136 h 320"/>
                <a:gd name="T82" fmla="*/ 284 w 308"/>
                <a:gd name="T83" fmla="*/ 176 h 320"/>
                <a:gd name="T84" fmla="*/ 268 w 308"/>
                <a:gd name="T85" fmla="*/ 208 h 320"/>
                <a:gd name="T86" fmla="*/ 280 w 308"/>
                <a:gd name="T87" fmla="*/ 240 h 320"/>
                <a:gd name="T88" fmla="*/ 288 w 308"/>
                <a:gd name="T89" fmla="*/ 256 h 320"/>
                <a:gd name="T90" fmla="*/ 296 w 308"/>
                <a:gd name="T91" fmla="*/ 280 h 320"/>
                <a:gd name="T92" fmla="*/ 280 w 308"/>
                <a:gd name="T93" fmla="*/ 284 h 320"/>
                <a:gd name="T94" fmla="*/ 268 w 308"/>
                <a:gd name="T95" fmla="*/ 272 h 320"/>
                <a:gd name="T96" fmla="*/ 256 w 308"/>
                <a:gd name="T97" fmla="*/ 280 h 320"/>
                <a:gd name="T98" fmla="*/ 240 w 308"/>
                <a:gd name="T99" fmla="*/ 276 h 320"/>
                <a:gd name="T100" fmla="*/ 240 w 308"/>
                <a:gd name="T101" fmla="*/ 276 h 320"/>
                <a:gd name="T102" fmla="*/ 200 w 308"/>
                <a:gd name="T103" fmla="*/ 276 h 320"/>
                <a:gd name="T104" fmla="*/ 208 w 308"/>
                <a:gd name="T105" fmla="*/ 276 h 320"/>
                <a:gd name="T106" fmla="*/ 228 w 308"/>
                <a:gd name="T107" fmla="*/ 276 h 320"/>
                <a:gd name="T108" fmla="*/ 192 w 308"/>
                <a:gd name="T109" fmla="*/ 2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8" h="320">
                  <a:moveTo>
                    <a:pt x="192" y="280"/>
                  </a:moveTo>
                  <a:lnTo>
                    <a:pt x="188" y="284"/>
                  </a:lnTo>
                  <a:lnTo>
                    <a:pt x="184" y="284"/>
                  </a:lnTo>
                  <a:lnTo>
                    <a:pt x="180" y="280"/>
                  </a:lnTo>
                  <a:lnTo>
                    <a:pt x="176" y="280"/>
                  </a:lnTo>
                  <a:lnTo>
                    <a:pt x="172" y="280"/>
                  </a:lnTo>
                  <a:lnTo>
                    <a:pt x="168" y="280"/>
                  </a:lnTo>
                  <a:lnTo>
                    <a:pt x="164" y="276"/>
                  </a:lnTo>
                  <a:lnTo>
                    <a:pt x="164" y="280"/>
                  </a:lnTo>
                  <a:lnTo>
                    <a:pt x="168" y="280"/>
                  </a:lnTo>
                  <a:lnTo>
                    <a:pt x="164" y="280"/>
                  </a:lnTo>
                  <a:lnTo>
                    <a:pt x="160" y="280"/>
                  </a:lnTo>
                  <a:lnTo>
                    <a:pt x="164" y="284"/>
                  </a:lnTo>
                  <a:lnTo>
                    <a:pt x="168" y="284"/>
                  </a:lnTo>
                  <a:lnTo>
                    <a:pt x="168" y="280"/>
                  </a:lnTo>
                  <a:lnTo>
                    <a:pt x="172" y="280"/>
                  </a:lnTo>
                  <a:lnTo>
                    <a:pt x="176" y="280"/>
                  </a:lnTo>
                  <a:lnTo>
                    <a:pt x="180" y="280"/>
                  </a:lnTo>
                  <a:lnTo>
                    <a:pt x="180" y="284"/>
                  </a:lnTo>
                  <a:lnTo>
                    <a:pt x="164" y="284"/>
                  </a:lnTo>
                  <a:lnTo>
                    <a:pt x="160" y="284"/>
                  </a:lnTo>
                  <a:lnTo>
                    <a:pt x="156" y="284"/>
                  </a:lnTo>
                  <a:lnTo>
                    <a:pt x="140" y="288"/>
                  </a:lnTo>
                  <a:lnTo>
                    <a:pt x="136" y="288"/>
                  </a:lnTo>
                  <a:lnTo>
                    <a:pt x="132" y="288"/>
                  </a:lnTo>
                  <a:lnTo>
                    <a:pt x="128" y="292"/>
                  </a:lnTo>
                  <a:lnTo>
                    <a:pt x="120" y="296"/>
                  </a:lnTo>
                  <a:lnTo>
                    <a:pt x="116" y="296"/>
                  </a:lnTo>
                  <a:lnTo>
                    <a:pt x="112" y="296"/>
                  </a:lnTo>
                  <a:lnTo>
                    <a:pt x="104" y="300"/>
                  </a:lnTo>
                  <a:lnTo>
                    <a:pt x="100" y="300"/>
                  </a:lnTo>
                  <a:lnTo>
                    <a:pt x="100" y="304"/>
                  </a:lnTo>
                  <a:lnTo>
                    <a:pt x="96" y="304"/>
                  </a:lnTo>
                  <a:lnTo>
                    <a:pt x="92" y="304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0" y="312"/>
                  </a:lnTo>
                  <a:lnTo>
                    <a:pt x="76" y="312"/>
                  </a:lnTo>
                  <a:lnTo>
                    <a:pt x="72" y="312"/>
                  </a:lnTo>
                  <a:lnTo>
                    <a:pt x="64" y="316"/>
                  </a:lnTo>
                  <a:lnTo>
                    <a:pt x="60" y="320"/>
                  </a:lnTo>
                  <a:lnTo>
                    <a:pt x="56" y="320"/>
                  </a:lnTo>
                  <a:lnTo>
                    <a:pt x="52" y="320"/>
                  </a:lnTo>
                  <a:lnTo>
                    <a:pt x="52" y="316"/>
                  </a:lnTo>
                  <a:lnTo>
                    <a:pt x="52" y="312"/>
                  </a:lnTo>
                  <a:lnTo>
                    <a:pt x="52" y="308"/>
                  </a:lnTo>
                  <a:lnTo>
                    <a:pt x="52" y="300"/>
                  </a:lnTo>
                  <a:lnTo>
                    <a:pt x="52" y="296"/>
                  </a:lnTo>
                  <a:lnTo>
                    <a:pt x="52" y="292"/>
                  </a:lnTo>
                  <a:lnTo>
                    <a:pt x="52" y="288"/>
                  </a:lnTo>
                  <a:lnTo>
                    <a:pt x="56" y="284"/>
                  </a:lnTo>
                  <a:lnTo>
                    <a:pt x="64" y="272"/>
                  </a:lnTo>
                  <a:lnTo>
                    <a:pt x="60" y="272"/>
                  </a:lnTo>
                  <a:lnTo>
                    <a:pt x="60" y="268"/>
                  </a:lnTo>
                  <a:lnTo>
                    <a:pt x="60" y="264"/>
                  </a:lnTo>
                  <a:lnTo>
                    <a:pt x="60" y="260"/>
                  </a:lnTo>
                  <a:lnTo>
                    <a:pt x="64" y="260"/>
                  </a:lnTo>
                  <a:lnTo>
                    <a:pt x="60" y="256"/>
                  </a:lnTo>
                  <a:lnTo>
                    <a:pt x="60" y="252"/>
                  </a:lnTo>
                  <a:lnTo>
                    <a:pt x="60" y="248"/>
                  </a:lnTo>
                  <a:lnTo>
                    <a:pt x="60" y="244"/>
                  </a:lnTo>
                  <a:lnTo>
                    <a:pt x="56" y="248"/>
                  </a:lnTo>
                  <a:lnTo>
                    <a:pt x="52" y="244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4" y="240"/>
                  </a:lnTo>
                  <a:lnTo>
                    <a:pt x="40" y="240"/>
                  </a:lnTo>
                  <a:lnTo>
                    <a:pt x="40" y="236"/>
                  </a:lnTo>
                  <a:lnTo>
                    <a:pt x="40" y="228"/>
                  </a:lnTo>
                  <a:lnTo>
                    <a:pt x="36" y="228"/>
                  </a:lnTo>
                  <a:lnTo>
                    <a:pt x="36" y="224"/>
                  </a:lnTo>
                  <a:lnTo>
                    <a:pt x="32" y="224"/>
                  </a:lnTo>
                  <a:lnTo>
                    <a:pt x="28" y="224"/>
                  </a:lnTo>
                  <a:lnTo>
                    <a:pt x="24" y="224"/>
                  </a:lnTo>
                  <a:lnTo>
                    <a:pt x="12" y="220"/>
                  </a:lnTo>
                  <a:lnTo>
                    <a:pt x="8" y="216"/>
                  </a:lnTo>
                  <a:lnTo>
                    <a:pt x="4" y="216"/>
                  </a:lnTo>
                  <a:lnTo>
                    <a:pt x="0" y="212"/>
                  </a:lnTo>
                  <a:lnTo>
                    <a:pt x="4" y="212"/>
                  </a:lnTo>
                  <a:lnTo>
                    <a:pt x="4" y="208"/>
                  </a:lnTo>
                  <a:lnTo>
                    <a:pt x="8" y="208"/>
                  </a:lnTo>
                  <a:lnTo>
                    <a:pt x="8" y="204"/>
                  </a:lnTo>
                  <a:lnTo>
                    <a:pt x="8" y="208"/>
                  </a:lnTo>
                  <a:lnTo>
                    <a:pt x="8" y="204"/>
                  </a:lnTo>
                  <a:lnTo>
                    <a:pt x="12" y="204"/>
                  </a:lnTo>
                  <a:lnTo>
                    <a:pt x="12" y="200"/>
                  </a:lnTo>
                  <a:lnTo>
                    <a:pt x="16" y="200"/>
                  </a:lnTo>
                  <a:lnTo>
                    <a:pt x="16" y="196"/>
                  </a:lnTo>
                  <a:lnTo>
                    <a:pt x="16" y="188"/>
                  </a:lnTo>
                  <a:lnTo>
                    <a:pt x="16" y="180"/>
                  </a:lnTo>
                  <a:lnTo>
                    <a:pt x="12" y="176"/>
                  </a:lnTo>
                  <a:lnTo>
                    <a:pt x="12" y="172"/>
                  </a:lnTo>
                  <a:lnTo>
                    <a:pt x="12" y="168"/>
                  </a:lnTo>
                  <a:lnTo>
                    <a:pt x="12" y="164"/>
                  </a:lnTo>
                  <a:lnTo>
                    <a:pt x="8" y="164"/>
                  </a:lnTo>
                  <a:lnTo>
                    <a:pt x="8" y="160"/>
                  </a:lnTo>
                  <a:lnTo>
                    <a:pt x="12" y="156"/>
                  </a:lnTo>
                  <a:lnTo>
                    <a:pt x="16" y="160"/>
                  </a:lnTo>
                  <a:lnTo>
                    <a:pt x="20" y="160"/>
                  </a:lnTo>
                  <a:lnTo>
                    <a:pt x="20" y="156"/>
                  </a:lnTo>
                  <a:lnTo>
                    <a:pt x="24" y="148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28" y="136"/>
                  </a:lnTo>
                  <a:lnTo>
                    <a:pt x="32" y="136"/>
                  </a:lnTo>
                  <a:lnTo>
                    <a:pt x="32" y="132"/>
                  </a:lnTo>
                  <a:lnTo>
                    <a:pt x="28" y="128"/>
                  </a:lnTo>
                  <a:lnTo>
                    <a:pt x="28" y="132"/>
                  </a:lnTo>
                  <a:lnTo>
                    <a:pt x="24" y="128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20" y="116"/>
                  </a:lnTo>
                  <a:lnTo>
                    <a:pt x="20" y="112"/>
                  </a:lnTo>
                  <a:lnTo>
                    <a:pt x="32" y="112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4" y="116"/>
                  </a:lnTo>
                  <a:lnTo>
                    <a:pt x="44" y="120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8" y="108"/>
                  </a:lnTo>
                  <a:lnTo>
                    <a:pt x="44" y="104"/>
                  </a:lnTo>
                  <a:lnTo>
                    <a:pt x="40" y="100"/>
                  </a:lnTo>
                  <a:lnTo>
                    <a:pt x="36" y="100"/>
                  </a:lnTo>
                  <a:lnTo>
                    <a:pt x="32" y="100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6" y="88"/>
                  </a:lnTo>
                  <a:lnTo>
                    <a:pt x="40" y="84"/>
                  </a:lnTo>
                  <a:lnTo>
                    <a:pt x="44" y="84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68"/>
                  </a:lnTo>
                  <a:lnTo>
                    <a:pt x="28" y="68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2" y="32"/>
                  </a:lnTo>
                  <a:lnTo>
                    <a:pt x="36" y="28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8" y="24"/>
                  </a:lnTo>
                  <a:lnTo>
                    <a:pt x="72" y="28"/>
                  </a:lnTo>
                  <a:lnTo>
                    <a:pt x="76" y="28"/>
                  </a:lnTo>
                  <a:lnTo>
                    <a:pt x="80" y="32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0" y="24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6" y="16"/>
                  </a:lnTo>
                  <a:lnTo>
                    <a:pt x="96" y="12"/>
                  </a:lnTo>
                  <a:lnTo>
                    <a:pt x="96" y="8"/>
                  </a:lnTo>
                  <a:lnTo>
                    <a:pt x="100" y="4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12"/>
                  </a:lnTo>
                  <a:lnTo>
                    <a:pt x="112" y="8"/>
                  </a:lnTo>
                  <a:lnTo>
                    <a:pt x="112" y="4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4" y="20"/>
                  </a:lnTo>
                  <a:lnTo>
                    <a:pt x="120" y="28"/>
                  </a:lnTo>
                  <a:lnTo>
                    <a:pt x="124" y="28"/>
                  </a:lnTo>
                  <a:lnTo>
                    <a:pt x="128" y="28"/>
                  </a:lnTo>
                  <a:lnTo>
                    <a:pt x="132" y="28"/>
                  </a:lnTo>
                  <a:lnTo>
                    <a:pt x="136" y="24"/>
                  </a:lnTo>
                  <a:lnTo>
                    <a:pt x="136" y="20"/>
                  </a:lnTo>
                  <a:lnTo>
                    <a:pt x="140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2" y="16"/>
                  </a:lnTo>
                  <a:lnTo>
                    <a:pt x="156" y="16"/>
                  </a:lnTo>
                  <a:lnTo>
                    <a:pt x="156" y="20"/>
                  </a:lnTo>
                  <a:lnTo>
                    <a:pt x="160" y="24"/>
                  </a:lnTo>
                  <a:lnTo>
                    <a:pt x="164" y="24"/>
                  </a:lnTo>
                  <a:lnTo>
                    <a:pt x="168" y="20"/>
                  </a:lnTo>
                  <a:lnTo>
                    <a:pt x="176" y="24"/>
                  </a:lnTo>
                  <a:lnTo>
                    <a:pt x="180" y="36"/>
                  </a:lnTo>
                  <a:lnTo>
                    <a:pt x="184" y="40"/>
                  </a:lnTo>
                  <a:lnTo>
                    <a:pt x="188" y="44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6" y="52"/>
                  </a:lnTo>
                  <a:lnTo>
                    <a:pt x="200" y="52"/>
                  </a:lnTo>
                  <a:lnTo>
                    <a:pt x="204" y="52"/>
                  </a:lnTo>
                  <a:lnTo>
                    <a:pt x="212" y="56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6" y="56"/>
                  </a:lnTo>
                  <a:lnTo>
                    <a:pt x="220" y="52"/>
                  </a:lnTo>
                  <a:lnTo>
                    <a:pt x="224" y="48"/>
                  </a:lnTo>
                  <a:lnTo>
                    <a:pt x="228" y="48"/>
                  </a:lnTo>
                  <a:lnTo>
                    <a:pt x="236" y="44"/>
                  </a:lnTo>
                  <a:lnTo>
                    <a:pt x="244" y="40"/>
                  </a:lnTo>
                  <a:lnTo>
                    <a:pt x="248" y="40"/>
                  </a:lnTo>
                  <a:lnTo>
                    <a:pt x="260" y="44"/>
                  </a:lnTo>
                  <a:lnTo>
                    <a:pt x="272" y="44"/>
                  </a:lnTo>
                  <a:lnTo>
                    <a:pt x="276" y="48"/>
                  </a:lnTo>
                  <a:lnTo>
                    <a:pt x="284" y="52"/>
                  </a:lnTo>
                  <a:lnTo>
                    <a:pt x="284" y="56"/>
                  </a:lnTo>
                  <a:lnTo>
                    <a:pt x="284" y="60"/>
                  </a:lnTo>
                  <a:lnTo>
                    <a:pt x="288" y="64"/>
                  </a:lnTo>
                  <a:lnTo>
                    <a:pt x="292" y="68"/>
                  </a:lnTo>
                  <a:lnTo>
                    <a:pt x="296" y="68"/>
                  </a:lnTo>
                  <a:lnTo>
                    <a:pt x="296" y="64"/>
                  </a:lnTo>
                  <a:lnTo>
                    <a:pt x="300" y="68"/>
                  </a:lnTo>
                  <a:lnTo>
                    <a:pt x="296" y="76"/>
                  </a:lnTo>
                  <a:lnTo>
                    <a:pt x="296" y="80"/>
                  </a:lnTo>
                  <a:lnTo>
                    <a:pt x="292" y="84"/>
                  </a:lnTo>
                  <a:lnTo>
                    <a:pt x="296" y="88"/>
                  </a:lnTo>
                  <a:lnTo>
                    <a:pt x="300" y="88"/>
                  </a:lnTo>
                  <a:lnTo>
                    <a:pt x="300" y="92"/>
                  </a:lnTo>
                  <a:lnTo>
                    <a:pt x="300" y="96"/>
                  </a:lnTo>
                  <a:lnTo>
                    <a:pt x="300" y="100"/>
                  </a:lnTo>
                  <a:lnTo>
                    <a:pt x="304" y="100"/>
                  </a:lnTo>
                  <a:lnTo>
                    <a:pt x="304" y="104"/>
                  </a:lnTo>
                  <a:lnTo>
                    <a:pt x="304" y="108"/>
                  </a:lnTo>
                  <a:lnTo>
                    <a:pt x="308" y="124"/>
                  </a:lnTo>
                  <a:lnTo>
                    <a:pt x="308" y="128"/>
                  </a:lnTo>
                  <a:lnTo>
                    <a:pt x="304" y="132"/>
                  </a:lnTo>
                  <a:lnTo>
                    <a:pt x="300" y="132"/>
                  </a:lnTo>
                  <a:lnTo>
                    <a:pt x="300" y="136"/>
                  </a:lnTo>
                  <a:lnTo>
                    <a:pt x="292" y="140"/>
                  </a:lnTo>
                  <a:lnTo>
                    <a:pt x="292" y="144"/>
                  </a:lnTo>
                  <a:lnTo>
                    <a:pt x="288" y="152"/>
                  </a:lnTo>
                  <a:lnTo>
                    <a:pt x="284" y="160"/>
                  </a:lnTo>
                  <a:lnTo>
                    <a:pt x="284" y="168"/>
                  </a:lnTo>
                  <a:lnTo>
                    <a:pt x="284" y="176"/>
                  </a:lnTo>
                  <a:lnTo>
                    <a:pt x="280" y="184"/>
                  </a:lnTo>
                  <a:lnTo>
                    <a:pt x="276" y="188"/>
                  </a:lnTo>
                  <a:lnTo>
                    <a:pt x="272" y="196"/>
                  </a:lnTo>
                  <a:lnTo>
                    <a:pt x="272" y="200"/>
                  </a:lnTo>
                  <a:lnTo>
                    <a:pt x="272" y="204"/>
                  </a:lnTo>
                  <a:lnTo>
                    <a:pt x="268" y="208"/>
                  </a:lnTo>
                  <a:lnTo>
                    <a:pt x="272" y="212"/>
                  </a:lnTo>
                  <a:lnTo>
                    <a:pt x="272" y="216"/>
                  </a:lnTo>
                  <a:lnTo>
                    <a:pt x="272" y="224"/>
                  </a:lnTo>
                  <a:lnTo>
                    <a:pt x="276" y="228"/>
                  </a:lnTo>
                  <a:lnTo>
                    <a:pt x="276" y="232"/>
                  </a:lnTo>
                  <a:lnTo>
                    <a:pt x="280" y="240"/>
                  </a:lnTo>
                  <a:lnTo>
                    <a:pt x="280" y="244"/>
                  </a:lnTo>
                  <a:lnTo>
                    <a:pt x="280" y="252"/>
                  </a:lnTo>
                  <a:lnTo>
                    <a:pt x="284" y="256"/>
                  </a:lnTo>
                  <a:lnTo>
                    <a:pt x="284" y="260"/>
                  </a:lnTo>
                  <a:lnTo>
                    <a:pt x="288" y="260"/>
                  </a:lnTo>
                  <a:lnTo>
                    <a:pt x="288" y="256"/>
                  </a:lnTo>
                  <a:lnTo>
                    <a:pt x="292" y="260"/>
                  </a:lnTo>
                  <a:lnTo>
                    <a:pt x="296" y="268"/>
                  </a:lnTo>
                  <a:lnTo>
                    <a:pt x="292" y="272"/>
                  </a:lnTo>
                  <a:lnTo>
                    <a:pt x="292" y="276"/>
                  </a:lnTo>
                  <a:lnTo>
                    <a:pt x="292" y="280"/>
                  </a:lnTo>
                  <a:lnTo>
                    <a:pt x="296" y="280"/>
                  </a:lnTo>
                  <a:lnTo>
                    <a:pt x="296" y="284"/>
                  </a:lnTo>
                  <a:lnTo>
                    <a:pt x="284" y="284"/>
                  </a:lnTo>
                  <a:lnTo>
                    <a:pt x="288" y="284"/>
                  </a:lnTo>
                  <a:lnTo>
                    <a:pt x="288" y="280"/>
                  </a:lnTo>
                  <a:lnTo>
                    <a:pt x="284" y="280"/>
                  </a:lnTo>
                  <a:lnTo>
                    <a:pt x="280" y="284"/>
                  </a:lnTo>
                  <a:lnTo>
                    <a:pt x="276" y="280"/>
                  </a:lnTo>
                  <a:lnTo>
                    <a:pt x="272" y="280"/>
                  </a:lnTo>
                  <a:lnTo>
                    <a:pt x="272" y="276"/>
                  </a:lnTo>
                  <a:lnTo>
                    <a:pt x="276" y="272"/>
                  </a:lnTo>
                  <a:lnTo>
                    <a:pt x="272" y="272"/>
                  </a:lnTo>
                  <a:lnTo>
                    <a:pt x="268" y="272"/>
                  </a:lnTo>
                  <a:lnTo>
                    <a:pt x="268" y="276"/>
                  </a:lnTo>
                  <a:lnTo>
                    <a:pt x="268" y="284"/>
                  </a:lnTo>
                  <a:lnTo>
                    <a:pt x="264" y="284"/>
                  </a:lnTo>
                  <a:lnTo>
                    <a:pt x="260" y="284"/>
                  </a:lnTo>
                  <a:lnTo>
                    <a:pt x="260" y="280"/>
                  </a:lnTo>
                  <a:lnTo>
                    <a:pt x="256" y="280"/>
                  </a:lnTo>
                  <a:lnTo>
                    <a:pt x="248" y="280"/>
                  </a:lnTo>
                  <a:lnTo>
                    <a:pt x="244" y="280"/>
                  </a:lnTo>
                  <a:lnTo>
                    <a:pt x="240" y="280"/>
                  </a:lnTo>
                  <a:lnTo>
                    <a:pt x="232" y="276"/>
                  </a:lnTo>
                  <a:lnTo>
                    <a:pt x="236" y="276"/>
                  </a:lnTo>
                  <a:lnTo>
                    <a:pt x="240" y="276"/>
                  </a:lnTo>
                  <a:lnTo>
                    <a:pt x="244" y="276"/>
                  </a:lnTo>
                  <a:lnTo>
                    <a:pt x="244" y="272"/>
                  </a:lnTo>
                  <a:lnTo>
                    <a:pt x="240" y="272"/>
                  </a:lnTo>
                  <a:lnTo>
                    <a:pt x="244" y="272"/>
                  </a:lnTo>
                  <a:lnTo>
                    <a:pt x="244" y="276"/>
                  </a:lnTo>
                  <a:lnTo>
                    <a:pt x="240" y="276"/>
                  </a:lnTo>
                  <a:lnTo>
                    <a:pt x="236" y="272"/>
                  </a:lnTo>
                  <a:lnTo>
                    <a:pt x="228" y="276"/>
                  </a:lnTo>
                  <a:lnTo>
                    <a:pt x="216" y="272"/>
                  </a:lnTo>
                  <a:lnTo>
                    <a:pt x="208" y="276"/>
                  </a:lnTo>
                  <a:lnTo>
                    <a:pt x="204" y="276"/>
                  </a:lnTo>
                  <a:lnTo>
                    <a:pt x="200" y="276"/>
                  </a:lnTo>
                  <a:lnTo>
                    <a:pt x="196" y="276"/>
                  </a:lnTo>
                  <a:lnTo>
                    <a:pt x="192" y="280"/>
                  </a:lnTo>
                  <a:close/>
                  <a:moveTo>
                    <a:pt x="192" y="280"/>
                  </a:moveTo>
                  <a:lnTo>
                    <a:pt x="196" y="280"/>
                  </a:lnTo>
                  <a:lnTo>
                    <a:pt x="204" y="276"/>
                  </a:lnTo>
                  <a:lnTo>
                    <a:pt x="208" y="276"/>
                  </a:lnTo>
                  <a:lnTo>
                    <a:pt x="208" y="280"/>
                  </a:lnTo>
                  <a:lnTo>
                    <a:pt x="212" y="276"/>
                  </a:lnTo>
                  <a:lnTo>
                    <a:pt x="216" y="276"/>
                  </a:lnTo>
                  <a:lnTo>
                    <a:pt x="220" y="276"/>
                  </a:lnTo>
                  <a:lnTo>
                    <a:pt x="224" y="276"/>
                  </a:lnTo>
                  <a:lnTo>
                    <a:pt x="228" y="276"/>
                  </a:lnTo>
                  <a:lnTo>
                    <a:pt x="232" y="276"/>
                  </a:lnTo>
                  <a:lnTo>
                    <a:pt x="220" y="280"/>
                  </a:lnTo>
                  <a:lnTo>
                    <a:pt x="212" y="280"/>
                  </a:lnTo>
                  <a:lnTo>
                    <a:pt x="200" y="280"/>
                  </a:lnTo>
                  <a:lnTo>
                    <a:pt x="196" y="280"/>
                  </a:lnTo>
                  <a:lnTo>
                    <a:pt x="192" y="28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257"/>
            <p:cNvSpPr>
              <a:spLocks noEditPoints="1"/>
            </p:cNvSpPr>
            <p:nvPr/>
          </p:nvSpPr>
          <p:spPr bwMode="auto">
            <a:xfrm>
              <a:off x="3706" y="1970"/>
              <a:ext cx="400" cy="468"/>
            </a:xfrm>
            <a:custGeom>
              <a:avLst/>
              <a:gdLst>
                <a:gd name="T0" fmla="*/ 0 w 400"/>
                <a:gd name="T1" fmla="*/ 244 h 468"/>
                <a:gd name="T2" fmla="*/ 0 w 400"/>
                <a:gd name="T3" fmla="*/ 228 h 468"/>
                <a:gd name="T4" fmla="*/ 12 w 400"/>
                <a:gd name="T5" fmla="*/ 200 h 468"/>
                <a:gd name="T6" fmla="*/ 28 w 400"/>
                <a:gd name="T7" fmla="*/ 184 h 468"/>
                <a:gd name="T8" fmla="*/ 36 w 400"/>
                <a:gd name="T9" fmla="*/ 172 h 468"/>
                <a:gd name="T10" fmla="*/ 44 w 400"/>
                <a:gd name="T11" fmla="*/ 164 h 468"/>
                <a:gd name="T12" fmla="*/ 48 w 400"/>
                <a:gd name="T13" fmla="*/ 152 h 468"/>
                <a:gd name="T14" fmla="*/ 52 w 400"/>
                <a:gd name="T15" fmla="*/ 128 h 468"/>
                <a:gd name="T16" fmla="*/ 48 w 400"/>
                <a:gd name="T17" fmla="*/ 104 h 468"/>
                <a:gd name="T18" fmla="*/ 40 w 400"/>
                <a:gd name="T19" fmla="*/ 88 h 468"/>
                <a:gd name="T20" fmla="*/ 32 w 400"/>
                <a:gd name="T21" fmla="*/ 76 h 468"/>
                <a:gd name="T22" fmla="*/ 24 w 400"/>
                <a:gd name="T23" fmla="*/ 56 h 468"/>
                <a:gd name="T24" fmla="*/ 20 w 400"/>
                <a:gd name="T25" fmla="*/ 44 h 468"/>
                <a:gd name="T26" fmla="*/ 8 w 400"/>
                <a:gd name="T27" fmla="*/ 28 h 468"/>
                <a:gd name="T28" fmla="*/ 20 w 400"/>
                <a:gd name="T29" fmla="*/ 0 h 468"/>
                <a:gd name="T30" fmla="*/ 44 w 400"/>
                <a:gd name="T31" fmla="*/ 0 h 468"/>
                <a:gd name="T32" fmla="*/ 84 w 400"/>
                <a:gd name="T33" fmla="*/ 0 h 468"/>
                <a:gd name="T34" fmla="*/ 104 w 400"/>
                <a:gd name="T35" fmla="*/ 8 h 468"/>
                <a:gd name="T36" fmla="*/ 136 w 400"/>
                <a:gd name="T37" fmla="*/ 8 h 468"/>
                <a:gd name="T38" fmla="*/ 160 w 400"/>
                <a:gd name="T39" fmla="*/ 16 h 468"/>
                <a:gd name="T40" fmla="*/ 208 w 400"/>
                <a:gd name="T41" fmla="*/ 48 h 468"/>
                <a:gd name="T42" fmla="*/ 228 w 400"/>
                <a:gd name="T43" fmla="*/ 48 h 468"/>
                <a:gd name="T44" fmla="*/ 248 w 400"/>
                <a:gd name="T45" fmla="*/ 56 h 468"/>
                <a:gd name="T46" fmla="*/ 264 w 400"/>
                <a:gd name="T47" fmla="*/ 56 h 468"/>
                <a:gd name="T48" fmla="*/ 280 w 400"/>
                <a:gd name="T49" fmla="*/ 60 h 468"/>
                <a:gd name="T50" fmla="*/ 296 w 400"/>
                <a:gd name="T51" fmla="*/ 36 h 468"/>
                <a:gd name="T52" fmla="*/ 324 w 400"/>
                <a:gd name="T53" fmla="*/ 24 h 468"/>
                <a:gd name="T54" fmla="*/ 356 w 400"/>
                <a:gd name="T55" fmla="*/ 24 h 468"/>
                <a:gd name="T56" fmla="*/ 364 w 400"/>
                <a:gd name="T57" fmla="*/ 36 h 468"/>
                <a:gd name="T58" fmla="*/ 384 w 400"/>
                <a:gd name="T59" fmla="*/ 32 h 468"/>
                <a:gd name="T60" fmla="*/ 396 w 400"/>
                <a:gd name="T61" fmla="*/ 40 h 468"/>
                <a:gd name="T62" fmla="*/ 352 w 400"/>
                <a:gd name="T63" fmla="*/ 96 h 468"/>
                <a:gd name="T64" fmla="*/ 356 w 400"/>
                <a:gd name="T65" fmla="*/ 276 h 468"/>
                <a:gd name="T66" fmla="*/ 384 w 400"/>
                <a:gd name="T67" fmla="*/ 316 h 468"/>
                <a:gd name="T68" fmla="*/ 376 w 400"/>
                <a:gd name="T69" fmla="*/ 324 h 468"/>
                <a:gd name="T70" fmla="*/ 360 w 400"/>
                <a:gd name="T71" fmla="*/ 332 h 468"/>
                <a:gd name="T72" fmla="*/ 352 w 400"/>
                <a:gd name="T73" fmla="*/ 344 h 468"/>
                <a:gd name="T74" fmla="*/ 344 w 400"/>
                <a:gd name="T75" fmla="*/ 352 h 468"/>
                <a:gd name="T76" fmla="*/ 324 w 400"/>
                <a:gd name="T77" fmla="*/ 360 h 468"/>
                <a:gd name="T78" fmla="*/ 312 w 400"/>
                <a:gd name="T79" fmla="*/ 372 h 468"/>
                <a:gd name="T80" fmla="*/ 312 w 400"/>
                <a:gd name="T81" fmla="*/ 392 h 468"/>
                <a:gd name="T82" fmla="*/ 304 w 400"/>
                <a:gd name="T83" fmla="*/ 400 h 468"/>
                <a:gd name="T84" fmla="*/ 296 w 400"/>
                <a:gd name="T85" fmla="*/ 424 h 468"/>
                <a:gd name="T86" fmla="*/ 288 w 400"/>
                <a:gd name="T87" fmla="*/ 436 h 468"/>
                <a:gd name="T88" fmla="*/ 268 w 400"/>
                <a:gd name="T89" fmla="*/ 464 h 468"/>
                <a:gd name="T90" fmla="*/ 240 w 400"/>
                <a:gd name="T91" fmla="*/ 448 h 468"/>
                <a:gd name="T92" fmla="*/ 196 w 400"/>
                <a:gd name="T93" fmla="*/ 416 h 468"/>
                <a:gd name="T94" fmla="*/ 188 w 400"/>
                <a:gd name="T95" fmla="*/ 408 h 468"/>
                <a:gd name="T96" fmla="*/ 188 w 400"/>
                <a:gd name="T97" fmla="*/ 396 h 468"/>
                <a:gd name="T98" fmla="*/ 180 w 400"/>
                <a:gd name="T99" fmla="*/ 380 h 468"/>
                <a:gd name="T100" fmla="*/ 136 w 400"/>
                <a:gd name="T101" fmla="*/ 356 h 468"/>
                <a:gd name="T102" fmla="*/ 96 w 400"/>
                <a:gd name="T103" fmla="*/ 336 h 468"/>
                <a:gd name="T104" fmla="*/ 28 w 400"/>
                <a:gd name="T105" fmla="*/ 296 h 468"/>
                <a:gd name="T106" fmla="*/ 0 w 400"/>
                <a:gd name="T107" fmla="*/ 284 h 468"/>
                <a:gd name="T108" fmla="*/ 352 w 400"/>
                <a:gd name="T109" fmla="*/ 336 h 468"/>
                <a:gd name="T110" fmla="*/ 360 w 400"/>
                <a:gd name="T111" fmla="*/ 34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0" h="468">
                  <a:moveTo>
                    <a:pt x="0" y="284"/>
                  </a:moveTo>
                  <a:lnTo>
                    <a:pt x="0" y="280"/>
                  </a:lnTo>
                  <a:lnTo>
                    <a:pt x="0" y="256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20"/>
                  </a:lnTo>
                  <a:lnTo>
                    <a:pt x="4" y="216"/>
                  </a:lnTo>
                  <a:lnTo>
                    <a:pt x="8" y="212"/>
                  </a:lnTo>
                  <a:lnTo>
                    <a:pt x="12" y="200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24" y="188"/>
                  </a:lnTo>
                  <a:lnTo>
                    <a:pt x="28" y="184"/>
                  </a:lnTo>
                  <a:lnTo>
                    <a:pt x="28" y="180"/>
                  </a:lnTo>
                  <a:lnTo>
                    <a:pt x="28" y="176"/>
                  </a:lnTo>
                  <a:lnTo>
                    <a:pt x="32" y="176"/>
                  </a:lnTo>
                  <a:lnTo>
                    <a:pt x="36" y="172"/>
                  </a:lnTo>
                  <a:lnTo>
                    <a:pt x="40" y="172"/>
                  </a:lnTo>
                  <a:lnTo>
                    <a:pt x="44" y="172"/>
                  </a:lnTo>
                  <a:lnTo>
                    <a:pt x="44" y="168"/>
                  </a:lnTo>
                  <a:lnTo>
                    <a:pt x="44" y="164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48" y="156"/>
                  </a:lnTo>
                  <a:lnTo>
                    <a:pt x="48" y="152"/>
                  </a:lnTo>
                  <a:lnTo>
                    <a:pt x="52" y="152"/>
                  </a:lnTo>
                  <a:lnTo>
                    <a:pt x="52" y="148"/>
                  </a:lnTo>
                  <a:lnTo>
                    <a:pt x="52" y="136"/>
                  </a:lnTo>
                  <a:lnTo>
                    <a:pt x="52" y="128"/>
                  </a:lnTo>
                  <a:lnTo>
                    <a:pt x="52" y="12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44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32" y="80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68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28" y="52"/>
                  </a:lnTo>
                  <a:lnTo>
                    <a:pt x="28" y="48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2" y="40"/>
                  </a:lnTo>
                  <a:lnTo>
                    <a:pt x="8" y="32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16" y="8"/>
                  </a:lnTo>
                  <a:lnTo>
                    <a:pt x="124" y="8"/>
                  </a:lnTo>
                  <a:lnTo>
                    <a:pt x="136" y="8"/>
                  </a:lnTo>
                  <a:lnTo>
                    <a:pt x="140" y="8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0" y="16"/>
                  </a:lnTo>
                  <a:lnTo>
                    <a:pt x="168" y="2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08" y="48"/>
                  </a:lnTo>
                  <a:lnTo>
                    <a:pt x="208" y="52"/>
                  </a:lnTo>
                  <a:lnTo>
                    <a:pt x="220" y="52"/>
                  </a:lnTo>
                  <a:lnTo>
                    <a:pt x="228" y="52"/>
                  </a:lnTo>
                  <a:lnTo>
                    <a:pt x="228" y="48"/>
                  </a:lnTo>
                  <a:lnTo>
                    <a:pt x="236" y="52"/>
                  </a:lnTo>
                  <a:lnTo>
                    <a:pt x="240" y="52"/>
                  </a:lnTo>
                  <a:lnTo>
                    <a:pt x="244" y="56"/>
                  </a:lnTo>
                  <a:lnTo>
                    <a:pt x="248" y="56"/>
                  </a:lnTo>
                  <a:lnTo>
                    <a:pt x="252" y="56"/>
                  </a:lnTo>
                  <a:lnTo>
                    <a:pt x="256" y="56"/>
                  </a:lnTo>
                  <a:lnTo>
                    <a:pt x="260" y="56"/>
                  </a:lnTo>
                  <a:lnTo>
                    <a:pt x="264" y="56"/>
                  </a:lnTo>
                  <a:lnTo>
                    <a:pt x="268" y="56"/>
                  </a:lnTo>
                  <a:lnTo>
                    <a:pt x="272" y="56"/>
                  </a:lnTo>
                  <a:lnTo>
                    <a:pt x="276" y="60"/>
                  </a:lnTo>
                  <a:lnTo>
                    <a:pt x="280" y="60"/>
                  </a:lnTo>
                  <a:lnTo>
                    <a:pt x="284" y="60"/>
                  </a:lnTo>
                  <a:lnTo>
                    <a:pt x="284" y="56"/>
                  </a:lnTo>
                  <a:lnTo>
                    <a:pt x="292" y="48"/>
                  </a:lnTo>
                  <a:lnTo>
                    <a:pt x="296" y="36"/>
                  </a:lnTo>
                  <a:lnTo>
                    <a:pt x="304" y="36"/>
                  </a:lnTo>
                  <a:lnTo>
                    <a:pt x="312" y="32"/>
                  </a:lnTo>
                  <a:lnTo>
                    <a:pt x="324" y="28"/>
                  </a:lnTo>
                  <a:lnTo>
                    <a:pt x="324" y="24"/>
                  </a:lnTo>
                  <a:lnTo>
                    <a:pt x="336" y="20"/>
                  </a:lnTo>
                  <a:lnTo>
                    <a:pt x="344" y="16"/>
                  </a:lnTo>
                  <a:lnTo>
                    <a:pt x="348" y="20"/>
                  </a:lnTo>
                  <a:lnTo>
                    <a:pt x="356" y="24"/>
                  </a:lnTo>
                  <a:lnTo>
                    <a:pt x="356" y="28"/>
                  </a:lnTo>
                  <a:lnTo>
                    <a:pt x="360" y="32"/>
                  </a:lnTo>
                  <a:lnTo>
                    <a:pt x="364" y="32"/>
                  </a:lnTo>
                  <a:lnTo>
                    <a:pt x="364" y="36"/>
                  </a:lnTo>
                  <a:lnTo>
                    <a:pt x="368" y="36"/>
                  </a:lnTo>
                  <a:lnTo>
                    <a:pt x="376" y="32"/>
                  </a:lnTo>
                  <a:lnTo>
                    <a:pt x="380" y="32"/>
                  </a:lnTo>
                  <a:lnTo>
                    <a:pt x="384" y="32"/>
                  </a:lnTo>
                  <a:lnTo>
                    <a:pt x="392" y="32"/>
                  </a:lnTo>
                  <a:lnTo>
                    <a:pt x="396" y="32"/>
                  </a:lnTo>
                  <a:lnTo>
                    <a:pt x="400" y="32"/>
                  </a:lnTo>
                  <a:lnTo>
                    <a:pt x="396" y="40"/>
                  </a:lnTo>
                  <a:lnTo>
                    <a:pt x="372" y="72"/>
                  </a:lnTo>
                  <a:lnTo>
                    <a:pt x="368" y="76"/>
                  </a:lnTo>
                  <a:lnTo>
                    <a:pt x="352" y="88"/>
                  </a:lnTo>
                  <a:lnTo>
                    <a:pt x="352" y="96"/>
                  </a:lnTo>
                  <a:lnTo>
                    <a:pt x="352" y="116"/>
                  </a:lnTo>
                  <a:lnTo>
                    <a:pt x="352" y="168"/>
                  </a:lnTo>
                  <a:lnTo>
                    <a:pt x="352" y="232"/>
                  </a:lnTo>
                  <a:lnTo>
                    <a:pt x="356" y="276"/>
                  </a:lnTo>
                  <a:lnTo>
                    <a:pt x="364" y="284"/>
                  </a:lnTo>
                  <a:lnTo>
                    <a:pt x="372" y="300"/>
                  </a:lnTo>
                  <a:lnTo>
                    <a:pt x="384" y="312"/>
                  </a:lnTo>
                  <a:lnTo>
                    <a:pt x="384" y="316"/>
                  </a:lnTo>
                  <a:lnTo>
                    <a:pt x="380" y="316"/>
                  </a:lnTo>
                  <a:lnTo>
                    <a:pt x="380" y="320"/>
                  </a:lnTo>
                  <a:lnTo>
                    <a:pt x="376" y="320"/>
                  </a:lnTo>
                  <a:lnTo>
                    <a:pt x="376" y="324"/>
                  </a:lnTo>
                  <a:lnTo>
                    <a:pt x="372" y="332"/>
                  </a:lnTo>
                  <a:lnTo>
                    <a:pt x="368" y="332"/>
                  </a:lnTo>
                  <a:lnTo>
                    <a:pt x="364" y="332"/>
                  </a:lnTo>
                  <a:lnTo>
                    <a:pt x="360" y="332"/>
                  </a:lnTo>
                  <a:lnTo>
                    <a:pt x="352" y="336"/>
                  </a:lnTo>
                  <a:lnTo>
                    <a:pt x="348" y="332"/>
                  </a:lnTo>
                  <a:lnTo>
                    <a:pt x="348" y="340"/>
                  </a:lnTo>
                  <a:lnTo>
                    <a:pt x="352" y="344"/>
                  </a:lnTo>
                  <a:lnTo>
                    <a:pt x="352" y="348"/>
                  </a:lnTo>
                  <a:lnTo>
                    <a:pt x="348" y="344"/>
                  </a:lnTo>
                  <a:lnTo>
                    <a:pt x="344" y="348"/>
                  </a:lnTo>
                  <a:lnTo>
                    <a:pt x="344" y="352"/>
                  </a:lnTo>
                  <a:lnTo>
                    <a:pt x="336" y="360"/>
                  </a:lnTo>
                  <a:lnTo>
                    <a:pt x="332" y="360"/>
                  </a:lnTo>
                  <a:lnTo>
                    <a:pt x="328" y="360"/>
                  </a:lnTo>
                  <a:lnTo>
                    <a:pt x="324" y="360"/>
                  </a:lnTo>
                  <a:lnTo>
                    <a:pt x="320" y="364"/>
                  </a:lnTo>
                  <a:lnTo>
                    <a:pt x="316" y="368"/>
                  </a:lnTo>
                  <a:lnTo>
                    <a:pt x="312" y="368"/>
                  </a:lnTo>
                  <a:lnTo>
                    <a:pt x="312" y="372"/>
                  </a:lnTo>
                  <a:lnTo>
                    <a:pt x="312" y="376"/>
                  </a:lnTo>
                  <a:lnTo>
                    <a:pt x="312" y="380"/>
                  </a:lnTo>
                  <a:lnTo>
                    <a:pt x="312" y="388"/>
                  </a:lnTo>
                  <a:lnTo>
                    <a:pt x="312" y="392"/>
                  </a:lnTo>
                  <a:lnTo>
                    <a:pt x="312" y="396"/>
                  </a:lnTo>
                  <a:lnTo>
                    <a:pt x="308" y="396"/>
                  </a:lnTo>
                  <a:lnTo>
                    <a:pt x="308" y="400"/>
                  </a:lnTo>
                  <a:lnTo>
                    <a:pt x="304" y="400"/>
                  </a:lnTo>
                  <a:lnTo>
                    <a:pt x="300" y="408"/>
                  </a:lnTo>
                  <a:lnTo>
                    <a:pt x="296" y="412"/>
                  </a:lnTo>
                  <a:lnTo>
                    <a:pt x="296" y="416"/>
                  </a:lnTo>
                  <a:lnTo>
                    <a:pt x="296" y="424"/>
                  </a:lnTo>
                  <a:lnTo>
                    <a:pt x="296" y="428"/>
                  </a:lnTo>
                  <a:lnTo>
                    <a:pt x="292" y="428"/>
                  </a:lnTo>
                  <a:lnTo>
                    <a:pt x="292" y="432"/>
                  </a:lnTo>
                  <a:lnTo>
                    <a:pt x="288" y="436"/>
                  </a:lnTo>
                  <a:lnTo>
                    <a:pt x="280" y="452"/>
                  </a:lnTo>
                  <a:lnTo>
                    <a:pt x="276" y="464"/>
                  </a:lnTo>
                  <a:lnTo>
                    <a:pt x="272" y="464"/>
                  </a:lnTo>
                  <a:lnTo>
                    <a:pt x="268" y="464"/>
                  </a:lnTo>
                  <a:lnTo>
                    <a:pt x="264" y="468"/>
                  </a:lnTo>
                  <a:lnTo>
                    <a:pt x="264" y="464"/>
                  </a:lnTo>
                  <a:lnTo>
                    <a:pt x="256" y="460"/>
                  </a:lnTo>
                  <a:lnTo>
                    <a:pt x="240" y="448"/>
                  </a:lnTo>
                  <a:lnTo>
                    <a:pt x="236" y="444"/>
                  </a:lnTo>
                  <a:lnTo>
                    <a:pt x="228" y="440"/>
                  </a:lnTo>
                  <a:lnTo>
                    <a:pt x="224" y="440"/>
                  </a:lnTo>
                  <a:lnTo>
                    <a:pt x="196" y="416"/>
                  </a:lnTo>
                  <a:lnTo>
                    <a:pt x="192" y="416"/>
                  </a:lnTo>
                  <a:lnTo>
                    <a:pt x="192" y="412"/>
                  </a:lnTo>
                  <a:lnTo>
                    <a:pt x="192" y="408"/>
                  </a:lnTo>
                  <a:lnTo>
                    <a:pt x="188" y="408"/>
                  </a:lnTo>
                  <a:lnTo>
                    <a:pt x="184" y="408"/>
                  </a:lnTo>
                  <a:lnTo>
                    <a:pt x="184" y="404"/>
                  </a:lnTo>
                  <a:lnTo>
                    <a:pt x="188" y="400"/>
                  </a:lnTo>
                  <a:lnTo>
                    <a:pt x="188" y="396"/>
                  </a:lnTo>
                  <a:lnTo>
                    <a:pt x="188" y="392"/>
                  </a:lnTo>
                  <a:lnTo>
                    <a:pt x="188" y="384"/>
                  </a:lnTo>
                  <a:lnTo>
                    <a:pt x="184" y="384"/>
                  </a:lnTo>
                  <a:lnTo>
                    <a:pt x="180" y="380"/>
                  </a:lnTo>
                  <a:lnTo>
                    <a:pt x="176" y="376"/>
                  </a:lnTo>
                  <a:lnTo>
                    <a:pt x="168" y="372"/>
                  </a:lnTo>
                  <a:lnTo>
                    <a:pt x="164" y="372"/>
                  </a:lnTo>
                  <a:lnTo>
                    <a:pt x="136" y="356"/>
                  </a:lnTo>
                  <a:lnTo>
                    <a:pt x="120" y="348"/>
                  </a:lnTo>
                  <a:lnTo>
                    <a:pt x="112" y="344"/>
                  </a:lnTo>
                  <a:lnTo>
                    <a:pt x="104" y="340"/>
                  </a:lnTo>
                  <a:lnTo>
                    <a:pt x="96" y="336"/>
                  </a:lnTo>
                  <a:lnTo>
                    <a:pt x="88" y="328"/>
                  </a:lnTo>
                  <a:lnTo>
                    <a:pt x="68" y="316"/>
                  </a:lnTo>
                  <a:lnTo>
                    <a:pt x="40" y="304"/>
                  </a:lnTo>
                  <a:lnTo>
                    <a:pt x="28" y="296"/>
                  </a:lnTo>
                  <a:lnTo>
                    <a:pt x="24" y="292"/>
                  </a:lnTo>
                  <a:lnTo>
                    <a:pt x="8" y="284"/>
                  </a:lnTo>
                  <a:lnTo>
                    <a:pt x="4" y="284"/>
                  </a:lnTo>
                  <a:lnTo>
                    <a:pt x="0" y="284"/>
                  </a:lnTo>
                  <a:close/>
                  <a:moveTo>
                    <a:pt x="356" y="344"/>
                  </a:moveTo>
                  <a:lnTo>
                    <a:pt x="352" y="344"/>
                  </a:lnTo>
                  <a:lnTo>
                    <a:pt x="352" y="340"/>
                  </a:lnTo>
                  <a:lnTo>
                    <a:pt x="352" y="336"/>
                  </a:lnTo>
                  <a:lnTo>
                    <a:pt x="356" y="336"/>
                  </a:lnTo>
                  <a:lnTo>
                    <a:pt x="360" y="336"/>
                  </a:lnTo>
                  <a:lnTo>
                    <a:pt x="364" y="336"/>
                  </a:lnTo>
                  <a:lnTo>
                    <a:pt x="360" y="340"/>
                  </a:lnTo>
                  <a:lnTo>
                    <a:pt x="356" y="340"/>
                  </a:lnTo>
                  <a:lnTo>
                    <a:pt x="356" y="34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258"/>
            <p:cNvSpPr>
              <a:spLocks/>
            </p:cNvSpPr>
            <p:nvPr/>
          </p:nvSpPr>
          <p:spPr bwMode="auto">
            <a:xfrm>
              <a:off x="1426" y="1774"/>
              <a:ext cx="208" cy="208"/>
            </a:xfrm>
            <a:custGeom>
              <a:avLst/>
              <a:gdLst>
                <a:gd name="T0" fmla="*/ 36 w 208"/>
                <a:gd name="T1" fmla="*/ 112 h 208"/>
                <a:gd name="T2" fmla="*/ 32 w 208"/>
                <a:gd name="T3" fmla="*/ 108 h 208"/>
                <a:gd name="T4" fmla="*/ 24 w 208"/>
                <a:gd name="T5" fmla="*/ 100 h 208"/>
                <a:gd name="T6" fmla="*/ 4 w 208"/>
                <a:gd name="T7" fmla="*/ 88 h 208"/>
                <a:gd name="T8" fmla="*/ 4 w 208"/>
                <a:gd name="T9" fmla="*/ 80 h 208"/>
                <a:gd name="T10" fmla="*/ 8 w 208"/>
                <a:gd name="T11" fmla="*/ 68 h 208"/>
                <a:gd name="T12" fmla="*/ 16 w 208"/>
                <a:gd name="T13" fmla="*/ 64 h 208"/>
                <a:gd name="T14" fmla="*/ 28 w 208"/>
                <a:gd name="T15" fmla="*/ 52 h 208"/>
                <a:gd name="T16" fmla="*/ 36 w 208"/>
                <a:gd name="T17" fmla="*/ 44 h 208"/>
                <a:gd name="T18" fmla="*/ 44 w 208"/>
                <a:gd name="T19" fmla="*/ 36 h 208"/>
                <a:gd name="T20" fmla="*/ 48 w 208"/>
                <a:gd name="T21" fmla="*/ 20 h 208"/>
                <a:gd name="T22" fmla="*/ 60 w 208"/>
                <a:gd name="T23" fmla="*/ 16 h 208"/>
                <a:gd name="T24" fmla="*/ 64 w 208"/>
                <a:gd name="T25" fmla="*/ 4 h 208"/>
                <a:gd name="T26" fmla="*/ 80 w 208"/>
                <a:gd name="T27" fmla="*/ 0 h 208"/>
                <a:gd name="T28" fmla="*/ 92 w 208"/>
                <a:gd name="T29" fmla="*/ 4 h 208"/>
                <a:gd name="T30" fmla="*/ 104 w 208"/>
                <a:gd name="T31" fmla="*/ 24 h 208"/>
                <a:gd name="T32" fmla="*/ 104 w 208"/>
                <a:gd name="T33" fmla="*/ 36 h 208"/>
                <a:gd name="T34" fmla="*/ 108 w 208"/>
                <a:gd name="T35" fmla="*/ 44 h 208"/>
                <a:gd name="T36" fmla="*/ 100 w 208"/>
                <a:gd name="T37" fmla="*/ 56 h 208"/>
                <a:gd name="T38" fmla="*/ 104 w 208"/>
                <a:gd name="T39" fmla="*/ 56 h 208"/>
                <a:gd name="T40" fmla="*/ 116 w 208"/>
                <a:gd name="T41" fmla="*/ 60 h 208"/>
                <a:gd name="T42" fmla="*/ 124 w 208"/>
                <a:gd name="T43" fmla="*/ 64 h 208"/>
                <a:gd name="T44" fmla="*/ 132 w 208"/>
                <a:gd name="T45" fmla="*/ 60 h 208"/>
                <a:gd name="T46" fmla="*/ 140 w 208"/>
                <a:gd name="T47" fmla="*/ 48 h 208"/>
                <a:gd name="T48" fmla="*/ 144 w 208"/>
                <a:gd name="T49" fmla="*/ 40 h 208"/>
                <a:gd name="T50" fmla="*/ 152 w 208"/>
                <a:gd name="T51" fmla="*/ 48 h 208"/>
                <a:gd name="T52" fmla="*/ 156 w 208"/>
                <a:gd name="T53" fmla="*/ 56 h 208"/>
                <a:gd name="T54" fmla="*/ 160 w 208"/>
                <a:gd name="T55" fmla="*/ 68 h 208"/>
                <a:gd name="T56" fmla="*/ 160 w 208"/>
                <a:gd name="T57" fmla="*/ 88 h 208"/>
                <a:gd name="T58" fmla="*/ 152 w 208"/>
                <a:gd name="T59" fmla="*/ 92 h 208"/>
                <a:gd name="T60" fmla="*/ 152 w 208"/>
                <a:gd name="T61" fmla="*/ 96 h 208"/>
                <a:gd name="T62" fmla="*/ 144 w 208"/>
                <a:gd name="T63" fmla="*/ 100 h 208"/>
                <a:gd name="T64" fmla="*/ 156 w 208"/>
                <a:gd name="T65" fmla="*/ 108 h 208"/>
                <a:gd name="T66" fmla="*/ 176 w 208"/>
                <a:gd name="T67" fmla="*/ 112 h 208"/>
                <a:gd name="T68" fmla="*/ 184 w 208"/>
                <a:gd name="T69" fmla="*/ 116 h 208"/>
                <a:gd name="T70" fmla="*/ 188 w 208"/>
                <a:gd name="T71" fmla="*/ 128 h 208"/>
                <a:gd name="T72" fmla="*/ 196 w 208"/>
                <a:gd name="T73" fmla="*/ 132 h 208"/>
                <a:gd name="T74" fmla="*/ 204 w 208"/>
                <a:gd name="T75" fmla="*/ 136 h 208"/>
                <a:gd name="T76" fmla="*/ 208 w 208"/>
                <a:gd name="T77" fmla="*/ 148 h 208"/>
                <a:gd name="T78" fmla="*/ 204 w 208"/>
                <a:gd name="T79" fmla="*/ 156 h 208"/>
                <a:gd name="T80" fmla="*/ 200 w 208"/>
                <a:gd name="T81" fmla="*/ 172 h 208"/>
                <a:gd name="T82" fmla="*/ 196 w 208"/>
                <a:gd name="T83" fmla="*/ 184 h 208"/>
                <a:gd name="T84" fmla="*/ 196 w 208"/>
                <a:gd name="T85" fmla="*/ 200 h 208"/>
                <a:gd name="T86" fmla="*/ 200 w 208"/>
                <a:gd name="T87" fmla="*/ 208 h 208"/>
                <a:gd name="T88" fmla="*/ 184 w 208"/>
                <a:gd name="T89" fmla="*/ 208 h 208"/>
                <a:gd name="T90" fmla="*/ 176 w 208"/>
                <a:gd name="T91" fmla="*/ 204 h 208"/>
                <a:gd name="T92" fmla="*/ 156 w 208"/>
                <a:gd name="T93" fmla="*/ 196 h 208"/>
                <a:gd name="T94" fmla="*/ 140 w 208"/>
                <a:gd name="T95" fmla="*/ 188 h 208"/>
                <a:gd name="T96" fmla="*/ 124 w 208"/>
                <a:gd name="T97" fmla="*/ 176 h 208"/>
                <a:gd name="T98" fmla="*/ 112 w 208"/>
                <a:gd name="T99" fmla="*/ 172 h 208"/>
                <a:gd name="T100" fmla="*/ 100 w 208"/>
                <a:gd name="T101" fmla="*/ 160 h 208"/>
                <a:gd name="T102" fmla="*/ 88 w 208"/>
                <a:gd name="T103" fmla="*/ 148 h 208"/>
                <a:gd name="T104" fmla="*/ 68 w 208"/>
                <a:gd name="T105" fmla="*/ 132 h 208"/>
                <a:gd name="T106" fmla="*/ 56 w 208"/>
                <a:gd name="T107" fmla="*/ 124 h 208"/>
                <a:gd name="T108" fmla="*/ 52 w 208"/>
                <a:gd name="T10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08">
                  <a:moveTo>
                    <a:pt x="44" y="116"/>
                  </a:moveTo>
                  <a:lnTo>
                    <a:pt x="40" y="116"/>
                  </a:lnTo>
                  <a:lnTo>
                    <a:pt x="36" y="112"/>
                  </a:lnTo>
                  <a:lnTo>
                    <a:pt x="32" y="112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32" y="104"/>
                  </a:lnTo>
                  <a:lnTo>
                    <a:pt x="28" y="100"/>
                  </a:lnTo>
                  <a:lnTo>
                    <a:pt x="24" y="100"/>
                  </a:lnTo>
                  <a:lnTo>
                    <a:pt x="20" y="96"/>
                  </a:lnTo>
                  <a:lnTo>
                    <a:pt x="8" y="92"/>
                  </a:lnTo>
                  <a:lnTo>
                    <a:pt x="4" y="88"/>
                  </a:lnTo>
                  <a:lnTo>
                    <a:pt x="4" y="84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20" y="56"/>
                  </a:lnTo>
                  <a:lnTo>
                    <a:pt x="28" y="52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6" y="44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4"/>
                  </a:lnTo>
                  <a:lnTo>
                    <a:pt x="48" y="20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60" y="16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100" y="8"/>
                  </a:lnTo>
                  <a:lnTo>
                    <a:pt x="100" y="20"/>
                  </a:lnTo>
                  <a:lnTo>
                    <a:pt x="104" y="24"/>
                  </a:lnTo>
                  <a:lnTo>
                    <a:pt x="104" y="28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108" y="40"/>
                  </a:lnTo>
                  <a:lnTo>
                    <a:pt x="104" y="44"/>
                  </a:lnTo>
                  <a:lnTo>
                    <a:pt x="108" y="44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0" y="56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4" y="56"/>
                  </a:lnTo>
                  <a:lnTo>
                    <a:pt x="108" y="56"/>
                  </a:lnTo>
                  <a:lnTo>
                    <a:pt x="112" y="56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0" y="68"/>
                  </a:lnTo>
                  <a:lnTo>
                    <a:pt x="124" y="64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32" y="60"/>
                  </a:lnTo>
                  <a:lnTo>
                    <a:pt x="136" y="56"/>
                  </a:lnTo>
                  <a:lnTo>
                    <a:pt x="140" y="52"/>
                  </a:lnTo>
                  <a:lnTo>
                    <a:pt x="140" y="48"/>
                  </a:lnTo>
                  <a:lnTo>
                    <a:pt x="140" y="44"/>
                  </a:lnTo>
                  <a:lnTo>
                    <a:pt x="140" y="40"/>
                  </a:lnTo>
                  <a:lnTo>
                    <a:pt x="144" y="40"/>
                  </a:lnTo>
                  <a:lnTo>
                    <a:pt x="148" y="40"/>
                  </a:lnTo>
                  <a:lnTo>
                    <a:pt x="148" y="44"/>
                  </a:lnTo>
                  <a:lnTo>
                    <a:pt x="152" y="48"/>
                  </a:lnTo>
                  <a:lnTo>
                    <a:pt x="152" y="52"/>
                  </a:lnTo>
                  <a:lnTo>
                    <a:pt x="156" y="52"/>
                  </a:lnTo>
                  <a:lnTo>
                    <a:pt x="156" y="56"/>
                  </a:lnTo>
                  <a:lnTo>
                    <a:pt x="156" y="60"/>
                  </a:lnTo>
                  <a:lnTo>
                    <a:pt x="156" y="64"/>
                  </a:lnTo>
                  <a:lnTo>
                    <a:pt x="160" y="68"/>
                  </a:lnTo>
                  <a:lnTo>
                    <a:pt x="160" y="76"/>
                  </a:lnTo>
                  <a:lnTo>
                    <a:pt x="160" y="84"/>
                  </a:lnTo>
                  <a:lnTo>
                    <a:pt x="160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2" y="92"/>
                  </a:lnTo>
                  <a:lnTo>
                    <a:pt x="152" y="96"/>
                  </a:lnTo>
                  <a:lnTo>
                    <a:pt x="152" y="92"/>
                  </a:lnTo>
                  <a:lnTo>
                    <a:pt x="152" y="96"/>
                  </a:lnTo>
                  <a:lnTo>
                    <a:pt x="148" y="96"/>
                  </a:lnTo>
                  <a:lnTo>
                    <a:pt x="148" y="100"/>
                  </a:lnTo>
                  <a:lnTo>
                    <a:pt x="144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6" y="108"/>
                  </a:lnTo>
                  <a:lnTo>
                    <a:pt x="168" y="112"/>
                  </a:lnTo>
                  <a:lnTo>
                    <a:pt x="172" y="112"/>
                  </a:lnTo>
                  <a:lnTo>
                    <a:pt x="176" y="112"/>
                  </a:lnTo>
                  <a:lnTo>
                    <a:pt x="180" y="112"/>
                  </a:lnTo>
                  <a:lnTo>
                    <a:pt x="180" y="116"/>
                  </a:lnTo>
                  <a:lnTo>
                    <a:pt x="184" y="116"/>
                  </a:lnTo>
                  <a:lnTo>
                    <a:pt x="184" y="124"/>
                  </a:lnTo>
                  <a:lnTo>
                    <a:pt x="184" y="128"/>
                  </a:lnTo>
                  <a:lnTo>
                    <a:pt x="188" y="128"/>
                  </a:lnTo>
                  <a:lnTo>
                    <a:pt x="192" y="132"/>
                  </a:lnTo>
                  <a:lnTo>
                    <a:pt x="192" y="128"/>
                  </a:lnTo>
                  <a:lnTo>
                    <a:pt x="196" y="132"/>
                  </a:lnTo>
                  <a:lnTo>
                    <a:pt x="200" y="136"/>
                  </a:lnTo>
                  <a:lnTo>
                    <a:pt x="204" y="132"/>
                  </a:lnTo>
                  <a:lnTo>
                    <a:pt x="204" y="136"/>
                  </a:lnTo>
                  <a:lnTo>
                    <a:pt x="204" y="140"/>
                  </a:lnTo>
                  <a:lnTo>
                    <a:pt x="204" y="144"/>
                  </a:lnTo>
                  <a:lnTo>
                    <a:pt x="208" y="148"/>
                  </a:lnTo>
                  <a:lnTo>
                    <a:pt x="204" y="148"/>
                  </a:lnTo>
                  <a:lnTo>
                    <a:pt x="204" y="152"/>
                  </a:lnTo>
                  <a:lnTo>
                    <a:pt x="204" y="156"/>
                  </a:lnTo>
                  <a:lnTo>
                    <a:pt x="204" y="160"/>
                  </a:lnTo>
                  <a:lnTo>
                    <a:pt x="208" y="160"/>
                  </a:lnTo>
                  <a:lnTo>
                    <a:pt x="200" y="172"/>
                  </a:lnTo>
                  <a:lnTo>
                    <a:pt x="196" y="176"/>
                  </a:lnTo>
                  <a:lnTo>
                    <a:pt x="196" y="180"/>
                  </a:lnTo>
                  <a:lnTo>
                    <a:pt x="196" y="184"/>
                  </a:lnTo>
                  <a:lnTo>
                    <a:pt x="196" y="188"/>
                  </a:lnTo>
                  <a:lnTo>
                    <a:pt x="196" y="196"/>
                  </a:lnTo>
                  <a:lnTo>
                    <a:pt x="196" y="200"/>
                  </a:lnTo>
                  <a:lnTo>
                    <a:pt x="196" y="204"/>
                  </a:lnTo>
                  <a:lnTo>
                    <a:pt x="196" y="208"/>
                  </a:lnTo>
                  <a:lnTo>
                    <a:pt x="200" y="208"/>
                  </a:lnTo>
                  <a:lnTo>
                    <a:pt x="196" y="208"/>
                  </a:lnTo>
                  <a:lnTo>
                    <a:pt x="188" y="208"/>
                  </a:lnTo>
                  <a:lnTo>
                    <a:pt x="184" y="208"/>
                  </a:lnTo>
                  <a:lnTo>
                    <a:pt x="184" y="204"/>
                  </a:lnTo>
                  <a:lnTo>
                    <a:pt x="180" y="204"/>
                  </a:lnTo>
                  <a:lnTo>
                    <a:pt x="176" y="204"/>
                  </a:lnTo>
                  <a:lnTo>
                    <a:pt x="172" y="200"/>
                  </a:lnTo>
                  <a:lnTo>
                    <a:pt x="164" y="200"/>
                  </a:lnTo>
                  <a:lnTo>
                    <a:pt x="156" y="196"/>
                  </a:lnTo>
                  <a:lnTo>
                    <a:pt x="148" y="188"/>
                  </a:lnTo>
                  <a:lnTo>
                    <a:pt x="144" y="188"/>
                  </a:lnTo>
                  <a:lnTo>
                    <a:pt x="140" y="188"/>
                  </a:lnTo>
                  <a:lnTo>
                    <a:pt x="140" y="184"/>
                  </a:lnTo>
                  <a:lnTo>
                    <a:pt x="132" y="180"/>
                  </a:lnTo>
                  <a:lnTo>
                    <a:pt x="124" y="176"/>
                  </a:lnTo>
                  <a:lnTo>
                    <a:pt x="120" y="176"/>
                  </a:lnTo>
                  <a:lnTo>
                    <a:pt x="116" y="176"/>
                  </a:lnTo>
                  <a:lnTo>
                    <a:pt x="112" y="172"/>
                  </a:lnTo>
                  <a:lnTo>
                    <a:pt x="108" y="168"/>
                  </a:lnTo>
                  <a:lnTo>
                    <a:pt x="104" y="164"/>
                  </a:lnTo>
                  <a:lnTo>
                    <a:pt x="100" y="160"/>
                  </a:lnTo>
                  <a:lnTo>
                    <a:pt x="96" y="156"/>
                  </a:lnTo>
                  <a:lnTo>
                    <a:pt x="96" y="152"/>
                  </a:lnTo>
                  <a:lnTo>
                    <a:pt x="88" y="148"/>
                  </a:lnTo>
                  <a:lnTo>
                    <a:pt x="84" y="148"/>
                  </a:lnTo>
                  <a:lnTo>
                    <a:pt x="72" y="132"/>
                  </a:lnTo>
                  <a:lnTo>
                    <a:pt x="68" y="132"/>
                  </a:lnTo>
                  <a:lnTo>
                    <a:pt x="64" y="124"/>
                  </a:lnTo>
                  <a:lnTo>
                    <a:pt x="60" y="124"/>
                  </a:lnTo>
                  <a:lnTo>
                    <a:pt x="56" y="124"/>
                  </a:lnTo>
                  <a:lnTo>
                    <a:pt x="56" y="120"/>
                  </a:lnTo>
                  <a:lnTo>
                    <a:pt x="52" y="116"/>
                  </a:lnTo>
                  <a:lnTo>
                    <a:pt x="52" y="120"/>
                  </a:lnTo>
                  <a:lnTo>
                    <a:pt x="44" y="11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259"/>
            <p:cNvSpPr>
              <a:spLocks/>
            </p:cNvSpPr>
            <p:nvPr/>
          </p:nvSpPr>
          <p:spPr bwMode="auto">
            <a:xfrm>
              <a:off x="3358" y="3638"/>
              <a:ext cx="124" cy="104"/>
            </a:xfrm>
            <a:custGeom>
              <a:avLst/>
              <a:gdLst>
                <a:gd name="T0" fmla="*/ 96 w 124"/>
                <a:gd name="T1" fmla="*/ 72 h 104"/>
                <a:gd name="T2" fmla="*/ 84 w 124"/>
                <a:gd name="T3" fmla="*/ 76 h 104"/>
                <a:gd name="T4" fmla="*/ 76 w 124"/>
                <a:gd name="T5" fmla="*/ 76 h 104"/>
                <a:gd name="T6" fmla="*/ 68 w 124"/>
                <a:gd name="T7" fmla="*/ 76 h 104"/>
                <a:gd name="T8" fmla="*/ 64 w 124"/>
                <a:gd name="T9" fmla="*/ 84 h 104"/>
                <a:gd name="T10" fmla="*/ 56 w 124"/>
                <a:gd name="T11" fmla="*/ 96 h 104"/>
                <a:gd name="T12" fmla="*/ 48 w 124"/>
                <a:gd name="T13" fmla="*/ 104 h 104"/>
                <a:gd name="T14" fmla="*/ 36 w 124"/>
                <a:gd name="T15" fmla="*/ 100 h 104"/>
                <a:gd name="T16" fmla="*/ 28 w 124"/>
                <a:gd name="T17" fmla="*/ 92 h 104"/>
                <a:gd name="T18" fmla="*/ 20 w 124"/>
                <a:gd name="T19" fmla="*/ 84 h 104"/>
                <a:gd name="T20" fmla="*/ 16 w 124"/>
                <a:gd name="T21" fmla="*/ 72 h 104"/>
                <a:gd name="T22" fmla="*/ 8 w 124"/>
                <a:gd name="T23" fmla="*/ 68 h 104"/>
                <a:gd name="T24" fmla="*/ 4 w 124"/>
                <a:gd name="T25" fmla="*/ 56 h 104"/>
                <a:gd name="T26" fmla="*/ 8 w 124"/>
                <a:gd name="T27" fmla="*/ 48 h 104"/>
                <a:gd name="T28" fmla="*/ 16 w 124"/>
                <a:gd name="T29" fmla="*/ 48 h 104"/>
                <a:gd name="T30" fmla="*/ 24 w 124"/>
                <a:gd name="T31" fmla="*/ 36 h 104"/>
                <a:gd name="T32" fmla="*/ 28 w 124"/>
                <a:gd name="T33" fmla="*/ 32 h 104"/>
                <a:gd name="T34" fmla="*/ 32 w 124"/>
                <a:gd name="T35" fmla="*/ 20 h 104"/>
                <a:gd name="T36" fmla="*/ 44 w 124"/>
                <a:gd name="T37" fmla="*/ 16 h 104"/>
                <a:gd name="T38" fmla="*/ 56 w 124"/>
                <a:gd name="T39" fmla="*/ 8 h 104"/>
                <a:gd name="T40" fmla="*/ 64 w 124"/>
                <a:gd name="T41" fmla="*/ 4 h 104"/>
                <a:gd name="T42" fmla="*/ 68 w 124"/>
                <a:gd name="T43" fmla="*/ 0 h 104"/>
                <a:gd name="T44" fmla="*/ 76 w 124"/>
                <a:gd name="T45" fmla="*/ 0 h 104"/>
                <a:gd name="T46" fmla="*/ 84 w 124"/>
                <a:gd name="T47" fmla="*/ 0 h 104"/>
                <a:gd name="T48" fmla="*/ 92 w 124"/>
                <a:gd name="T49" fmla="*/ 8 h 104"/>
                <a:gd name="T50" fmla="*/ 96 w 124"/>
                <a:gd name="T51" fmla="*/ 12 h 104"/>
                <a:gd name="T52" fmla="*/ 112 w 124"/>
                <a:gd name="T53" fmla="*/ 20 h 104"/>
                <a:gd name="T54" fmla="*/ 120 w 124"/>
                <a:gd name="T55" fmla="*/ 32 h 104"/>
                <a:gd name="T56" fmla="*/ 120 w 124"/>
                <a:gd name="T57" fmla="*/ 40 h 104"/>
                <a:gd name="T58" fmla="*/ 116 w 124"/>
                <a:gd name="T59" fmla="*/ 44 h 104"/>
                <a:gd name="T60" fmla="*/ 116 w 124"/>
                <a:gd name="T61" fmla="*/ 52 h 104"/>
                <a:gd name="T62" fmla="*/ 108 w 124"/>
                <a:gd name="T63" fmla="*/ 52 h 104"/>
                <a:gd name="T64" fmla="*/ 108 w 124"/>
                <a:gd name="T65" fmla="*/ 60 h 104"/>
                <a:gd name="T66" fmla="*/ 104 w 124"/>
                <a:gd name="T67" fmla="*/ 6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" h="104">
                  <a:moveTo>
                    <a:pt x="100" y="68"/>
                  </a:moveTo>
                  <a:lnTo>
                    <a:pt x="96" y="72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80" y="76"/>
                  </a:lnTo>
                  <a:lnTo>
                    <a:pt x="76" y="76"/>
                  </a:lnTo>
                  <a:lnTo>
                    <a:pt x="72" y="76"/>
                  </a:lnTo>
                  <a:lnTo>
                    <a:pt x="68" y="76"/>
                  </a:lnTo>
                  <a:lnTo>
                    <a:pt x="68" y="80"/>
                  </a:lnTo>
                  <a:lnTo>
                    <a:pt x="64" y="84"/>
                  </a:lnTo>
                  <a:lnTo>
                    <a:pt x="64" y="88"/>
                  </a:lnTo>
                  <a:lnTo>
                    <a:pt x="56" y="96"/>
                  </a:lnTo>
                  <a:lnTo>
                    <a:pt x="52" y="104"/>
                  </a:lnTo>
                  <a:lnTo>
                    <a:pt x="48" y="104"/>
                  </a:lnTo>
                  <a:lnTo>
                    <a:pt x="48" y="100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8" y="92"/>
                  </a:lnTo>
                  <a:lnTo>
                    <a:pt x="24" y="88"/>
                  </a:lnTo>
                  <a:lnTo>
                    <a:pt x="20" y="84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32" y="24"/>
                  </a:lnTo>
                  <a:lnTo>
                    <a:pt x="32" y="20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52" y="12"/>
                  </a:lnTo>
                  <a:lnTo>
                    <a:pt x="56" y="8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12" y="20"/>
                  </a:lnTo>
                  <a:lnTo>
                    <a:pt x="116" y="24"/>
                  </a:lnTo>
                  <a:lnTo>
                    <a:pt x="120" y="32"/>
                  </a:lnTo>
                  <a:lnTo>
                    <a:pt x="124" y="36"/>
                  </a:lnTo>
                  <a:lnTo>
                    <a:pt x="120" y="40"/>
                  </a:lnTo>
                  <a:lnTo>
                    <a:pt x="120" y="44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2" y="52"/>
                  </a:lnTo>
                  <a:lnTo>
                    <a:pt x="108" y="52"/>
                  </a:lnTo>
                  <a:lnTo>
                    <a:pt x="108" y="56"/>
                  </a:lnTo>
                  <a:lnTo>
                    <a:pt x="108" y="60"/>
                  </a:lnTo>
                  <a:lnTo>
                    <a:pt x="108" y="64"/>
                  </a:lnTo>
                  <a:lnTo>
                    <a:pt x="104" y="68"/>
                  </a:lnTo>
                  <a:lnTo>
                    <a:pt x="100" y="6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260"/>
            <p:cNvSpPr>
              <a:spLocks/>
            </p:cNvSpPr>
            <p:nvPr/>
          </p:nvSpPr>
          <p:spPr bwMode="auto">
            <a:xfrm>
              <a:off x="2470" y="538"/>
              <a:ext cx="796" cy="684"/>
            </a:xfrm>
            <a:custGeom>
              <a:avLst/>
              <a:gdLst>
                <a:gd name="T0" fmla="*/ 788 w 796"/>
                <a:gd name="T1" fmla="*/ 324 h 684"/>
                <a:gd name="T2" fmla="*/ 788 w 796"/>
                <a:gd name="T3" fmla="*/ 444 h 684"/>
                <a:gd name="T4" fmla="*/ 788 w 796"/>
                <a:gd name="T5" fmla="*/ 660 h 684"/>
                <a:gd name="T6" fmla="*/ 736 w 796"/>
                <a:gd name="T7" fmla="*/ 660 h 684"/>
                <a:gd name="T8" fmla="*/ 604 w 796"/>
                <a:gd name="T9" fmla="*/ 616 h 684"/>
                <a:gd name="T10" fmla="*/ 456 w 796"/>
                <a:gd name="T11" fmla="*/ 544 h 684"/>
                <a:gd name="T12" fmla="*/ 304 w 796"/>
                <a:gd name="T13" fmla="*/ 500 h 684"/>
                <a:gd name="T14" fmla="*/ 256 w 796"/>
                <a:gd name="T15" fmla="*/ 524 h 684"/>
                <a:gd name="T16" fmla="*/ 204 w 796"/>
                <a:gd name="T17" fmla="*/ 500 h 684"/>
                <a:gd name="T18" fmla="*/ 152 w 796"/>
                <a:gd name="T19" fmla="*/ 488 h 684"/>
                <a:gd name="T20" fmla="*/ 112 w 796"/>
                <a:gd name="T21" fmla="*/ 444 h 684"/>
                <a:gd name="T22" fmla="*/ 68 w 796"/>
                <a:gd name="T23" fmla="*/ 432 h 684"/>
                <a:gd name="T24" fmla="*/ 44 w 796"/>
                <a:gd name="T25" fmla="*/ 420 h 684"/>
                <a:gd name="T26" fmla="*/ 36 w 796"/>
                <a:gd name="T27" fmla="*/ 392 h 684"/>
                <a:gd name="T28" fmla="*/ 8 w 796"/>
                <a:gd name="T29" fmla="*/ 340 h 684"/>
                <a:gd name="T30" fmla="*/ 28 w 796"/>
                <a:gd name="T31" fmla="*/ 320 h 684"/>
                <a:gd name="T32" fmla="*/ 20 w 796"/>
                <a:gd name="T33" fmla="*/ 296 h 684"/>
                <a:gd name="T34" fmla="*/ 32 w 796"/>
                <a:gd name="T35" fmla="*/ 264 h 684"/>
                <a:gd name="T36" fmla="*/ 28 w 796"/>
                <a:gd name="T37" fmla="*/ 224 h 684"/>
                <a:gd name="T38" fmla="*/ 24 w 796"/>
                <a:gd name="T39" fmla="*/ 200 h 684"/>
                <a:gd name="T40" fmla="*/ 12 w 796"/>
                <a:gd name="T41" fmla="*/ 168 h 684"/>
                <a:gd name="T42" fmla="*/ 12 w 796"/>
                <a:gd name="T43" fmla="*/ 148 h 684"/>
                <a:gd name="T44" fmla="*/ 48 w 796"/>
                <a:gd name="T45" fmla="*/ 116 h 684"/>
                <a:gd name="T46" fmla="*/ 48 w 796"/>
                <a:gd name="T47" fmla="*/ 72 h 684"/>
                <a:gd name="T48" fmla="*/ 76 w 796"/>
                <a:gd name="T49" fmla="*/ 56 h 684"/>
                <a:gd name="T50" fmla="*/ 108 w 796"/>
                <a:gd name="T51" fmla="*/ 40 h 684"/>
                <a:gd name="T52" fmla="*/ 108 w 796"/>
                <a:gd name="T53" fmla="*/ 12 h 684"/>
                <a:gd name="T54" fmla="*/ 124 w 796"/>
                <a:gd name="T55" fmla="*/ 4 h 684"/>
                <a:gd name="T56" fmla="*/ 160 w 796"/>
                <a:gd name="T57" fmla="*/ 16 h 684"/>
                <a:gd name="T58" fmla="*/ 192 w 796"/>
                <a:gd name="T59" fmla="*/ 12 h 684"/>
                <a:gd name="T60" fmla="*/ 220 w 796"/>
                <a:gd name="T61" fmla="*/ 16 h 684"/>
                <a:gd name="T62" fmla="*/ 244 w 796"/>
                <a:gd name="T63" fmla="*/ 24 h 684"/>
                <a:gd name="T64" fmla="*/ 272 w 796"/>
                <a:gd name="T65" fmla="*/ 36 h 684"/>
                <a:gd name="T66" fmla="*/ 304 w 796"/>
                <a:gd name="T67" fmla="*/ 56 h 684"/>
                <a:gd name="T68" fmla="*/ 328 w 796"/>
                <a:gd name="T69" fmla="*/ 92 h 684"/>
                <a:gd name="T70" fmla="*/ 364 w 796"/>
                <a:gd name="T71" fmla="*/ 96 h 684"/>
                <a:gd name="T72" fmla="*/ 404 w 796"/>
                <a:gd name="T73" fmla="*/ 104 h 684"/>
                <a:gd name="T74" fmla="*/ 440 w 796"/>
                <a:gd name="T75" fmla="*/ 116 h 684"/>
                <a:gd name="T76" fmla="*/ 472 w 796"/>
                <a:gd name="T77" fmla="*/ 140 h 684"/>
                <a:gd name="T78" fmla="*/ 504 w 796"/>
                <a:gd name="T79" fmla="*/ 144 h 684"/>
                <a:gd name="T80" fmla="*/ 544 w 796"/>
                <a:gd name="T81" fmla="*/ 108 h 684"/>
                <a:gd name="T82" fmla="*/ 536 w 796"/>
                <a:gd name="T83" fmla="*/ 80 h 684"/>
                <a:gd name="T84" fmla="*/ 552 w 796"/>
                <a:gd name="T85" fmla="*/ 36 h 684"/>
                <a:gd name="T86" fmla="*/ 596 w 796"/>
                <a:gd name="T87" fmla="*/ 20 h 684"/>
                <a:gd name="T88" fmla="*/ 624 w 796"/>
                <a:gd name="T89" fmla="*/ 12 h 684"/>
                <a:gd name="T90" fmla="*/ 656 w 796"/>
                <a:gd name="T91" fmla="*/ 12 h 684"/>
                <a:gd name="T92" fmla="*/ 692 w 796"/>
                <a:gd name="T93" fmla="*/ 28 h 684"/>
                <a:gd name="T94" fmla="*/ 716 w 796"/>
                <a:gd name="T95" fmla="*/ 48 h 684"/>
                <a:gd name="T96" fmla="*/ 744 w 796"/>
                <a:gd name="T97" fmla="*/ 56 h 684"/>
                <a:gd name="T98" fmla="*/ 788 w 796"/>
                <a:gd name="T99" fmla="*/ 60 h 684"/>
                <a:gd name="T100" fmla="*/ 788 w 796"/>
                <a:gd name="T101" fmla="*/ 80 h 684"/>
                <a:gd name="T102" fmla="*/ 788 w 796"/>
                <a:gd name="T103" fmla="*/ 120 h 684"/>
                <a:gd name="T104" fmla="*/ 772 w 796"/>
                <a:gd name="T105" fmla="*/ 152 h 684"/>
                <a:gd name="T106" fmla="*/ 784 w 796"/>
                <a:gd name="T107" fmla="*/ 184 h 684"/>
                <a:gd name="T108" fmla="*/ 788 w 796"/>
                <a:gd name="T109" fmla="*/ 26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6" h="684">
                  <a:moveTo>
                    <a:pt x="788" y="276"/>
                  </a:moveTo>
                  <a:lnTo>
                    <a:pt x="788" y="280"/>
                  </a:lnTo>
                  <a:lnTo>
                    <a:pt x="788" y="288"/>
                  </a:lnTo>
                  <a:lnTo>
                    <a:pt x="788" y="304"/>
                  </a:lnTo>
                  <a:lnTo>
                    <a:pt x="788" y="308"/>
                  </a:lnTo>
                  <a:lnTo>
                    <a:pt x="788" y="312"/>
                  </a:lnTo>
                  <a:lnTo>
                    <a:pt x="788" y="324"/>
                  </a:lnTo>
                  <a:lnTo>
                    <a:pt x="788" y="332"/>
                  </a:lnTo>
                  <a:lnTo>
                    <a:pt x="788" y="336"/>
                  </a:lnTo>
                  <a:lnTo>
                    <a:pt x="788" y="360"/>
                  </a:lnTo>
                  <a:lnTo>
                    <a:pt x="788" y="388"/>
                  </a:lnTo>
                  <a:lnTo>
                    <a:pt x="788" y="408"/>
                  </a:lnTo>
                  <a:lnTo>
                    <a:pt x="788" y="420"/>
                  </a:lnTo>
                  <a:lnTo>
                    <a:pt x="788" y="444"/>
                  </a:lnTo>
                  <a:lnTo>
                    <a:pt x="788" y="460"/>
                  </a:lnTo>
                  <a:lnTo>
                    <a:pt x="788" y="480"/>
                  </a:lnTo>
                  <a:lnTo>
                    <a:pt x="788" y="544"/>
                  </a:lnTo>
                  <a:lnTo>
                    <a:pt x="788" y="556"/>
                  </a:lnTo>
                  <a:lnTo>
                    <a:pt x="788" y="560"/>
                  </a:lnTo>
                  <a:lnTo>
                    <a:pt x="788" y="608"/>
                  </a:lnTo>
                  <a:lnTo>
                    <a:pt x="788" y="660"/>
                  </a:lnTo>
                  <a:lnTo>
                    <a:pt x="776" y="660"/>
                  </a:lnTo>
                  <a:lnTo>
                    <a:pt x="768" y="660"/>
                  </a:lnTo>
                  <a:lnTo>
                    <a:pt x="764" y="660"/>
                  </a:lnTo>
                  <a:lnTo>
                    <a:pt x="760" y="660"/>
                  </a:lnTo>
                  <a:lnTo>
                    <a:pt x="744" y="660"/>
                  </a:lnTo>
                  <a:lnTo>
                    <a:pt x="740" y="660"/>
                  </a:lnTo>
                  <a:lnTo>
                    <a:pt x="736" y="660"/>
                  </a:lnTo>
                  <a:lnTo>
                    <a:pt x="736" y="664"/>
                  </a:lnTo>
                  <a:lnTo>
                    <a:pt x="736" y="684"/>
                  </a:lnTo>
                  <a:lnTo>
                    <a:pt x="708" y="672"/>
                  </a:lnTo>
                  <a:lnTo>
                    <a:pt x="688" y="660"/>
                  </a:lnTo>
                  <a:lnTo>
                    <a:pt x="652" y="640"/>
                  </a:lnTo>
                  <a:lnTo>
                    <a:pt x="624" y="628"/>
                  </a:lnTo>
                  <a:lnTo>
                    <a:pt x="604" y="616"/>
                  </a:lnTo>
                  <a:lnTo>
                    <a:pt x="584" y="608"/>
                  </a:lnTo>
                  <a:lnTo>
                    <a:pt x="556" y="592"/>
                  </a:lnTo>
                  <a:lnTo>
                    <a:pt x="528" y="580"/>
                  </a:lnTo>
                  <a:lnTo>
                    <a:pt x="500" y="564"/>
                  </a:lnTo>
                  <a:lnTo>
                    <a:pt x="484" y="556"/>
                  </a:lnTo>
                  <a:lnTo>
                    <a:pt x="476" y="552"/>
                  </a:lnTo>
                  <a:lnTo>
                    <a:pt x="456" y="544"/>
                  </a:lnTo>
                  <a:lnTo>
                    <a:pt x="436" y="536"/>
                  </a:lnTo>
                  <a:lnTo>
                    <a:pt x="420" y="528"/>
                  </a:lnTo>
                  <a:lnTo>
                    <a:pt x="420" y="524"/>
                  </a:lnTo>
                  <a:lnTo>
                    <a:pt x="384" y="508"/>
                  </a:lnTo>
                  <a:lnTo>
                    <a:pt x="352" y="496"/>
                  </a:lnTo>
                  <a:lnTo>
                    <a:pt x="336" y="488"/>
                  </a:lnTo>
                  <a:lnTo>
                    <a:pt x="304" y="500"/>
                  </a:lnTo>
                  <a:lnTo>
                    <a:pt x="292" y="508"/>
                  </a:lnTo>
                  <a:lnTo>
                    <a:pt x="284" y="508"/>
                  </a:lnTo>
                  <a:lnTo>
                    <a:pt x="284" y="512"/>
                  </a:lnTo>
                  <a:lnTo>
                    <a:pt x="280" y="512"/>
                  </a:lnTo>
                  <a:lnTo>
                    <a:pt x="276" y="512"/>
                  </a:lnTo>
                  <a:lnTo>
                    <a:pt x="260" y="524"/>
                  </a:lnTo>
                  <a:lnTo>
                    <a:pt x="256" y="524"/>
                  </a:lnTo>
                  <a:lnTo>
                    <a:pt x="252" y="524"/>
                  </a:lnTo>
                  <a:lnTo>
                    <a:pt x="248" y="528"/>
                  </a:lnTo>
                  <a:lnTo>
                    <a:pt x="232" y="516"/>
                  </a:lnTo>
                  <a:lnTo>
                    <a:pt x="216" y="504"/>
                  </a:lnTo>
                  <a:lnTo>
                    <a:pt x="212" y="500"/>
                  </a:lnTo>
                  <a:lnTo>
                    <a:pt x="208" y="500"/>
                  </a:lnTo>
                  <a:lnTo>
                    <a:pt x="204" y="500"/>
                  </a:lnTo>
                  <a:lnTo>
                    <a:pt x="204" y="496"/>
                  </a:lnTo>
                  <a:lnTo>
                    <a:pt x="192" y="496"/>
                  </a:lnTo>
                  <a:lnTo>
                    <a:pt x="180" y="492"/>
                  </a:lnTo>
                  <a:lnTo>
                    <a:pt x="164" y="488"/>
                  </a:lnTo>
                  <a:lnTo>
                    <a:pt x="160" y="488"/>
                  </a:lnTo>
                  <a:lnTo>
                    <a:pt x="156" y="488"/>
                  </a:lnTo>
                  <a:lnTo>
                    <a:pt x="152" y="488"/>
                  </a:lnTo>
                  <a:lnTo>
                    <a:pt x="148" y="488"/>
                  </a:lnTo>
                  <a:lnTo>
                    <a:pt x="136" y="484"/>
                  </a:lnTo>
                  <a:lnTo>
                    <a:pt x="132" y="484"/>
                  </a:lnTo>
                  <a:lnTo>
                    <a:pt x="132" y="476"/>
                  </a:lnTo>
                  <a:lnTo>
                    <a:pt x="124" y="464"/>
                  </a:lnTo>
                  <a:lnTo>
                    <a:pt x="120" y="460"/>
                  </a:lnTo>
                  <a:lnTo>
                    <a:pt x="112" y="444"/>
                  </a:lnTo>
                  <a:lnTo>
                    <a:pt x="108" y="444"/>
                  </a:lnTo>
                  <a:lnTo>
                    <a:pt x="100" y="440"/>
                  </a:lnTo>
                  <a:lnTo>
                    <a:pt x="88" y="436"/>
                  </a:lnTo>
                  <a:lnTo>
                    <a:pt x="84" y="436"/>
                  </a:lnTo>
                  <a:lnTo>
                    <a:pt x="76" y="432"/>
                  </a:lnTo>
                  <a:lnTo>
                    <a:pt x="72" y="432"/>
                  </a:lnTo>
                  <a:lnTo>
                    <a:pt x="68" y="432"/>
                  </a:lnTo>
                  <a:lnTo>
                    <a:pt x="64" y="432"/>
                  </a:lnTo>
                  <a:lnTo>
                    <a:pt x="60" y="436"/>
                  </a:lnTo>
                  <a:lnTo>
                    <a:pt x="56" y="436"/>
                  </a:lnTo>
                  <a:lnTo>
                    <a:pt x="48" y="432"/>
                  </a:lnTo>
                  <a:lnTo>
                    <a:pt x="48" y="428"/>
                  </a:lnTo>
                  <a:lnTo>
                    <a:pt x="44" y="424"/>
                  </a:lnTo>
                  <a:lnTo>
                    <a:pt x="44" y="420"/>
                  </a:lnTo>
                  <a:lnTo>
                    <a:pt x="40" y="420"/>
                  </a:lnTo>
                  <a:lnTo>
                    <a:pt x="36" y="416"/>
                  </a:lnTo>
                  <a:lnTo>
                    <a:pt x="36" y="412"/>
                  </a:lnTo>
                  <a:lnTo>
                    <a:pt x="36" y="408"/>
                  </a:lnTo>
                  <a:lnTo>
                    <a:pt x="36" y="404"/>
                  </a:lnTo>
                  <a:lnTo>
                    <a:pt x="36" y="396"/>
                  </a:lnTo>
                  <a:lnTo>
                    <a:pt x="36" y="392"/>
                  </a:lnTo>
                  <a:lnTo>
                    <a:pt x="28" y="380"/>
                  </a:lnTo>
                  <a:lnTo>
                    <a:pt x="24" y="376"/>
                  </a:lnTo>
                  <a:lnTo>
                    <a:pt x="8" y="356"/>
                  </a:lnTo>
                  <a:lnTo>
                    <a:pt x="4" y="352"/>
                  </a:lnTo>
                  <a:lnTo>
                    <a:pt x="4" y="348"/>
                  </a:lnTo>
                  <a:lnTo>
                    <a:pt x="8" y="344"/>
                  </a:lnTo>
                  <a:lnTo>
                    <a:pt x="8" y="340"/>
                  </a:lnTo>
                  <a:lnTo>
                    <a:pt x="16" y="336"/>
                  </a:lnTo>
                  <a:lnTo>
                    <a:pt x="24" y="336"/>
                  </a:lnTo>
                  <a:lnTo>
                    <a:pt x="28" y="332"/>
                  </a:lnTo>
                  <a:lnTo>
                    <a:pt x="28" y="328"/>
                  </a:lnTo>
                  <a:lnTo>
                    <a:pt x="32" y="324"/>
                  </a:lnTo>
                  <a:lnTo>
                    <a:pt x="28" y="324"/>
                  </a:lnTo>
                  <a:lnTo>
                    <a:pt x="28" y="320"/>
                  </a:lnTo>
                  <a:lnTo>
                    <a:pt x="32" y="320"/>
                  </a:lnTo>
                  <a:lnTo>
                    <a:pt x="32" y="316"/>
                  </a:lnTo>
                  <a:lnTo>
                    <a:pt x="28" y="316"/>
                  </a:lnTo>
                  <a:lnTo>
                    <a:pt x="28" y="312"/>
                  </a:lnTo>
                  <a:lnTo>
                    <a:pt x="24" y="308"/>
                  </a:lnTo>
                  <a:lnTo>
                    <a:pt x="24" y="304"/>
                  </a:lnTo>
                  <a:lnTo>
                    <a:pt x="20" y="296"/>
                  </a:lnTo>
                  <a:lnTo>
                    <a:pt x="20" y="292"/>
                  </a:lnTo>
                  <a:lnTo>
                    <a:pt x="24" y="288"/>
                  </a:lnTo>
                  <a:lnTo>
                    <a:pt x="24" y="280"/>
                  </a:lnTo>
                  <a:lnTo>
                    <a:pt x="28" y="280"/>
                  </a:lnTo>
                  <a:lnTo>
                    <a:pt x="28" y="276"/>
                  </a:lnTo>
                  <a:lnTo>
                    <a:pt x="32" y="268"/>
                  </a:lnTo>
                  <a:lnTo>
                    <a:pt x="32" y="264"/>
                  </a:lnTo>
                  <a:lnTo>
                    <a:pt x="28" y="260"/>
                  </a:lnTo>
                  <a:lnTo>
                    <a:pt x="28" y="252"/>
                  </a:lnTo>
                  <a:lnTo>
                    <a:pt x="24" y="252"/>
                  </a:lnTo>
                  <a:lnTo>
                    <a:pt x="24" y="244"/>
                  </a:lnTo>
                  <a:lnTo>
                    <a:pt x="24" y="236"/>
                  </a:lnTo>
                  <a:lnTo>
                    <a:pt x="28" y="228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08"/>
                  </a:lnTo>
                  <a:lnTo>
                    <a:pt x="28" y="204"/>
                  </a:lnTo>
                  <a:lnTo>
                    <a:pt x="28" y="200"/>
                  </a:lnTo>
                  <a:lnTo>
                    <a:pt x="24" y="200"/>
                  </a:lnTo>
                  <a:lnTo>
                    <a:pt x="24" y="188"/>
                  </a:lnTo>
                  <a:lnTo>
                    <a:pt x="24" y="184"/>
                  </a:lnTo>
                  <a:lnTo>
                    <a:pt x="20" y="184"/>
                  </a:lnTo>
                  <a:lnTo>
                    <a:pt x="20" y="176"/>
                  </a:lnTo>
                  <a:lnTo>
                    <a:pt x="16" y="176"/>
                  </a:lnTo>
                  <a:lnTo>
                    <a:pt x="16" y="172"/>
                  </a:lnTo>
                  <a:lnTo>
                    <a:pt x="12" y="168"/>
                  </a:lnTo>
                  <a:lnTo>
                    <a:pt x="8" y="160"/>
                  </a:lnTo>
                  <a:lnTo>
                    <a:pt x="4" y="156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4" y="148"/>
                  </a:lnTo>
                  <a:lnTo>
                    <a:pt x="8" y="148"/>
                  </a:lnTo>
                  <a:lnTo>
                    <a:pt x="12" y="148"/>
                  </a:lnTo>
                  <a:lnTo>
                    <a:pt x="16" y="144"/>
                  </a:lnTo>
                  <a:lnTo>
                    <a:pt x="20" y="144"/>
                  </a:lnTo>
                  <a:lnTo>
                    <a:pt x="28" y="140"/>
                  </a:lnTo>
                  <a:lnTo>
                    <a:pt x="32" y="136"/>
                  </a:lnTo>
                  <a:lnTo>
                    <a:pt x="40" y="128"/>
                  </a:lnTo>
                  <a:lnTo>
                    <a:pt x="44" y="12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0" y="88"/>
                  </a:lnTo>
                  <a:lnTo>
                    <a:pt x="40" y="84"/>
                  </a:lnTo>
                  <a:lnTo>
                    <a:pt x="48" y="72"/>
                  </a:lnTo>
                  <a:lnTo>
                    <a:pt x="52" y="72"/>
                  </a:lnTo>
                  <a:lnTo>
                    <a:pt x="56" y="72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4" y="64"/>
                  </a:lnTo>
                  <a:lnTo>
                    <a:pt x="68" y="60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80" y="52"/>
                  </a:lnTo>
                  <a:lnTo>
                    <a:pt x="84" y="48"/>
                  </a:lnTo>
                  <a:lnTo>
                    <a:pt x="92" y="44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8" y="40"/>
                  </a:lnTo>
                  <a:lnTo>
                    <a:pt x="112" y="36"/>
                  </a:lnTo>
                  <a:lnTo>
                    <a:pt x="112" y="32"/>
                  </a:lnTo>
                  <a:lnTo>
                    <a:pt x="112" y="28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8" y="16"/>
                  </a:lnTo>
                  <a:lnTo>
                    <a:pt x="108" y="12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6" y="8"/>
                  </a:lnTo>
                  <a:lnTo>
                    <a:pt x="140" y="8"/>
                  </a:lnTo>
                  <a:lnTo>
                    <a:pt x="144" y="12"/>
                  </a:lnTo>
                  <a:lnTo>
                    <a:pt x="148" y="16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4" y="16"/>
                  </a:lnTo>
                  <a:lnTo>
                    <a:pt x="172" y="16"/>
                  </a:lnTo>
                  <a:lnTo>
                    <a:pt x="176" y="16"/>
                  </a:lnTo>
                  <a:lnTo>
                    <a:pt x="180" y="16"/>
                  </a:lnTo>
                  <a:lnTo>
                    <a:pt x="184" y="16"/>
                  </a:lnTo>
                  <a:lnTo>
                    <a:pt x="188" y="12"/>
                  </a:lnTo>
                  <a:lnTo>
                    <a:pt x="192" y="12"/>
                  </a:lnTo>
                  <a:lnTo>
                    <a:pt x="196" y="12"/>
                  </a:lnTo>
                  <a:lnTo>
                    <a:pt x="200" y="12"/>
                  </a:lnTo>
                  <a:lnTo>
                    <a:pt x="204" y="12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6" y="20"/>
                  </a:lnTo>
                  <a:lnTo>
                    <a:pt x="220" y="16"/>
                  </a:lnTo>
                  <a:lnTo>
                    <a:pt x="224" y="16"/>
                  </a:lnTo>
                  <a:lnTo>
                    <a:pt x="228" y="20"/>
                  </a:lnTo>
                  <a:lnTo>
                    <a:pt x="232" y="20"/>
                  </a:lnTo>
                  <a:lnTo>
                    <a:pt x="236" y="20"/>
                  </a:lnTo>
                  <a:lnTo>
                    <a:pt x="240" y="20"/>
                  </a:lnTo>
                  <a:lnTo>
                    <a:pt x="244" y="20"/>
                  </a:lnTo>
                  <a:lnTo>
                    <a:pt x="244" y="24"/>
                  </a:lnTo>
                  <a:lnTo>
                    <a:pt x="252" y="24"/>
                  </a:lnTo>
                  <a:lnTo>
                    <a:pt x="256" y="28"/>
                  </a:lnTo>
                  <a:lnTo>
                    <a:pt x="256" y="32"/>
                  </a:lnTo>
                  <a:lnTo>
                    <a:pt x="260" y="32"/>
                  </a:lnTo>
                  <a:lnTo>
                    <a:pt x="264" y="32"/>
                  </a:lnTo>
                  <a:lnTo>
                    <a:pt x="268" y="32"/>
                  </a:lnTo>
                  <a:lnTo>
                    <a:pt x="272" y="36"/>
                  </a:lnTo>
                  <a:lnTo>
                    <a:pt x="276" y="36"/>
                  </a:lnTo>
                  <a:lnTo>
                    <a:pt x="280" y="36"/>
                  </a:lnTo>
                  <a:lnTo>
                    <a:pt x="292" y="36"/>
                  </a:lnTo>
                  <a:lnTo>
                    <a:pt x="296" y="40"/>
                  </a:lnTo>
                  <a:lnTo>
                    <a:pt x="300" y="40"/>
                  </a:lnTo>
                  <a:lnTo>
                    <a:pt x="304" y="48"/>
                  </a:lnTo>
                  <a:lnTo>
                    <a:pt x="304" y="56"/>
                  </a:lnTo>
                  <a:lnTo>
                    <a:pt x="304" y="60"/>
                  </a:lnTo>
                  <a:lnTo>
                    <a:pt x="304" y="64"/>
                  </a:lnTo>
                  <a:lnTo>
                    <a:pt x="308" y="76"/>
                  </a:lnTo>
                  <a:lnTo>
                    <a:pt x="316" y="84"/>
                  </a:lnTo>
                  <a:lnTo>
                    <a:pt x="320" y="88"/>
                  </a:lnTo>
                  <a:lnTo>
                    <a:pt x="324" y="88"/>
                  </a:lnTo>
                  <a:lnTo>
                    <a:pt x="328" y="92"/>
                  </a:lnTo>
                  <a:lnTo>
                    <a:pt x="332" y="92"/>
                  </a:lnTo>
                  <a:lnTo>
                    <a:pt x="336" y="92"/>
                  </a:lnTo>
                  <a:lnTo>
                    <a:pt x="340" y="96"/>
                  </a:lnTo>
                  <a:lnTo>
                    <a:pt x="344" y="96"/>
                  </a:lnTo>
                  <a:lnTo>
                    <a:pt x="348" y="96"/>
                  </a:lnTo>
                  <a:lnTo>
                    <a:pt x="360" y="96"/>
                  </a:lnTo>
                  <a:lnTo>
                    <a:pt x="364" y="96"/>
                  </a:lnTo>
                  <a:lnTo>
                    <a:pt x="368" y="96"/>
                  </a:lnTo>
                  <a:lnTo>
                    <a:pt x="372" y="96"/>
                  </a:lnTo>
                  <a:lnTo>
                    <a:pt x="384" y="100"/>
                  </a:lnTo>
                  <a:lnTo>
                    <a:pt x="388" y="100"/>
                  </a:lnTo>
                  <a:lnTo>
                    <a:pt x="392" y="100"/>
                  </a:lnTo>
                  <a:lnTo>
                    <a:pt x="400" y="104"/>
                  </a:lnTo>
                  <a:lnTo>
                    <a:pt x="404" y="104"/>
                  </a:lnTo>
                  <a:lnTo>
                    <a:pt x="408" y="104"/>
                  </a:lnTo>
                  <a:lnTo>
                    <a:pt x="408" y="108"/>
                  </a:lnTo>
                  <a:lnTo>
                    <a:pt x="412" y="108"/>
                  </a:lnTo>
                  <a:lnTo>
                    <a:pt x="416" y="108"/>
                  </a:lnTo>
                  <a:lnTo>
                    <a:pt x="428" y="112"/>
                  </a:lnTo>
                  <a:lnTo>
                    <a:pt x="432" y="116"/>
                  </a:lnTo>
                  <a:lnTo>
                    <a:pt x="440" y="116"/>
                  </a:lnTo>
                  <a:lnTo>
                    <a:pt x="444" y="120"/>
                  </a:lnTo>
                  <a:lnTo>
                    <a:pt x="448" y="120"/>
                  </a:lnTo>
                  <a:lnTo>
                    <a:pt x="452" y="124"/>
                  </a:lnTo>
                  <a:lnTo>
                    <a:pt x="452" y="128"/>
                  </a:lnTo>
                  <a:lnTo>
                    <a:pt x="456" y="128"/>
                  </a:lnTo>
                  <a:lnTo>
                    <a:pt x="464" y="136"/>
                  </a:lnTo>
                  <a:lnTo>
                    <a:pt x="472" y="140"/>
                  </a:lnTo>
                  <a:lnTo>
                    <a:pt x="476" y="140"/>
                  </a:lnTo>
                  <a:lnTo>
                    <a:pt x="480" y="144"/>
                  </a:lnTo>
                  <a:lnTo>
                    <a:pt x="484" y="144"/>
                  </a:lnTo>
                  <a:lnTo>
                    <a:pt x="488" y="144"/>
                  </a:lnTo>
                  <a:lnTo>
                    <a:pt x="496" y="144"/>
                  </a:lnTo>
                  <a:lnTo>
                    <a:pt x="500" y="144"/>
                  </a:lnTo>
                  <a:lnTo>
                    <a:pt x="504" y="144"/>
                  </a:lnTo>
                  <a:lnTo>
                    <a:pt x="516" y="136"/>
                  </a:lnTo>
                  <a:lnTo>
                    <a:pt x="524" y="132"/>
                  </a:lnTo>
                  <a:lnTo>
                    <a:pt x="528" y="128"/>
                  </a:lnTo>
                  <a:lnTo>
                    <a:pt x="536" y="116"/>
                  </a:lnTo>
                  <a:lnTo>
                    <a:pt x="540" y="116"/>
                  </a:lnTo>
                  <a:lnTo>
                    <a:pt x="540" y="112"/>
                  </a:lnTo>
                  <a:lnTo>
                    <a:pt x="544" y="108"/>
                  </a:lnTo>
                  <a:lnTo>
                    <a:pt x="544" y="104"/>
                  </a:lnTo>
                  <a:lnTo>
                    <a:pt x="544" y="100"/>
                  </a:lnTo>
                  <a:lnTo>
                    <a:pt x="544" y="96"/>
                  </a:lnTo>
                  <a:lnTo>
                    <a:pt x="540" y="92"/>
                  </a:lnTo>
                  <a:lnTo>
                    <a:pt x="536" y="88"/>
                  </a:lnTo>
                  <a:lnTo>
                    <a:pt x="536" y="84"/>
                  </a:lnTo>
                  <a:lnTo>
                    <a:pt x="536" y="80"/>
                  </a:lnTo>
                  <a:lnTo>
                    <a:pt x="532" y="80"/>
                  </a:lnTo>
                  <a:lnTo>
                    <a:pt x="532" y="72"/>
                  </a:lnTo>
                  <a:lnTo>
                    <a:pt x="532" y="68"/>
                  </a:lnTo>
                  <a:lnTo>
                    <a:pt x="532" y="60"/>
                  </a:lnTo>
                  <a:lnTo>
                    <a:pt x="536" y="52"/>
                  </a:lnTo>
                  <a:lnTo>
                    <a:pt x="540" y="48"/>
                  </a:lnTo>
                  <a:lnTo>
                    <a:pt x="552" y="36"/>
                  </a:lnTo>
                  <a:lnTo>
                    <a:pt x="564" y="28"/>
                  </a:lnTo>
                  <a:lnTo>
                    <a:pt x="572" y="28"/>
                  </a:lnTo>
                  <a:lnTo>
                    <a:pt x="580" y="24"/>
                  </a:lnTo>
                  <a:lnTo>
                    <a:pt x="584" y="20"/>
                  </a:lnTo>
                  <a:lnTo>
                    <a:pt x="588" y="20"/>
                  </a:lnTo>
                  <a:lnTo>
                    <a:pt x="592" y="20"/>
                  </a:lnTo>
                  <a:lnTo>
                    <a:pt x="596" y="20"/>
                  </a:lnTo>
                  <a:lnTo>
                    <a:pt x="600" y="20"/>
                  </a:lnTo>
                  <a:lnTo>
                    <a:pt x="604" y="20"/>
                  </a:lnTo>
                  <a:lnTo>
                    <a:pt x="608" y="16"/>
                  </a:lnTo>
                  <a:lnTo>
                    <a:pt x="612" y="16"/>
                  </a:lnTo>
                  <a:lnTo>
                    <a:pt x="612" y="12"/>
                  </a:lnTo>
                  <a:lnTo>
                    <a:pt x="616" y="12"/>
                  </a:lnTo>
                  <a:lnTo>
                    <a:pt x="624" y="12"/>
                  </a:lnTo>
                  <a:lnTo>
                    <a:pt x="628" y="12"/>
                  </a:lnTo>
                  <a:lnTo>
                    <a:pt x="632" y="12"/>
                  </a:lnTo>
                  <a:lnTo>
                    <a:pt x="636" y="12"/>
                  </a:lnTo>
                  <a:lnTo>
                    <a:pt x="640" y="12"/>
                  </a:lnTo>
                  <a:lnTo>
                    <a:pt x="648" y="12"/>
                  </a:lnTo>
                  <a:lnTo>
                    <a:pt x="652" y="12"/>
                  </a:lnTo>
                  <a:lnTo>
                    <a:pt x="656" y="12"/>
                  </a:lnTo>
                  <a:lnTo>
                    <a:pt x="656" y="16"/>
                  </a:lnTo>
                  <a:lnTo>
                    <a:pt x="664" y="20"/>
                  </a:lnTo>
                  <a:lnTo>
                    <a:pt x="676" y="20"/>
                  </a:lnTo>
                  <a:lnTo>
                    <a:pt x="680" y="24"/>
                  </a:lnTo>
                  <a:lnTo>
                    <a:pt x="684" y="24"/>
                  </a:lnTo>
                  <a:lnTo>
                    <a:pt x="688" y="24"/>
                  </a:lnTo>
                  <a:lnTo>
                    <a:pt x="692" y="28"/>
                  </a:lnTo>
                  <a:lnTo>
                    <a:pt x="692" y="40"/>
                  </a:lnTo>
                  <a:lnTo>
                    <a:pt x="692" y="44"/>
                  </a:lnTo>
                  <a:lnTo>
                    <a:pt x="696" y="44"/>
                  </a:lnTo>
                  <a:lnTo>
                    <a:pt x="700" y="48"/>
                  </a:lnTo>
                  <a:lnTo>
                    <a:pt x="708" y="48"/>
                  </a:lnTo>
                  <a:lnTo>
                    <a:pt x="712" y="48"/>
                  </a:lnTo>
                  <a:lnTo>
                    <a:pt x="716" y="48"/>
                  </a:lnTo>
                  <a:lnTo>
                    <a:pt x="720" y="48"/>
                  </a:lnTo>
                  <a:lnTo>
                    <a:pt x="724" y="48"/>
                  </a:lnTo>
                  <a:lnTo>
                    <a:pt x="728" y="48"/>
                  </a:lnTo>
                  <a:lnTo>
                    <a:pt x="736" y="52"/>
                  </a:lnTo>
                  <a:lnTo>
                    <a:pt x="736" y="56"/>
                  </a:lnTo>
                  <a:lnTo>
                    <a:pt x="740" y="56"/>
                  </a:lnTo>
                  <a:lnTo>
                    <a:pt x="744" y="56"/>
                  </a:lnTo>
                  <a:lnTo>
                    <a:pt x="764" y="60"/>
                  </a:lnTo>
                  <a:lnTo>
                    <a:pt x="768" y="56"/>
                  </a:lnTo>
                  <a:lnTo>
                    <a:pt x="772" y="56"/>
                  </a:lnTo>
                  <a:lnTo>
                    <a:pt x="776" y="56"/>
                  </a:lnTo>
                  <a:lnTo>
                    <a:pt x="780" y="60"/>
                  </a:lnTo>
                  <a:lnTo>
                    <a:pt x="784" y="60"/>
                  </a:lnTo>
                  <a:lnTo>
                    <a:pt x="788" y="60"/>
                  </a:lnTo>
                  <a:lnTo>
                    <a:pt x="788" y="64"/>
                  </a:lnTo>
                  <a:lnTo>
                    <a:pt x="792" y="68"/>
                  </a:lnTo>
                  <a:lnTo>
                    <a:pt x="792" y="72"/>
                  </a:lnTo>
                  <a:lnTo>
                    <a:pt x="796" y="76"/>
                  </a:lnTo>
                  <a:lnTo>
                    <a:pt x="792" y="76"/>
                  </a:lnTo>
                  <a:lnTo>
                    <a:pt x="792" y="80"/>
                  </a:lnTo>
                  <a:lnTo>
                    <a:pt x="788" y="80"/>
                  </a:lnTo>
                  <a:lnTo>
                    <a:pt x="788" y="84"/>
                  </a:lnTo>
                  <a:lnTo>
                    <a:pt x="784" y="84"/>
                  </a:lnTo>
                  <a:lnTo>
                    <a:pt x="780" y="88"/>
                  </a:lnTo>
                  <a:lnTo>
                    <a:pt x="780" y="100"/>
                  </a:lnTo>
                  <a:lnTo>
                    <a:pt x="784" y="108"/>
                  </a:lnTo>
                  <a:lnTo>
                    <a:pt x="788" y="116"/>
                  </a:lnTo>
                  <a:lnTo>
                    <a:pt x="788" y="120"/>
                  </a:lnTo>
                  <a:lnTo>
                    <a:pt x="788" y="128"/>
                  </a:lnTo>
                  <a:lnTo>
                    <a:pt x="784" y="132"/>
                  </a:lnTo>
                  <a:lnTo>
                    <a:pt x="780" y="136"/>
                  </a:lnTo>
                  <a:lnTo>
                    <a:pt x="780" y="140"/>
                  </a:lnTo>
                  <a:lnTo>
                    <a:pt x="776" y="144"/>
                  </a:lnTo>
                  <a:lnTo>
                    <a:pt x="772" y="148"/>
                  </a:lnTo>
                  <a:lnTo>
                    <a:pt x="772" y="152"/>
                  </a:lnTo>
                  <a:lnTo>
                    <a:pt x="776" y="156"/>
                  </a:lnTo>
                  <a:lnTo>
                    <a:pt x="776" y="160"/>
                  </a:lnTo>
                  <a:lnTo>
                    <a:pt x="780" y="164"/>
                  </a:lnTo>
                  <a:lnTo>
                    <a:pt x="780" y="168"/>
                  </a:lnTo>
                  <a:lnTo>
                    <a:pt x="780" y="180"/>
                  </a:lnTo>
                  <a:lnTo>
                    <a:pt x="780" y="184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6"/>
                  </a:lnTo>
                  <a:lnTo>
                    <a:pt x="788" y="212"/>
                  </a:lnTo>
                  <a:lnTo>
                    <a:pt x="788" y="244"/>
                  </a:lnTo>
                  <a:lnTo>
                    <a:pt x="788" y="252"/>
                  </a:lnTo>
                  <a:lnTo>
                    <a:pt x="788" y="260"/>
                  </a:lnTo>
                  <a:lnTo>
                    <a:pt x="788" y="264"/>
                  </a:lnTo>
                  <a:lnTo>
                    <a:pt x="788" y="272"/>
                  </a:lnTo>
                  <a:lnTo>
                    <a:pt x="788" y="27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261"/>
            <p:cNvSpPr>
              <a:spLocks noEditPoints="1"/>
            </p:cNvSpPr>
            <p:nvPr/>
          </p:nvSpPr>
          <p:spPr bwMode="auto">
            <a:xfrm>
              <a:off x="4174" y="2802"/>
              <a:ext cx="364" cy="684"/>
            </a:xfrm>
            <a:custGeom>
              <a:avLst/>
              <a:gdLst>
                <a:gd name="T0" fmla="*/ 180 w 364"/>
                <a:gd name="T1" fmla="*/ 164 h 684"/>
                <a:gd name="T2" fmla="*/ 188 w 364"/>
                <a:gd name="T3" fmla="*/ 176 h 684"/>
                <a:gd name="T4" fmla="*/ 192 w 364"/>
                <a:gd name="T5" fmla="*/ 160 h 684"/>
                <a:gd name="T6" fmla="*/ 212 w 364"/>
                <a:gd name="T7" fmla="*/ 140 h 684"/>
                <a:gd name="T8" fmla="*/ 212 w 364"/>
                <a:gd name="T9" fmla="*/ 156 h 684"/>
                <a:gd name="T10" fmla="*/ 236 w 364"/>
                <a:gd name="T11" fmla="*/ 140 h 684"/>
                <a:gd name="T12" fmla="*/ 224 w 364"/>
                <a:gd name="T13" fmla="*/ 120 h 684"/>
                <a:gd name="T14" fmla="*/ 240 w 364"/>
                <a:gd name="T15" fmla="*/ 108 h 684"/>
                <a:gd name="T16" fmla="*/ 236 w 364"/>
                <a:gd name="T17" fmla="*/ 104 h 684"/>
                <a:gd name="T18" fmla="*/ 244 w 364"/>
                <a:gd name="T19" fmla="*/ 84 h 684"/>
                <a:gd name="T20" fmla="*/ 260 w 364"/>
                <a:gd name="T21" fmla="*/ 80 h 684"/>
                <a:gd name="T22" fmla="*/ 280 w 364"/>
                <a:gd name="T23" fmla="*/ 64 h 684"/>
                <a:gd name="T24" fmla="*/ 280 w 364"/>
                <a:gd name="T25" fmla="*/ 28 h 684"/>
                <a:gd name="T26" fmla="*/ 296 w 364"/>
                <a:gd name="T27" fmla="*/ 12 h 684"/>
                <a:gd name="T28" fmla="*/ 304 w 364"/>
                <a:gd name="T29" fmla="*/ 12 h 684"/>
                <a:gd name="T30" fmla="*/ 316 w 364"/>
                <a:gd name="T31" fmla="*/ 28 h 684"/>
                <a:gd name="T32" fmla="*/ 336 w 364"/>
                <a:gd name="T33" fmla="*/ 64 h 684"/>
                <a:gd name="T34" fmla="*/ 348 w 364"/>
                <a:gd name="T35" fmla="*/ 104 h 684"/>
                <a:gd name="T36" fmla="*/ 352 w 364"/>
                <a:gd name="T37" fmla="*/ 144 h 684"/>
                <a:gd name="T38" fmla="*/ 360 w 364"/>
                <a:gd name="T39" fmla="*/ 184 h 684"/>
                <a:gd name="T40" fmla="*/ 340 w 364"/>
                <a:gd name="T41" fmla="*/ 192 h 684"/>
                <a:gd name="T42" fmla="*/ 320 w 364"/>
                <a:gd name="T43" fmla="*/ 184 h 684"/>
                <a:gd name="T44" fmla="*/ 328 w 364"/>
                <a:gd name="T45" fmla="*/ 220 h 684"/>
                <a:gd name="T46" fmla="*/ 324 w 364"/>
                <a:gd name="T47" fmla="*/ 244 h 684"/>
                <a:gd name="T48" fmla="*/ 312 w 364"/>
                <a:gd name="T49" fmla="*/ 280 h 684"/>
                <a:gd name="T50" fmla="*/ 308 w 364"/>
                <a:gd name="T51" fmla="*/ 320 h 684"/>
                <a:gd name="T52" fmla="*/ 288 w 364"/>
                <a:gd name="T53" fmla="*/ 368 h 684"/>
                <a:gd name="T54" fmla="*/ 280 w 364"/>
                <a:gd name="T55" fmla="*/ 396 h 684"/>
                <a:gd name="T56" fmla="*/ 268 w 364"/>
                <a:gd name="T57" fmla="*/ 424 h 684"/>
                <a:gd name="T58" fmla="*/ 248 w 364"/>
                <a:gd name="T59" fmla="*/ 492 h 684"/>
                <a:gd name="T60" fmla="*/ 232 w 364"/>
                <a:gd name="T61" fmla="*/ 536 h 684"/>
                <a:gd name="T62" fmla="*/ 220 w 364"/>
                <a:gd name="T63" fmla="*/ 584 h 684"/>
                <a:gd name="T64" fmla="*/ 204 w 364"/>
                <a:gd name="T65" fmla="*/ 624 h 684"/>
                <a:gd name="T66" fmla="*/ 196 w 364"/>
                <a:gd name="T67" fmla="*/ 648 h 684"/>
                <a:gd name="T68" fmla="*/ 156 w 364"/>
                <a:gd name="T69" fmla="*/ 664 h 684"/>
                <a:gd name="T70" fmla="*/ 124 w 364"/>
                <a:gd name="T71" fmla="*/ 680 h 684"/>
                <a:gd name="T72" fmla="*/ 76 w 364"/>
                <a:gd name="T73" fmla="*/ 672 h 684"/>
                <a:gd name="T74" fmla="*/ 56 w 364"/>
                <a:gd name="T75" fmla="*/ 668 h 684"/>
                <a:gd name="T76" fmla="*/ 36 w 364"/>
                <a:gd name="T77" fmla="*/ 652 h 684"/>
                <a:gd name="T78" fmla="*/ 28 w 364"/>
                <a:gd name="T79" fmla="*/ 632 h 684"/>
                <a:gd name="T80" fmla="*/ 20 w 364"/>
                <a:gd name="T81" fmla="*/ 600 h 684"/>
                <a:gd name="T82" fmla="*/ 20 w 364"/>
                <a:gd name="T83" fmla="*/ 576 h 684"/>
                <a:gd name="T84" fmla="*/ 8 w 364"/>
                <a:gd name="T85" fmla="*/ 548 h 684"/>
                <a:gd name="T86" fmla="*/ 0 w 364"/>
                <a:gd name="T87" fmla="*/ 508 h 684"/>
                <a:gd name="T88" fmla="*/ 12 w 364"/>
                <a:gd name="T89" fmla="*/ 480 h 684"/>
                <a:gd name="T90" fmla="*/ 32 w 364"/>
                <a:gd name="T91" fmla="*/ 456 h 684"/>
                <a:gd name="T92" fmla="*/ 44 w 364"/>
                <a:gd name="T93" fmla="*/ 428 h 684"/>
                <a:gd name="T94" fmla="*/ 56 w 364"/>
                <a:gd name="T95" fmla="*/ 396 h 684"/>
                <a:gd name="T96" fmla="*/ 48 w 364"/>
                <a:gd name="T97" fmla="*/ 356 h 684"/>
                <a:gd name="T98" fmla="*/ 44 w 364"/>
                <a:gd name="T99" fmla="*/ 328 h 684"/>
                <a:gd name="T100" fmla="*/ 36 w 364"/>
                <a:gd name="T101" fmla="*/ 304 h 684"/>
                <a:gd name="T102" fmla="*/ 32 w 364"/>
                <a:gd name="T103" fmla="*/ 280 h 684"/>
                <a:gd name="T104" fmla="*/ 56 w 364"/>
                <a:gd name="T105" fmla="*/ 244 h 684"/>
                <a:gd name="T106" fmla="*/ 60 w 364"/>
                <a:gd name="T107" fmla="*/ 212 h 684"/>
                <a:gd name="T108" fmla="*/ 92 w 364"/>
                <a:gd name="T109" fmla="*/ 204 h 684"/>
                <a:gd name="T110" fmla="*/ 104 w 364"/>
                <a:gd name="T111" fmla="*/ 204 h 684"/>
                <a:gd name="T112" fmla="*/ 124 w 364"/>
                <a:gd name="T113" fmla="*/ 192 h 684"/>
                <a:gd name="T114" fmla="*/ 136 w 364"/>
                <a:gd name="T115" fmla="*/ 192 h 684"/>
                <a:gd name="T116" fmla="*/ 152 w 364"/>
                <a:gd name="T117" fmla="*/ 200 h 684"/>
                <a:gd name="T118" fmla="*/ 248 w 364"/>
                <a:gd name="T119" fmla="*/ 72 h 684"/>
                <a:gd name="T120" fmla="*/ 336 w 364"/>
                <a:gd name="T121" fmla="*/ 24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4" h="684">
                  <a:moveTo>
                    <a:pt x="152" y="184"/>
                  </a:moveTo>
                  <a:lnTo>
                    <a:pt x="156" y="184"/>
                  </a:lnTo>
                  <a:lnTo>
                    <a:pt x="160" y="180"/>
                  </a:lnTo>
                  <a:lnTo>
                    <a:pt x="160" y="176"/>
                  </a:lnTo>
                  <a:lnTo>
                    <a:pt x="168" y="176"/>
                  </a:lnTo>
                  <a:lnTo>
                    <a:pt x="172" y="172"/>
                  </a:lnTo>
                  <a:lnTo>
                    <a:pt x="180" y="168"/>
                  </a:lnTo>
                  <a:lnTo>
                    <a:pt x="180" y="164"/>
                  </a:lnTo>
                  <a:lnTo>
                    <a:pt x="184" y="164"/>
                  </a:lnTo>
                  <a:lnTo>
                    <a:pt x="188" y="164"/>
                  </a:lnTo>
                  <a:lnTo>
                    <a:pt x="192" y="168"/>
                  </a:lnTo>
                  <a:lnTo>
                    <a:pt x="192" y="172"/>
                  </a:lnTo>
                  <a:lnTo>
                    <a:pt x="188" y="172"/>
                  </a:lnTo>
                  <a:lnTo>
                    <a:pt x="184" y="180"/>
                  </a:lnTo>
                  <a:lnTo>
                    <a:pt x="188" y="180"/>
                  </a:lnTo>
                  <a:lnTo>
                    <a:pt x="188" y="176"/>
                  </a:lnTo>
                  <a:lnTo>
                    <a:pt x="192" y="176"/>
                  </a:lnTo>
                  <a:lnTo>
                    <a:pt x="196" y="176"/>
                  </a:lnTo>
                  <a:lnTo>
                    <a:pt x="200" y="176"/>
                  </a:lnTo>
                  <a:lnTo>
                    <a:pt x="200" y="172"/>
                  </a:lnTo>
                  <a:lnTo>
                    <a:pt x="196" y="172"/>
                  </a:lnTo>
                  <a:lnTo>
                    <a:pt x="192" y="168"/>
                  </a:lnTo>
                  <a:lnTo>
                    <a:pt x="192" y="164"/>
                  </a:lnTo>
                  <a:lnTo>
                    <a:pt x="192" y="160"/>
                  </a:lnTo>
                  <a:lnTo>
                    <a:pt x="200" y="152"/>
                  </a:lnTo>
                  <a:lnTo>
                    <a:pt x="204" y="148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4" y="140"/>
                  </a:lnTo>
                  <a:lnTo>
                    <a:pt x="208" y="140"/>
                  </a:lnTo>
                  <a:lnTo>
                    <a:pt x="212" y="136"/>
                  </a:lnTo>
                  <a:lnTo>
                    <a:pt x="212" y="140"/>
                  </a:lnTo>
                  <a:lnTo>
                    <a:pt x="212" y="144"/>
                  </a:lnTo>
                  <a:lnTo>
                    <a:pt x="212" y="148"/>
                  </a:lnTo>
                  <a:lnTo>
                    <a:pt x="208" y="148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60"/>
                  </a:lnTo>
                  <a:lnTo>
                    <a:pt x="212" y="160"/>
                  </a:lnTo>
                  <a:lnTo>
                    <a:pt x="212" y="156"/>
                  </a:lnTo>
                  <a:lnTo>
                    <a:pt x="216" y="152"/>
                  </a:lnTo>
                  <a:lnTo>
                    <a:pt x="220" y="144"/>
                  </a:lnTo>
                  <a:lnTo>
                    <a:pt x="220" y="140"/>
                  </a:lnTo>
                  <a:lnTo>
                    <a:pt x="224" y="136"/>
                  </a:lnTo>
                  <a:lnTo>
                    <a:pt x="228" y="132"/>
                  </a:lnTo>
                  <a:lnTo>
                    <a:pt x="236" y="132"/>
                  </a:lnTo>
                  <a:lnTo>
                    <a:pt x="236" y="136"/>
                  </a:lnTo>
                  <a:lnTo>
                    <a:pt x="236" y="140"/>
                  </a:lnTo>
                  <a:lnTo>
                    <a:pt x="240" y="140"/>
                  </a:lnTo>
                  <a:lnTo>
                    <a:pt x="240" y="136"/>
                  </a:lnTo>
                  <a:lnTo>
                    <a:pt x="236" y="132"/>
                  </a:lnTo>
                  <a:lnTo>
                    <a:pt x="232" y="132"/>
                  </a:lnTo>
                  <a:lnTo>
                    <a:pt x="228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4" y="120"/>
                  </a:lnTo>
                  <a:lnTo>
                    <a:pt x="228" y="116"/>
                  </a:lnTo>
                  <a:lnTo>
                    <a:pt x="232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8"/>
                  </a:lnTo>
                  <a:lnTo>
                    <a:pt x="232" y="108"/>
                  </a:lnTo>
                  <a:lnTo>
                    <a:pt x="236" y="108"/>
                  </a:lnTo>
                  <a:lnTo>
                    <a:pt x="240" y="108"/>
                  </a:lnTo>
                  <a:lnTo>
                    <a:pt x="240" y="112"/>
                  </a:lnTo>
                  <a:lnTo>
                    <a:pt x="236" y="112"/>
                  </a:lnTo>
                  <a:lnTo>
                    <a:pt x="236" y="116"/>
                  </a:lnTo>
                  <a:lnTo>
                    <a:pt x="236" y="120"/>
                  </a:lnTo>
                  <a:lnTo>
                    <a:pt x="240" y="112"/>
                  </a:lnTo>
                  <a:lnTo>
                    <a:pt x="240" y="108"/>
                  </a:lnTo>
                  <a:lnTo>
                    <a:pt x="240" y="104"/>
                  </a:lnTo>
                  <a:lnTo>
                    <a:pt x="236" y="104"/>
                  </a:lnTo>
                  <a:lnTo>
                    <a:pt x="240" y="100"/>
                  </a:lnTo>
                  <a:lnTo>
                    <a:pt x="236" y="100"/>
                  </a:lnTo>
                  <a:lnTo>
                    <a:pt x="232" y="96"/>
                  </a:lnTo>
                  <a:lnTo>
                    <a:pt x="232" y="92"/>
                  </a:lnTo>
                  <a:lnTo>
                    <a:pt x="232" y="84"/>
                  </a:lnTo>
                  <a:lnTo>
                    <a:pt x="236" y="84"/>
                  </a:lnTo>
                  <a:lnTo>
                    <a:pt x="240" y="80"/>
                  </a:lnTo>
                  <a:lnTo>
                    <a:pt x="244" y="84"/>
                  </a:lnTo>
                  <a:lnTo>
                    <a:pt x="248" y="84"/>
                  </a:lnTo>
                  <a:lnTo>
                    <a:pt x="248" y="88"/>
                  </a:lnTo>
                  <a:lnTo>
                    <a:pt x="248" y="92"/>
                  </a:lnTo>
                  <a:lnTo>
                    <a:pt x="252" y="92"/>
                  </a:lnTo>
                  <a:lnTo>
                    <a:pt x="256" y="92"/>
                  </a:lnTo>
                  <a:lnTo>
                    <a:pt x="256" y="84"/>
                  </a:lnTo>
                  <a:lnTo>
                    <a:pt x="256" y="80"/>
                  </a:lnTo>
                  <a:lnTo>
                    <a:pt x="260" y="80"/>
                  </a:lnTo>
                  <a:lnTo>
                    <a:pt x="264" y="80"/>
                  </a:lnTo>
                  <a:lnTo>
                    <a:pt x="264" y="76"/>
                  </a:lnTo>
                  <a:lnTo>
                    <a:pt x="264" y="72"/>
                  </a:lnTo>
                  <a:lnTo>
                    <a:pt x="272" y="76"/>
                  </a:lnTo>
                  <a:lnTo>
                    <a:pt x="272" y="72"/>
                  </a:lnTo>
                  <a:lnTo>
                    <a:pt x="276" y="72"/>
                  </a:lnTo>
                  <a:lnTo>
                    <a:pt x="280" y="68"/>
                  </a:lnTo>
                  <a:lnTo>
                    <a:pt x="280" y="64"/>
                  </a:lnTo>
                  <a:lnTo>
                    <a:pt x="280" y="60"/>
                  </a:lnTo>
                  <a:lnTo>
                    <a:pt x="280" y="56"/>
                  </a:lnTo>
                  <a:lnTo>
                    <a:pt x="284" y="52"/>
                  </a:lnTo>
                  <a:lnTo>
                    <a:pt x="284" y="48"/>
                  </a:lnTo>
                  <a:lnTo>
                    <a:pt x="284" y="44"/>
                  </a:lnTo>
                  <a:lnTo>
                    <a:pt x="284" y="36"/>
                  </a:lnTo>
                  <a:lnTo>
                    <a:pt x="280" y="32"/>
                  </a:lnTo>
                  <a:lnTo>
                    <a:pt x="280" y="28"/>
                  </a:lnTo>
                  <a:lnTo>
                    <a:pt x="276" y="24"/>
                  </a:lnTo>
                  <a:lnTo>
                    <a:pt x="280" y="24"/>
                  </a:lnTo>
                  <a:lnTo>
                    <a:pt x="284" y="28"/>
                  </a:lnTo>
                  <a:lnTo>
                    <a:pt x="284" y="24"/>
                  </a:lnTo>
                  <a:lnTo>
                    <a:pt x="288" y="20"/>
                  </a:lnTo>
                  <a:lnTo>
                    <a:pt x="292" y="16"/>
                  </a:lnTo>
                  <a:lnTo>
                    <a:pt x="296" y="16"/>
                  </a:lnTo>
                  <a:lnTo>
                    <a:pt x="296" y="12"/>
                  </a:lnTo>
                  <a:lnTo>
                    <a:pt x="296" y="8"/>
                  </a:lnTo>
                  <a:lnTo>
                    <a:pt x="296" y="4"/>
                  </a:lnTo>
                  <a:lnTo>
                    <a:pt x="300" y="0"/>
                  </a:lnTo>
                  <a:lnTo>
                    <a:pt x="304" y="0"/>
                  </a:lnTo>
                  <a:lnTo>
                    <a:pt x="304" y="4"/>
                  </a:lnTo>
                  <a:lnTo>
                    <a:pt x="304" y="8"/>
                  </a:lnTo>
                  <a:lnTo>
                    <a:pt x="308" y="12"/>
                  </a:lnTo>
                  <a:lnTo>
                    <a:pt x="304" y="12"/>
                  </a:lnTo>
                  <a:lnTo>
                    <a:pt x="300" y="8"/>
                  </a:lnTo>
                  <a:lnTo>
                    <a:pt x="300" y="12"/>
                  </a:lnTo>
                  <a:lnTo>
                    <a:pt x="300" y="16"/>
                  </a:lnTo>
                  <a:lnTo>
                    <a:pt x="304" y="16"/>
                  </a:lnTo>
                  <a:lnTo>
                    <a:pt x="308" y="16"/>
                  </a:lnTo>
                  <a:lnTo>
                    <a:pt x="312" y="20"/>
                  </a:lnTo>
                  <a:lnTo>
                    <a:pt x="316" y="20"/>
                  </a:lnTo>
                  <a:lnTo>
                    <a:pt x="316" y="28"/>
                  </a:lnTo>
                  <a:lnTo>
                    <a:pt x="316" y="32"/>
                  </a:lnTo>
                  <a:lnTo>
                    <a:pt x="316" y="36"/>
                  </a:lnTo>
                  <a:lnTo>
                    <a:pt x="320" y="36"/>
                  </a:lnTo>
                  <a:lnTo>
                    <a:pt x="328" y="44"/>
                  </a:lnTo>
                  <a:lnTo>
                    <a:pt x="332" y="52"/>
                  </a:lnTo>
                  <a:lnTo>
                    <a:pt x="336" y="56"/>
                  </a:lnTo>
                  <a:lnTo>
                    <a:pt x="336" y="60"/>
                  </a:lnTo>
                  <a:lnTo>
                    <a:pt x="336" y="64"/>
                  </a:lnTo>
                  <a:lnTo>
                    <a:pt x="336" y="68"/>
                  </a:lnTo>
                  <a:lnTo>
                    <a:pt x="340" y="76"/>
                  </a:lnTo>
                  <a:lnTo>
                    <a:pt x="340" y="80"/>
                  </a:lnTo>
                  <a:lnTo>
                    <a:pt x="344" y="84"/>
                  </a:lnTo>
                  <a:lnTo>
                    <a:pt x="344" y="92"/>
                  </a:lnTo>
                  <a:lnTo>
                    <a:pt x="344" y="96"/>
                  </a:lnTo>
                  <a:lnTo>
                    <a:pt x="344" y="104"/>
                  </a:lnTo>
                  <a:lnTo>
                    <a:pt x="348" y="104"/>
                  </a:lnTo>
                  <a:lnTo>
                    <a:pt x="348" y="108"/>
                  </a:lnTo>
                  <a:lnTo>
                    <a:pt x="348" y="112"/>
                  </a:lnTo>
                  <a:lnTo>
                    <a:pt x="348" y="116"/>
                  </a:lnTo>
                  <a:lnTo>
                    <a:pt x="348" y="120"/>
                  </a:lnTo>
                  <a:lnTo>
                    <a:pt x="348" y="124"/>
                  </a:lnTo>
                  <a:lnTo>
                    <a:pt x="348" y="132"/>
                  </a:lnTo>
                  <a:lnTo>
                    <a:pt x="352" y="140"/>
                  </a:lnTo>
                  <a:lnTo>
                    <a:pt x="352" y="144"/>
                  </a:lnTo>
                  <a:lnTo>
                    <a:pt x="352" y="148"/>
                  </a:lnTo>
                  <a:lnTo>
                    <a:pt x="356" y="152"/>
                  </a:lnTo>
                  <a:lnTo>
                    <a:pt x="360" y="156"/>
                  </a:lnTo>
                  <a:lnTo>
                    <a:pt x="360" y="160"/>
                  </a:lnTo>
                  <a:lnTo>
                    <a:pt x="364" y="164"/>
                  </a:lnTo>
                  <a:lnTo>
                    <a:pt x="364" y="168"/>
                  </a:lnTo>
                  <a:lnTo>
                    <a:pt x="364" y="172"/>
                  </a:lnTo>
                  <a:lnTo>
                    <a:pt x="360" y="184"/>
                  </a:lnTo>
                  <a:lnTo>
                    <a:pt x="356" y="196"/>
                  </a:lnTo>
                  <a:lnTo>
                    <a:pt x="352" y="196"/>
                  </a:lnTo>
                  <a:lnTo>
                    <a:pt x="352" y="200"/>
                  </a:lnTo>
                  <a:lnTo>
                    <a:pt x="348" y="200"/>
                  </a:lnTo>
                  <a:lnTo>
                    <a:pt x="348" y="204"/>
                  </a:lnTo>
                  <a:lnTo>
                    <a:pt x="344" y="200"/>
                  </a:lnTo>
                  <a:lnTo>
                    <a:pt x="340" y="196"/>
                  </a:lnTo>
                  <a:lnTo>
                    <a:pt x="340" y="192"/>
                  </a:lnTo>
                  <a:lnTo>
                    <a:pt x="336" y="188"/>
                  </a:lnTo>
                  <a:lnTo>
                    <a:pt x="332" y="180"/>
                  </a:lnTo>
                  <a:lnTo>
                    <a:pt x="332" y="176"/>
                  </a:lnTo>
                  <a:lnTo>
                    <a:pt x="328" y="176"/>
                  </a:lnTo>
                  <a:lnTo>
                    <a:pt x="324" y="176"/>
                  </a:lnTo>
                  <a:lnTo>
                    <a:pt x="320" y="176"/>
                  </a:lnTo>
                  <a:lnTo>
                    <a:pt x="320" y="180"/>
                  </a:lnTo>
                  <a:lnTo>
                    <a:pt x="320" y="184"/>
                  </a:lnTo>
                  <a:lnTo>
                    <a:pt x="320" y="188"/>
                  </a:lnTo>
                  <a:lnTo>
                    <a:pt x="324" y="200"/>
                  </a:lnTo>
                  <a:lnTo>
                    <a:pt x="324" y="204"/>
                  </a:lnTo>
                  <a:lnTo>
                    <a:pt x="324" y="208"/>
                  </a:lnTo>
                  <a:lnTo>
                    <a:pt x="324" y="212"/>
                  </a:lnTo>
                  <a:lnTo>
                    <a:pt x="328" y="212"/>
                  </a:lnTo>
                  <a:lnTo>
                    <a:pt x="332" y="216"/>
                  </a:lnTo>
                  <a:lnTo>
                    <a:pt x="328" y="220"/>
                  </a:lnTo>
                  <a:lnTo>
                    <a:pt x="328" y="224"/>
                  </a:lnTo>
                  <a:lnTo>
                    <a:pt x="332" y="224"/>
                  </a:lnTo>
                  <a:lnTo>
                    <a:pt x="332" y="228"/>
                  </a:lnTo>
                  <a:lnTo>
                    <a:pt x="332" y="232"/>
                  </a:lnTo>
                  <a:lnTo>
                    <a:pt x="328" y="236"/>
                  </a:lnTo>
                  <a:lnTo>
                    <a:pt x="324" y="236"/>
                  </a:lnTo>
                  <a:lnTo>
                    <a:pt x="324" y="240"/>
                  </a:lnTo>
                  <a:lnTo>
                    <a:pt x="324" y="244"/>
                  </a:lnTo>
                  <a:lnTo>
                    <a:pt x="328" y="244"/>
                  </a:lnTo>
                  <a:lnTo>
                    <a:pt x="320" y="248"/>
                  </a:lnTo>
                  <a:lnTo>
                    <a:pt x="316" y="248"/>
                  </a:lnTo>
                  <a:lnTo>
                    <a:pt x="316" y="256"/>
                  </a:lnTo>
                  <a:lnTo>
                    <a:pt x="308" y="268"/>
                  </a:lnTo>
                  <a:lnTo>
                    <a:pt x="308" y="272"/>
                  </a:lnTo>
                  <a:lnTo>
                    <a:pt x="312" y="276"/>
                  </a:lnTo>
                  <a:lnTo>
                    <a:pt x="312" y="280"/>
                  </a:lnTo>
                  <a:lnTo>
                    <a:pt x="312" y="288"/>
                  </a:lnTo>
                  <a:lnTo>
                    <a:pt x="312" y="292"/>
                  </a:lnTo>
                  <a:lnTo>
                    <a:pt x="312" y="296"/>
                  </a:lnTo>
                  <a:lnTo>
                    <a:pt x="312" y="300"/>
                  </a:lnTo>
                  <a:lnTo>
                    <a:pt x="308" y="304"/>
                  </a:lnTo>
                  <a:lnTo>
                    <a:pt x="308" y="308"/>
                  </a:lnTo>
                  <a:lnTo>
                    <a:pt x="308" y="316"/>
                  </a:lnTo>
                  <a:lnTo>
                    <a:pt x="308" y="320"/>
                  </a:lnTo>
                  <a:lnTo>
                    <a:pt x="304" y="332"/>
                  </a:lnTo>
                  <a:lnTo>
                    <a:pt x="300" y="340"/>
                  </a:lnTo>
                  <a:lnTo>
                    <a:pt x="296" y="348"/>
                  </a:lnTo>
                  <a:lnTo>
                    <a:pt x="296" y="352"/>
                  </a:lnTo>
                  <a:lnTo>
                    <a:pt x="292" y="356"/>
                  </a:lnTo>
                  <a:lnTo>
                    <a:pt x="292" y="360"/>
                  </a:lnTo>
                  <a:lnTo>
                    <a:pt x="288" y="364"/>
                  </a:lnTo>
                  <a:lnTo>
                    <a:pt x="288" y="368"/>
                  </a:lnTo>
                  <a:lnTo>
                    <a:pt x="288" y="372"/>
                  </a:lnTo>
                  <a:lnTo>
                    <a:pt x="284" y="376"/>
                  </a:lnTo>
                  <a:lnTo>
                    <a:pt x="284" y="380"/>
                  </a:lnTo>
                  <a:lnTo>
                    <a:pt x="284" y="384"/>
                  </a:lnTo>
                  <a:lnTo>
                    <a:pt x="280" y="384"/>
                  </a:lnTo>
                  <a:lnTo>
                    <a:pt x="280" y="388"/>
                  </a:lnTo>
                  <a:lnTo>
                    <a:pt x="280" y="392"/>
                  </a:lnTo>
                  <a:lnTo>
                    <a:pt x="280" y="396"/>
                  </a:lnTo>
                  <a:lnTo>
                    <a:pt x="280" y="400"/>
                  </a:lnTo>
                  <a:lnTo>
                    <a:pt x="276" y="404"/>
                  </a:lnTo>
                  <a:lnTo>
                    <a:pt x="276" y="408"/>
                  </a:lnTo>
                  <a:lnTo>
                    <a:pt x="272" y="412"/>
                  </a:lnTo>
                  <a:lnTo>
                    <a:pt x="272" y="416"/>
                  </a:lnTo>
                  <a:lnTo>
                    <a:pt x="272" y="420"/>
                  </a:lnTo>
                  <a:lnTo>
                    <a:pt x="268" y="420"/>
                  </a:lnTo>
                  <a:lnTo>
                    <a:pt x="268" y="424"/>
                  </a:lnTo>
                  <a:lnTo>
                    <a:pt x="268" y="428"/>
                  </a:lnTo>
                  <a:lnTo>
                    <a:pt x="264" y="436"/>
                  </a:lnTo>
                  <a:lnTo>
                    <a:pt x="264" y="440"/>
                  </a:lnTo>
                  <a:lnTo>
                    <a:pt x="260" y="448"/>
                  </a:lnTo>
                  <a:lnTo>
                    <a:pt x="260" y="452"/>
                  </a:lnTo>
                  <a:lnTo>
                    <a:pt x="256" y="468"/>
                  </a:lnTo>
                  <a:lnTo>
                    <a:pt x="252" y="480"/>
                  </a:lnTo>
                  <a:lnTo>
                    <a:pt x="248" y="492"/>
                  </a:lnTo>
                  <a:lnTo>
                    <a:pt x="244" y="500"/>
                  </a:lnTo>
                  <a:lnTo>
                    <a:pt x="244" y="504"/>
                  </a:lnTo>
                  <a:lnTo>
                    <a:pt x="240" y="508"/>
                  </a:lnTo>
                  <a:lnTo>
                    <a:pt x="240" y="512"/>
                  </a:lnTo>
                  <a:lnTo>
                    <a:pt x="236" y="516"/>
                  </a:lnTo>
                  <a:lnTo>
                    <a:pt x="232" y="528"/>
                  </a:lnTo>
                  <a:lnTo>
                    <a:pt x="232" y="532"/>
                  </a:lnTo>
                  <a:lnTo>
                    <a:pt x="232" y="536"/>
                  </a:lnTo>
                  <a:lnTo>
                    <a:pt x="232" y="544"/>
                  </a:lnTo>
                  <a:lnTo>
                    <a:pt x="228" y="544"/>
                  </a:lnTo>
                  <a:lnTo>
                    <a:pt x="228" y="548"/>
                  </a:lnTo>
                  <a:lnTo>
                    <a:pt x="228" y="552"/>
                  </a:lnTo>
                  <a:lnTo>
                    <a:pt x="228" y="556"/>
                  </a:lnTo>
                  <a:lnTo>
                    <a:pt x="224" y="560"/>
                  </a:lnTo>
                  <a:lnTo>
                    <a:pt x="224" y="572"/>
                  </a:lnTo>
                  <a:lnTo>
                    <a:pt x="220" y="584"/>
                  </a:lnTo>
                  <a:lnTo>
                    <a:pt x="220" y="588"/>
                  </a:lnTo>
                  <a:lnTo>
                    <a:pt x="216" y="596"/>
                  </a:lnTo>
                  <a:lnTo>
                    <a:pt x="216" y="600"/>
                  </a:lnTo>
                  <a:lnTo>
                    <a:pt x="212" y="604"/>
                  </a:lnTo>
                  <a:lnTo>
                    <a:pt x="212" y="608"/>
                  </a:lnTo>
                  <a:lnTo>
                    <a:pt x="208" y="612"/>
                  </a:lnTo>
                  <a:lnTo>
                    <a:pt x="204" y="620"/>
                  </a:lnTo>
                  <a:lnTo>
                    <a:pt x="204" y="624"/>
                  </a:lnTo>
                  <a:lnTo>
                    <a:pt x="204" y="628"/>
                  </a:lnTo>
                  <a:lnTo>
                    <a:pt x="204" y="632"/>
                  </a:lnTo>
                  <a:lnTo>
                    <a:pt x="200" y="632"/>
                  </a:lnTo>
                  <a:lnTo>
                    <a:pt x="196" y="640"/>
                  </a:lnTo>
                  <a:lnTo>
                    <a:pt x="196" y="644"/>
                  </a:lnTo>
                  <a:lnTo>
                    <a:pt x="196" y="648"/>
                  </a:lnTo>
                  <a:lnTo>
                    <a:pt x="192" y="648"/>
                  </a:lnTo>
                  <a:lnTo>
                    <a:pt x="196" y="648"/>
                  </a:lnTo>
                  <a:lnTo>
                    <a:pt x="196" y="652"/>
                  </a:lnTo>
                  <a:lnTo>
                    <a:pt x="192" y="652"/>
                  </a:lnTo>
                  <a:lnTo>
                    <a:pt x="184" y="660"/>
                  </a:lnTo>
                  <a:lnTo>
                    <a:pt x="172" y="664"/>
                  </a:lnTo>
                  <a:lnTo>
                    <a:pt x="168" y="664"/>
                  </a:lnTo>
                  <a:lnTo>
                    <a:pt x="164" y="664"/>
                  </a:lnTo>
                  <a:lnTo>
                    <a:pt x="160" y="664"/>
                  </a:lnTo>
                  <a:lnTo>
                    <a:pt x="156" y="664"/>
                  </a:lnTo>
                  <a:lnTo>
                    <a:pt x="152" y="664"/>
                  </a:lnTo>
                  <a:lnTo>
                    <a:pt x="148" y="664"/>
                  </a:lnTo>
                  <a:lnTo>
                    <a:pt x="144" y="668"/>
                  </a:lnTo>
                  <a:lnTo>
                    <a:pt x="136" y="672"/>
                  </a:lnTo>
                  <a:lnTo>
                    <a:pt x="132" y="672"/>
                  </a:lnTo>
                  <a:lnTo>
                    <a:pt x="128" y="676"/>
                  </a:lnTo>
                  <a:lnTo>
                    <a:pt x="124" y="676"/>
                  </a:lnTo>
                  <a:lnTo>
                    <a:pt x="124" y="680"/>
                  </a:lnTo>
                  <a:lnTo>
                    <a:pt x="120" y="680"/>
                  </a:lnTo>
                  <a:lnTo>
                    <a:pt x="116" y="684"/>
                  </a:lnTo>
                  <a:lnTo>
                    <a:pt x="112" y="684"/>
                  </a:lnTo>
                  <a:lnTo>
                    <a:pt x="96" y="684"/>
                  </a:lnTo>
                  <a:lnTo>
                    <a:pt x="92" y="684"/>
                  </a:lnTo>
                  <a:lnTo>
                    <a:pt x="92" y="680"/>
                  </a:lnTo>
                  <a:lnTo>
                    <a:pt x="84" y="676"/>
                  </a:lnTo>
                  <a:lnTo>
                    <a:pt x="76" y="672"/>
                  </a:lnTo>
                  <a:lnTo>
                    <a:pt x="72" y="672"/>
                  </a:lnTo>
                  <a:lnTo>
                    <a:pt x="68" y="668"/>
                  </a:lnTo>
                  <a:lnTo>
                    <a:pt x="64" y="668"/>
                  </a:lnTo>
                  <a:lnTo>
                    <a:pt x="60" y="668"/>
                  </a:lnTo>
                  <a:lnTo>
                    <a:pt x="56" y="668"/>
                  </a:lnTo>
                  <a:lnTo>
                    <a:pt x="52" y="664"/>
                  </a:lnTo>
                  <a:lnTo>
                    <a:pt x="56" y="664"/>
                  </a:lnTo>
                  <a:lnTo>
                    <a:pt x="56" y="668"/>
                  </a:lnTo>
                  <a:lnTo>
                    <a:pt x="56" y="664"/>
                  </a:lnTo>
                  <a:lnTo>
                    <a:pt x="52" y="664"/>
                  </a:lnTo>
                  <a:lnTo>
                    <a:pt x="48" y="660"/>
                  </a:lnTo>
                  <a:lnTo>
                    <a:pt x="44" y="660"/>
                  </a:lnTo>
                  <a:lnTo>
                    <a:pt x="44" y="656"/>
                  </a:lnTo>
                  <a:lnTo>
                    <a:pt x="44" y="660"/>
                  </a:lnTo>
                  <a:lnTo>
                    <a:pt x="40" y="656"/>
                  </a:lnTo>
                  <a:lnTo>
                    <a:pt x="36" y="652"/>
                  </a:lnTo>
                  <a:lnTo>
                    <a:pt x="40" y="652"/>
                  </a:lnTo>
                  <a:lnTo>
                    <a:pt x="36" y="652"/>
                  </a:lnTo>
                  <a:lnTo>
                    <a:pt x="36" y="648"/>
                  </a:lnTo>
                  <a:lnTo>
                    <a:pt x="36" y="644"/>
                  </a:lnTo>
                  <a:lnTo>
                    <a:pt x="32" y="644"/>
                  </a:lnTo>
                  <a:lnTo>
                    <a:pt x="32" y="640"/>
                  </a:lnTo>
                  <a:lnTo>
                    <a:pt x="32" y="636"/>
                  </a:lnTo>
                  <a:lnTo>
                    <a:pt x="28" y="632"/>
                  </a:lnTo>
                  <a:lnTo>
                    <a:pt x="28" y="628"/>
                  </a:lnTo>
                  <a:lnTo>
                    <a:pt x="24" y="628"/>
                  </a:lnTo>
                  <a:lnTo>
                    <a:pt x="24" y="624"/>
                  </a:lnTo>
                  <a:lnTo>
                    <a:pt x="20" y="624"/>
                  </a:lnTo>
                  <a:lnTo>
                    <a:pt x="20" y="620"/>
                  </a:lnTo>
                  <a:lnTo>
                    <a:pt x="20" y="616"/>
                  </a:lnTo>
                  <a:lnTo>
                    <a:pt x="20" y="608"/>
                  </a:lnTo>
                  <a:lnTo>
                    <a:pt x="20" y="600"/>
                  </a:lnTo>
                  <a:lnTo>
                    <a:pt x="20" y="596"/>
                  </a:lnTo>
                  <a:lnTo>
                    <a:pt x="20" y="592"/>
                  </a:lnTo>
                  <a:lnTo>
                    <a:pt x="20" y="588"/>
                  </a:lnTo>
                  <a:lnTo>
                    <a:pt x="20" y="584"/>
                  </a:lnTo>
                  <a:lnTo>
                    <a:pt x="24" y="584"/>
                  </a:lnTo>
                  <a:lnTo>
                    <a:pt x="24" y="580"/>
                  </a:lnTo>
                  <a:lnTo>
                    <a:pt x="24" y="576"/>
                  </a:lnTo>
                  <a:lnTo>
                    <a:pt x="20" y="576"/>
                  </a:lnTo>
                  <a:lnTo>
                    <a:pt x="20" y="572"/>
                  </a:lnTo>
                  <a:lnTo>
                    <a:pt x="16" y="572"/>
                  </a:lnTo>
                  <a:lnTo>
                    <a:pt x="16" y="568"/>
                  </a:lnTo>
                  <a:lnTo>
                    <a:pt x="16" y="564"/>
                  </a:lnTo>
                  <a:lnTo>
                    <a:pt x="16" y="560"/>
                  </a:lnTo>
                  <a:lnTo>
                    <a:pt x="16" y="556"/>
                  </a:lnTo>
                  <a:lnTo>
                    <a:pt x="12" y="556"/>
                  </a:lnTo>
                  <a:lnTo>
                    <a:pt x="8" y="548"/>
                  </a:lnTo>
                  <a:lnTo>
                    <a:pt x="4" y="548"/>
                  </a:lnTo>
                  <a:lnTo>
                    <a:pt x="4" y="544"/>
                  </a:lnTo>
                  <a:lnTo>
                    <a:pt x="4" y="536"/>
                  </a:lnTo>
                  <a:lnTo>
                    <a:pt x="0" y="528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12"/>
                  </a:lnTo>
                  <a:lnTo>
                    <a:pt x="0" y="508"/>
                  </a:lnTo>
                  <a:lnTo>
                    <a:pt x="0" y="500"/>
                  </a:lnTo>
                  <a:lnTo>
                    <a:pt x="4" y="500"/>
                  </a:lnTo>
                  <a:lnTo>
                    <a:pt x="4" y="496"/>
                  </a:lnTo>
                  <a:lnTo>
                    <a:pt x="4" y="492"/>
                  </a:lnTo>
                  <a:lnTo>
                    <a:pt x="8" y="488"/>
                  </a:lnTo>
                  <a:lnTo>
                    <a:pt x="12" y="488"/>
                  </a:lnTo>
                  <a:lnTo>
                    <a:pt x="12" y="484"/>
                  </a:lnTo>
                  <a:lnTo>
                    <a:pt x="12" y="480"/>
                  </a:lnTo>
                  <a:lnTo>
                    <a:pt x="12" y="476"/>
                  </a:lnTo>
                  <a:lnTo>
                    <a:pt x="12" y="472"/>
                  </a:lnTo>
                  <a:lnTo>
                    <a:pt x="16" y="468"/>
                  </a:lnTo>
                  <a:lnTo>
                    <a:pt x="20" y="468"/>
                  </a:lnTo>
                  <a:lnTo>
                    <a:pt x="24" y="468"/>
                  </a:lnTo>
                  <a:lnTo>
                    <a:pt x="28" y="464"/>
                  </a:lnTo>
                  <a:lnTo>
                    <a:pt x="28" y="460"/>
                  </a:lnTo>
                  <a:lnTo>
                    <a:pt x="32" y="456"/>
                  </a:lnTo>
                  <a:lnTo>
                    <a:pt x="32" y="452"/>
                  </a:lnTo>
                  <a:lnTo>
                    <a:pt x="32" y="448"/>
                  </a:lnTo>
                  <a:lnTo>
                    <a:pt x="36" y="444"/>
                  </a:lnTo>
                  <a:lnTo>
                    <a:pt x="36" y="440"/>
                  </a:lnTo>
                  <a:lnTo>
                    <a:pt x="40" y="440"/>
                  </a:lnTo>
                  <a:lnTo>
                    <a:pt x="40" y="436"/>
                  </a:lnTo>
                  <a:lnTo>
                    <a:pt x="44" y="432"/>
                  </a:lnTo>
                  <a:lnTo>
                    <a:pt x="44" y="428"/>
                  </a:lnTo>
                  <a:lnTo>
                    <a:pt x="52" y="420"/>
                  </a:lnTo>
                  <a:lnTo>
                    <a:pt x="56" y="412"/>
                  </a:ln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0"/>
                  </a:lnTo>
                  <a:lnTo>
                    <a:pt x="60" y="396"/>
                  </a:lnTo>
                  <a:lnTo>
                    <a:pt x="56" y="396"/>
                  </a:lnTo>
                  <a:lnTo>
                    <a:pt x="56" y="392"/>
                  </a:lnTo>
                  <a:lnTo>
                    <a:pt x="60" y="380"/>
                  </a:lnTo>
                  <a:lnTo>
                    <a:pt x="60" y="376"/>
                  </a:lnTo>
                  <a:lnTo>
                    <a:pt x="60" y="372"/>
                  </a:lnTo>
                  <a:lnTo>
                    <a:pt x="56" y="368"/>
                  </a:lnTo>
                  <a:lnTo>
                    <a:pt x="52" y="364"/>
                  </a:lnTo>
                  <a:lnTo>
                    <a:pt x="52" y="360"/>
                  </a:lnTo>
                  <a:lnTo>
                    <a:pt x="48" y="356"/>
                  </a:lnTo>
                  <a:lnTo>
                    <a:pt x="48" y="352"/>
                  </a:lnTo>
                  <a:lnTo>
                    <a:pt x="52" y="348"/>
                  </a:lnTo>
                  <a:lnTo>
                    <a:pt x="52" y="344"/>
                  </a:lnTo>
                  <a:lnTo>
                    <a:pt x="48" y="344"/>
                  </a:lnTo>
                  <a:lnTo>
                    <a:pt x="48" y="340"/>
                  </a:lnTo>
                  <a:lnTo>
                    <a:pt x="48" y="336"/>
                  </a:lnTo>
                  <a:lnTo>
                    <a:pt x="44" y="332"/>
                  </a:lnTo>
                  <a:lnTo>
                    <a:pt x="44" y="328"/>
                  </a:lnTo>
                  <a:lnTo>
                    <a:pt x="40" y="328"/>
                  </a:lnTo>
                  <a:lnTo>
                    <a:pt x="40" y="324"/>
                  </a:lnTo>
                  <a:lnTo>
                    <a:pt x="40" y="320"/>
                  </a:lnTo>
                  <a:lnTo>
                    <a:pt x="40" y="316"/>
                  </a:lnTo>
                  <a:lnTo>
                    <a:pt x="40" y="312"/>
                  </a:lnTo>
                  <a:lnTo>
                    <a:pt x="40" y="308"/>
                  </a:lnTo>
                  <a:lnTo>
                    <a:pt x="36" y="308"/>
                  </a:lnTo>
                  <a:lnTo>
                    <a:pt x="36" y="304"/>
                  </a:lnTo>
                  <a:lnTo>
                    <a:pt x="36" y="300"/>
                  </a:lnTo>
                  <a:lnTo>
                    <a:pt x="36" y="296"/>
                  </a:lnTo>
                  <a:lnTo>
                    <a:pt x="40" y="296"/>
                  </a:lnTo>
                  <a:lnTo>
                    <a:pt x="40" y="292"/>
                  </a:lnTo>
                  <a:lnTo>
                    <a:pt x="36" y="288"/>
                  </a:lnTo>
                  <a:lnTo>
                    <a:pt x="36" y="284"/>
                  </a:lnTo>
                  <a:lnTo>
                    <a:pt x="32" y="284"/>
                  </a:lnTo>
                  <a:lnTo>
                    <a:pt x="32" y="280"/>
                  </a:lnTo>
                  <a:lnTo>
                    <a:pt x="32" y="276"/>
                  </a:lnTo>
                  <a:lnTo>
                    <a:pt x="36" y="276"/>
                  </a:lnTo>
                  <a:lnTo>
                    <a:pt x="40" y="268"/>
                  </a:lnTo>
                  <a:lnTo>
                    <a:pt x="44" y="264"/>
                  </a:lnTo>
                  <a:lnTo>
                    <a:pt x="48" y="260"/>
                  </a:lnTo>
                  <a:lnTo>
                    <a:pt x="48" y="256"/>
                  </a:lnTo>
                  <a:lnTo>
                    <a:pt x="52" y="248"/>
                  </a:lnTo>
                  <a:lnTo>
                    <a:pt x="56" y="244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28"/>
                  </a:lnTo>
                  <a:lnTo>
                    <a:pt x="60" y="224"/>
                  </a:lnTo>
                  <a:lnTo>
                    <a:pt x="56" y="224"/>
                  </a:lnTo>
                  <a:lnTo>
                    <a:pt x="56" y="220"/>
                  </a:lnTo>
                  <a:lnTo>
                    <a:pt x="60" y="212"/>
                  </a:lnTo>
                  <a:lnTo>
                    <a:pt x="64" y="212"/>
                  </a:lnTo>
                  <a:lnTo>
                    <a:pt x="68" y="212"/>
                  </a:lnTo>
                  <a:lnTo>
                    <a:pt x="76" y="212"/>
                  </a:lnTo>
                  <a:lnTo>
                    <a:pt x="80" y="212"/>
                  </a:lnTo>
                  <a:lnTo>
                    <a:pt x="88" y="212"/>
                  </a:lnTo>
                  <a:lnTo>
                    <a:pt x="88" y="208"/>
                  </a:lnTo>
                  <a:lnTo>
                    <a:pt x="92" y="208"/>
                  </a:lnTo>
                  <a:lnTo>
                    <a:pt x="92" y="204"/>
                  </a:lnTo>
                  <a:lnTo>
                    <a:pt x="96" y="204"/>
                  </a:lnTo>
                  <a:lnTo>
                    <a:pt x="100" y="200"/>
                  </a:lnTo>
                  <a:lnTo>
                    <a:pt x="100" y="204"/>
                  </a:lnTo>
                  <a:lnTo>
                    <a:pt x="100" y="208"/>
                  </a:lnTo>
                  <a:lnTo>
                    <a:pt x="104" y="208"/>
                  </a:lnTo>
                  <a:lnTo>
                    <a:pt x="108" y="208"/>
                  </a:lnTo>
                  <a:lnTo>
                    <a:pt x="108" y="204"/>
                  </a:lnTo>
                  <a:lnTo>
                    <a:pt x="104" y="204"/>
                  </a:lnTo>
                  <a:lnTo>
                    <a:pt x="108" y="200"/>
                  </a:lnTo>
                  <a:lnTo>
                    <a:pt x="116" y="200"/>
                  </a:lnTo>
                  <a:lnTo>
                    <a:pt x="116" y="204"/>
                  </a:lnTo>
                  <a:lnTo>
                    <a:pt x="120" y="208"/>
                  </a:lnTo>
                  <a:lnTo>
                    <a:pt x="120" y="204"/>
                  </a:lnTo>
                  <a:lnTo>
                    <a:pt x="120" y="200"/>
                  </a:lnTo>
                  <a:lnTo>
                    <a:pt x="120" y="196"/>
                  </a:lnTo>
                  <a:lnTo>
                    <a:pt x="124" y="192"/>
                  </a:lnTo>
                  <a:lnTo>
                    <a:pt x="128" y="192"/>
                  </a:lnTo>
                  <a:lnTo>
                    <a:pt x="132" y="192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40" y="196"/>
                  </a:lnTo>
                  <a:lnTo>
                    <a:pt x="140" y="192"/>
                  </a:lnTo>
                  <a:lnTo>
                    <a:pt x="136" y="196"/>
                  </a:lnTo>
                  <a:lnTo>
                    <a:pt x="136" y="192"/>
                  </a:lnTo>
                  <a:lnTo>
                    <a:pt x="140" y="192"/>
                  </a:lnTo>
                  <a:lnTo>
                    <a:pt x="140" y="188"/>
                  </a:lnTo>
                  <a:lnTo>
                    <a:pt x="144" y="188"/>
                  </a:lnTo>
                  <a:lnTo>
                    <a:pt x="148" y="188"/>
                  </a:lnTo>
                  <a:lnTo>
                    <a:pt x="148" y="192"/>
                  </a:lnTo>
                  <a:lnTo>
                    <a:pt x="148" y="196"/>
                  </a:lnTo>
                  <a:lnTo>
                    <a:pt x="152" y="196"/>
                  </a:lnTo>
                  <a:lnTo>
                    <a:pt x="152" y="200"/>
                  </a:lnTo>
                  <a:lnTo>
                    <a:pt x="160" y="200"/>
                  </a:lnTo>
                  <a:lnTo>
                    <a:pt x="160" y="196"/>
                  </a:lnTo>
                  <a:lnTo>
                    <a:pt x="156" y="196"/>
                  </a:lnTo>
                  <a:lnTo>
                    <a:pt x="156" y="192"/>
                  </a:lnTo>
                  <a:lnTo>
                    <a:pt x="152" y="188"/>
                  </a:lnTo>
                  <a:lnTo>
                    <a:pt x="152" y="184"/>
                  </a:lnTo>
                  <a:close/>
                  <a:moveTo>
                    <a:pt x="256" y="72"/>
                  </a:moveTo>
                  <a:lnTo>
                    <a:pt x="248" y="72"/>
                  </a:lnTo>
                  <a:lnTo>
                    <a:pt x="248" y="68"/>
                  </a:lnTo>
                  <a:lnTo>
                    <a:pt x="252" y="64"/>
                  </a:lnTo>
                  <a:lnTo>
                    <a:pt x="256" y="64"/>
                  </a:lnTo>
                  <a:lnTo>
                    <a:pt x="256" y="72"/>
                  </a:lnTo>
                  <a:close/>
                  <a:moveTo>
                    <a:pt x="328" y="260"/>
                  </a:moveTo>
                  <a:lnTo>
                    <a:pt x="328" y="256"/>
                  </a:lnTo>
                  <a:lnTo>
                    <a:pt x="332" y="248"/>
                  </a:lnTo>
                  <a:lnTo>
                    <a:pt x="336" y="240"/>
                  </a:lnTo>
                  <a:lnTo>
                    <a:pt x="340" y="240"/>
                  </a:lnTo>
                  <a:lnTo>
                    <a:pt x="336" y="248"/>
                  </a:lnTo>
                  <a:lnTo>
                    <a:pt x="332" y="252"/>
                  </a:lnTo>
                  <a:lnTo>
                    <a:pt x="328" y="256"/>
                  </a:lnTo>
                  <a:lnTo>
                    <a:pt x="328" y="26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262"/>
            <p:cNvSpPr>
              <a:spLocks/>
            </p:cNvSpPr>
            <p:nvPr/>
          </p:nvSpPr>
          <p:spPr bwMode="auto">
            <a:xfrm>
              <a:off x="3642" y="2674"/>
              <a:ext cx="164" cy="388"/>
            </a:xfrm>
            <a:custGeom>
              <a:avLst/>
              <a:gdLst>
                <a:gd name="T0" fmla="*/ 20 w 164"/>
                <a:gd name="T1" fmla="*/ 228 h 388"/>
                <a:gd name="T2" fmla="*/ 4 w 164"/>
                <a:gd name="T3" fmla="*/ 212 h 388"/>
                <a:gd name="T4" fmla="*/ 8 w 164"/>
                <a:gd name="T5" fmla="*/ 208 h 388"/>
                <a:gd name="T6" fmla="*/ 16 w 164"/>
                <a:gd name="T7" fmla="*/ 188 h 388"/>
                <a:gd name="T8" fmla="*/ 16 w 164"/>
                <a:gd name="T9" fmla="*/ 172 h 388"/>
                <a:gd name="T10" fmla="*/ 28 w 164"/>
                <a:gd name="T11" fmla="*/ 160 h 388"/>
                <a:gd name="T12" fmla="*/ 40 w 164"/>
                <a:gd name="T13" fmla="*/ 148 h 388"/>
                <a:gd name="T14" fmla="*/ 32 w 164"/>
                <a:gd name="T15" fmla="*/ 132 h 388"/>
                <a:gd name="T16" fmla="*/ 32 w 164"/>
                <a:gd name="T17" fmla="*/ 108 h 388"/>
                <a:gd name="T18" fmla="*/ 32 w 164"/>
                <a:gd name="T19" fmla="*/ 96 h 388"/>
                <a:gd name="T20" fmla="*/ 28 w 164"/>
                <a:gd name="T21" fmla="*/ 76 h 388"/>
                <a:gd name="T22" fmla="*/ 44 w 164"/>
                <a:gd name="T23" fmla="*/ 68 h 388"/>
                <a:gd name="T24" fmla="*/ 52 w 164"/>
                <a:gd name="T25" fmla="*/ 60 h 388"/>
                <a:gd name="T26" fmla="*/ 44 w 164"/>
                <a:gd name="T27" fmla="*/ 44 h 388"/>
                <a:gd name="T28" fmla="*/ 32 w 164"/>
                <a:gd name="T29" fmla="*/ 28 h 388"/>
                <a:gd name="T30" fmla="*/ 28 w 164"/>
                <a:gd name="T31" fmla="*/ 12 h 388"/>
                <a:gd name="T32" fmla="*/ 20 w 164"/>
                <a:gd name="T33" fmla="*/ 12 h 388"/>
                <a:gd name="T34" fmla="*/ 12 w 164"/>
                <a:gd name="T35" fmla="*/ 0 h 388"/>
                <a:gd name="T36" fmla="*/ 28 w 164"/>
                <a:gd name="T37" fmla="*/ 4 h 388"/>
                <a:gd name="T38" fmla="*/ 44 w 164"/>
                <a:gd name="T39" fmla="*/ 12 h 388"/>
                <a:gd name="T40" fmla="*/ 60 w 164"/>
                <a:gd name="T41" fmla="*/ 16 h 388"/>
                <a:gd name="T42" fmla="*/ 68 w 164"/>
                <a:gd name="T43" fmla="*/ 4 h 388"/>
                <a:gd name="T44" fmla="*/ 84 w 164"/>
                <a:gd name="T45" fmla="*/ 16 h 388"/>
                <a:gd name="T46" fmla="*/ 92 w 164"/>
                <a:gd name="T47" fmla="*/ 32 h 388"/>
                <a:gd name="T48" fmla="*/ 96 w 164"/>
                <a:gd name="T49" fmla="*/ 60 h 388"/>
                <a:gd name="T50" fmla="*/ 100 w 164"/>
                <a:gd name="T51" fmla="*/ 76 h 388"/>
                <a:gd name="T52" fmla="*/ 104 w 164"/>
                <a:gd name="T53" fmla="*/ 92 h 388"/>
                <a:gd name="T54" fmla="*/ 116 w 164"/>
                <a:gd name="T55" fmla="*/ 108 h 388"/>
                <a:gd name="T56" fmla="*/ 100 w 164"/>
                <a:gd name="T57" fmla="*/ 112 h 388"/>
                <a:gd name="T58" fmla="*/ 92 w 164"/>
                <a:gd name="T59" fmla="*/ 128 h 388"/>
                <a:gd name="T60" fmla="*/ 88 w 164"/>
                <a:gd name="T61" fmla="*/ 148 h 388"/>
                <a:gd name="T62" fmla="*/ 92 w 164"/>
                <a:gd name="T63" fmla="*/ 164 h 388"/>
                <a:gd name="T64" fmla="*/ 96 w 164"/>
                <a:gd name="T65" fmla="*/ 180 h 388"/>
                <a:gd name="T66" fmla="*/ 100 w 164"/>
                <a:gd name="T67" fmla="*/ 204 h 388"/>
                <a:gd name="T68" fmla="*/ 120 w 164"/>
                <a:gd name="T69" fmla="*/ 216 h 388"/>
                <a:gd name="T70" fmla="*/ 144 w 164"/>
                <a:gd name="T71" fmla="*/ 240 h 388"/>
                <a:gd name="T72" fmla="*/ 160 w 164"/>
                <a:gd name="T73" fmla="*/ 268 h 388"/>
                <a:gd name="T74" fmla="*/ 156 w 164"/>
                <a:gd name="T75" fmla="*/ 292 h 388"/>
                <a:gd name="T76" fmla="*/ 160 w 164"/>
                <a:gd name="T77" fmla="*/ 324 h 388"/>
                <a:gd name="T78" fmla="*/ 152 w 164"/>
                <a:gd name="T79" fmla="*/ 336 h 388"/>
                <a:gd name="T80" fmla="*/ 132 w 164"/>
                <a:gd name="T81" fmla="*/ 344 h 388"/>
                <a:gd name="T82" fmla="*/ 124 w 164"/>
                <a:gd name="T83" fmla="*/ 360 h 388"/>
                <a:gd name="T84" fmla="*/ 132 w 164"/>
                <a:gd name="T85" fmla="*/ 368 h 388"/>
                <a:gd name="T86" fmla="*/ 132 w 164"/>
                <a:gd name="T87" fmla="*/ 384 h 388"/>
                <a:gd name="T88" fmla="*/ 120 w 164"/>
                <a:gd name="T89" fmla="*/ 384 h 388"/>
                <a:gd name="T90" fmla="*/ 120 w 164"/>
                <a:gd name="T91" fmla="*/ 372 h 388"/>
                <a:gd name="T92" fmla="*/ 104 w 164"/>
                <a:gd name="T93" fmla="*/ 356 h 388"/>
                <a:gd name="T94" fmla="*/ 92 w 164"/>
                <a:gd name="T95" fmla="*/ 344 h 388"/>
                <a:gd name="T96" fmla="*/ 88 w 164"/>
                <a:gd name="T97" fmla="*/ 332 h 388"/>
                <a:gd name="T98" fmla="*/ 80 w 164"/>
                <a:gd name="T99" fmla="*/ 320 h 388"/>
                <a:gd name="T100" fmla="*/ 88 w 164"/>
                <a:gd name="T101" fmla="*/ 308 h 388"/>
                <a:gd name="T102" fmla="*/ 96 w 164"/>
                <a:gd name="T103" fmla="*/ 292 h 388"/>
                <a:gd name="T104" fmla="*/ 96 w 164"/>
                <a:gd name="T105" fmla="*/ 268 h 388"/>
                <a:gd name="T106" fmla="*/ 88 w 164"/>
                <a:gd name="T107" fmla="*/ 256 h 388"/>
                <a:gd name="T108" fmla="*/ 60 w 164"/>
                <a:gd name="T109" fmla="*/ 256 h 388"/>
                <a:gd name="T110" fmla="*/ 44 w 164"/>
                <a:gd name="T111" fmla="*/ 252 h 388"/>
                <a:gd name="T112" fmla="*/ 28 w 164"/>
                <a:gd name="T113" fmla="*/ 23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" h="388">
                  <a:moveTo>
                    <a:pt x="28" y="232"/>
                  </a:moveTo>
                  <a:lnTo>
                    <a:pt x="28" y="228"/>
                  </a:lnTo>
                  <a:lnTo>
                    <a:pt x="24" y="228"/>
                  </a:lnTo>
                  <a:lnTo>
                    <a:pt x="20" y="228"/>
                  </a:lnTo>
                  <a:lnTo>
                    <a:pt x="16" y="228"/>
                  </a:lnTo>
                  <a:lnTo>
                    <a:pt x="12" y="220"/>
                  </a:lnTo>
                  <a:lnTo>
                    <a:pt x="8" y="216"/>
                  </a:lnTo>
                  <a:lnTo>
                    <a:pt x="4" y="212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4" y="208"/>
                  </a:lnTo>
                  <a:lnTo>
                    <a:pt x="8" y="208"/>
                  </a:lnTo>
                  <a:lnTo>
                    <a:pt x="12" y="204"/>
                  </a:lnTo>
                  <a:lnTo>
                    <a:pt x="12" y="200"/>
                  </a:lnTo>
                  <a:lnTo>
                    <a:pt x="16" y="192"/>
                  </a:lnTo>
                  <a:lnTo>
                    <a:pt x="16" y="188"/>
                  </a:lnTo>
                  <a:lnTo>
                    <a:pt x="16" y="184"/>
                  </a:lnTo>
                  <a:lnTo>
                    <a:pt x="16" y="180"/>
                  </a:lnTo>
                  <a:lnTo>
                    <a:pt x="20" y="176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20" y="160"/>
                  </a:lnTo>
                  <a:lnTo>
                    <a:pt x="24" y="160"/>
                  </a:lnTo>
                  <a:lnTo>
                    <a:pt x="28" y="160"/>
                  </a:lnTo>
                  <a:lnTo>
                    <a:pt x="36" y="156"/>
                  </a:lnTo>
                  <a:lnTo>
                    <a:pt x="40" y="152"/>
                  </a:lnTo>
                  <a:lnTo>
                    <a:pt x="44" y="148"/>
                  </a:lnTo>
                  <a:lnTo>
                    <a:pt x="40" y="148"/>
                  </a:lnTo>
                  <a:lnTo>
                    <a:pt x="36" y="148"/>
                  </a:lnTo>
                  <a:lnTo>
                    <a:pt x="36" y="144"/>
                  </a:lnTo>
                  <a:lnTo>
                    <a:pt x="32" y="136"/>
                  </a:lnTo>
                  <a:lnTo>
                    <a:pt x="32" y="132"/>
                  </a:lnTo>
                  <a:lnTo>
                    <a:pt x="32" y="124"/>
                  </a:lnTo>
                  <a:lnTo>
                    <a:pt x="32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28" y="108"/>
                  </a:lnTo>
                  <a:lnTo>
                    <a:pt x="28" y="100"/>
                  </a:lnTo>
                  <a:lnTo>
                    <a:pt x="32" y="100"/>
                  </a:lnTo>
                  <a:lnTo>
                    <a:pt x="32" y="96"/>
                  </a:lnTo>
                  <a:lnTo>
                    <a:pt x="36" y="92"/>
                  </a:lnTo>
                  <a:lnTo>
                    <a:pt x="36" y="88"/>
                  </a:lnTo>
                  <a:lnTo>
                    <a:pt x="36" y="84"/>
                  </a:lnTo>
                  <a:lnTo>
                    <a:pt x="28" y="76"/>
                  </a:lnTo>
                  <a:lnTo>
                    <a:pt x="28" y="72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4" y="68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4" y="48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32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6" y="12"/>
                  </a:lnTo>
                  <a:lnTo>
                    <a:pt x="84" y="16"/>
                  </a:lnTo>
                  <a:lnTo>
                    <a:pt x="84" y="20"/>
                  </a:lnTo>
                  <a:lnTo>
                    <a:pt x="88" y="24"/>
                  </a:lnTo>
                  <a:lnTo>
                    <a:pt x="92" y="28"/>
                  </a:lnTo>
                  <a:lnTo>
                    <a:pt x="92" y="32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100" y="68"/>
                  </a:lnTo>
                  <a:lnTo>
                    <a:pt x="100" y="76"/>
                  </a:lnTo>
                  <a:lnTo>
                    <a:pt x="96" y="80"/>
                  </a:lnTo>
                  <a:lnTo>
                    <a:pt x="96" y="84"/>
                  </a:lnTo>
                  <a:lnTo>
                    <a:pt x="100" y="88"/>
                  </a:lnTo>
                  <a:lnTo>
                    <a:pt x="104" y="92"/>
                  </a:lnTo>
                  <a:lnTo>
                    <a:pt x="108" y="96"/>
                  </a:lnTo>
                  <a:lnTo>
                    <a:pt x="112" y="100"/>
                  </a:lnTo>
                  <a:lnTo>
                    <a:pt x="116" y="104"/>
                  </a:lnTo>
                  <a:lnTo>
                    <a:pt x="116" y="108"/>
                  </a:lnTo>
                  <a:lnTo>
                    <a:pt x="112" y="108"/>
                  </a:lnTo>
                  <a:lnTo>
                    <a:pt x="104" y="108"/>
                  </a:lnTo>
                  <a:lnTo>
                    <a:pt x="100" y="108"/>
                  </a:lnTo>
                  <a:lnTo>
                    <a:pt x="100" y="112"/>
                  </a:lnTo>
                  <a:lnTo>
                    <a:pt x="100" y="116"/>
                  </a:lnTo>
                  <a:lnTo>
                    <a:pt x="96" y="120"/>
                  </a:lnTo>
                  <a:lnTo>
                    <a:pt x="96" y="124"/>
                  </a:lnTo>
                  <a:lnTo>
                    <a:pt x="92" y="128"/>
                  </a:lnTo>
                  <a:lnTo>
                    <a:pt x="88" y="136"/>
                  </a:lnTo>
                  <a:lnTo>
                    <a:pt x="84" y="140"/>
                  </a:lnTo>
                  <a:lnTo>
                    <a:pt x="84" y="144"/>
                  </a:lnTo>
                  <a:lnTo>
                    <a:pt x="88" y="148"/>
                  </a:lnTo>
                  <a:lnTo>
                    <a:pt x="88" y="152"/>
                  </a:lnTo>
                  <a:lnTo>
                    <a:pt x="88" y="156"/>
                  </a:lnTo>
                  <a:lnTo>
                    <a:pt x="92" y="160"/>
                  </a:lnTo>
                  <a:lnTo>
                    <a:pt x="92" y="164"/>
                  </a:lnTo>
                  <a:lnTo>
                    <a:pt x="92" y="168"/>
                  </a:lnTo>
                  <a:lnTo>
                    <a:pt x="92" y="172"/>
                  </a:lnTo>
                  <a:lnTo>
                    <a:pt x="96" y="176"/>
                  </a:lnTo>
                  <a:lnTo>
                    <a:pt x="96" y="180"/>
                  </a:lnTo>
                  <a:lnTo>
                    <a:pt x="96" y="184"/>
                  </a:lnTo>
                  <a:lnTo>
                    <a:pt x="96" y="196"/>
                  </a:lnTo>
                  <a:lnTo>
                    <a:pt x="96" y="200"/>
                  </a:lnTo>
                  <a:lnTo>
                    <a:pt x="100" y="204"/>
                  </a:lnTo>
                  <a:lnTo>
                    <a:pt x="108" y="204"/>
                  </a:lnTo>
                  <a:lnTo>
                    <a:pt x="112" y="204"/>
                  </a:lnTo>
                  <a:lnTo>
                    <a:pt x="112" y="208"/>
                  </a:lnTo>
                  <a:lnTo>
                    <a:pt x="120" y="216"/>
                  </a:lnTo>
                  <a:lnTo>
                    <a:pt x="124" y="220"/>
                  </a:lnTo>
                  <a:lnTo>
                    <a:pt x="128" y="224"/>
                  </a:lnTo>
                  <a:lnTo>
                    <a:pt x="140" y="240"/>
                  </a:lnTo>
                  <a:lnTo>
                    <a:pt x="144" y="240"/>
                  </a:lnTo>
                  <a:lnTo>
                    <a:pt x="144" y="244"/>
                  </a:lnTo>
                  <a:lnTo>
                    <a:pt x="160" y="260"/>
                  </a:lnTo>
                  <a:lnTo>
                    <a:pt x="160" y="264"/>
                  </a:lnTo>
                  <a:lnTo>
                    <a:pt x="160" y="268"/>
                  </a:lnTo>
                  <a:lnTo>
                    <a:pt x="160" y="276"/>
                  </a:lnTo>
                  <a:lnTo>
                    <a:pt x="164" y="276"/>
                  </a:lnTo>
                  <a:lnTo>
                    <a:pt x="160" y="280"/>
                  </a:lnTo>
                  <a:lnTo>
                    <a:pt x="156" y="292"/>
                  </a:lnTo>
                  <a:lnTo>
                    <a:pt x="160" y="296"/>
                  </a:lnTo>
                  <a:lnTo>
                    <a:pt x="160" y="300"/>
                  </a:lnTo>
                  <a:lnTo>
                    <a:pt x="160" y="304"/>
                  </a:lnTo>
                  <a:lnTo>
                    <a:pt x="160" y="324"/>
                  </a:lnTo>
                  <a:lnTo>
                    <a:pt x="160" y="332"/>
                  </a:lnTo>
                  <a:lnTo>
                    <a:pt x="156" y="332"/>
                  </a:lnTo>
                  <a:lnTo>
                    <a:pt x="156" y="336"/>
                  </a:lnTo>
                  <a:lnTo>
                    <a:pt x="152" y="336"/>
                  </a:lnTo>
                  <a:lnTo>
                    <a:pt x="144" y="340"/>
                  </a:lnTo>
                  <a:lnTo>
                    <a:pt x="140" y="336"/>
                  </a:lnTo>
                  <a:lnTo>
                    <a:pt x="136" y="336"/>
                  </a:lnTo>
                  <a:lnTo>
                    <a:pt x="132" y="344"/>
                  </a:lnTo>
                  <a:lnTo>
                    <a:pt x="132" y="348"/>
                  </a:lnTo>
                  <a:lnTo>
                    <a:pt x="128" y="352"/>
                  </a:lnTo>
                  <a:lnTo>
                    <a:pt x="128" y="356"/>
                  </a:lnTo>
                  <a:lnTo>
                    <a:pt x="124" y="360"/>
                  </a:lnTo>
                  <a:lnTo>
                    <a:pt x="124" y="364"/>
                  </a:lnTo>
                  <a:lnTo>
                    <a:pt x="128" y="364"/>
                  </a:lnTo>
                  <a:lnTo>
                    <a:pt x="132" y="364"/>
                  </a:lnTo>
                  <a:lnTo>
                    <a:pt x="132" y="368"/>
                  </a:lnTo>
                  <a:lnTo>
                    <a:pt x="132" y="372"/>
                  </a:lnTo>
                  <a:lnTo>
                    <a:pt x="132" y="376"/>
                  </a:lnTo>
                  <a:lnTo>
                    <a:pt x="132" y="380"/>
                  </a:lnTo>
                  <a:lnTo>
                    <a:pt x="132" y="384"/>
                  </a:lnTo>
                  <a:lnTo>
                    <a:pt x="132" y="388"/>
                  </a:lnTo>
                  <a:lnTo>
                    <a:pt x="124" y="388"/>
                  </a:lnTo>
                  <a:lnTo>
                    <a:pt x="120" y="388"/>
                  </a:lnTo>
                  <a:lnTo>
                    <a:pt x="120" y="384"/>
                  </a:lnTo>
                  <a:lnTo>
                    <a:pt x="120" y="380"/>
                  </a:lnTo>
                  <a:lnTo>
                    <a:pt x="124" y="380"/>
                  </a:lnTo>
                  <a:lnTo>
                    <a:pt x="124" y="372"/>
                  </a:lnTo>
                  <a:lnTo>
                    <a:pt x="120" y="372"/>
                  </a:lnTo>
                  <a:lnTo>
                    <a:pt x="116" y="372"/>
                  </a:lnTo>
                  <a:lnTo>
                    <a:pt x="108" y="364"/>
                  </a:lnTo>
                  <a:lnTo>
                    <a:pt x="104" y="360"/>
                  </a:lnTo>
                  <a:lnTo>
                    <a:pt x="104" y="356"/>
                  </a:lnTo>
                  <a:lnTo>
                    <a:pt x="100" y="352"/>
                  </a:lnTo>
                  <a:lnTo>
                    <a:pt x="96" y="352"/>
                  </a:lnTo>
                  <a:lnTo>
                    <a:pt x="96" y="348"/>
                  </a:lnTo>
                  <a:lnTo>
                    <a:pt x="92" y="344"/>
                  </a:lnTo>
                  <a:lnTo>
                    <a:pt x="88" y="344"/>
                  </a:lnTo>
                  <a:lnTo>
                    <a:pt x="88" y="340"/>
                  </a:lnTo>
                  <a:lnTo>
                    <a:pt x="88" y="336"/>
                  </a:lnTo>
                  <a:lnTo>
                    <a:pt x="88" y="332"/>
                  </a:lnTo>
                  <a:lnTo>
                    <a:pt x="84" y="328"/>
                  </a:lnTo>
                  <a:lnTo>
                    <a:pt x="80" y="328"/>
                  </a:lnTo>
                  <a:lnTo>
                    <a:pt x="80" y="324"/>
                  </a:lnTo>
                  <a:lnTo>
                    <a:pt x="80" y="320"/>
                  </a:lnTo>
                  <a:lnTo>
                    <a:pt x="84" y="320"/>
                  </a:lnTo>
                  <a:lnTo>
                    <a:pt x="84" y="316"/>
                  </a:lnTo>
                  <a:lnTo>
                    <a:pt x="88" y="312"/>
                  </a:lnTo>
                  <a:lnTo>
                    <a:pt x="88" y="308"/>
                  </a:lnTo>
                  <a:lnTo>
                    <a:pt x="88" y="304"/>
                  </a:lnTo>
                  <a:lnTo>
                    <a:pt x="92" y="300"/>
                  </a:lnTo>
                  <a:lnTo>
                    <a:pt x="96" y="296"/>
                  </a:lnTo>
                  <a:lnTo>
                    <a:pt x="96" y="292"/>
                  </a:lnTo>
                  <a:lnTo>
                    <a:pt x="96" y="288"/>
                  </a:lnTo>
                  <a:lnTo>
                    <a:pt x="96" y="284"/>
                  </a:lnTo>
                  <a:lnTo>
                    <a:pt x="96" y="280"/>
                  </a:lnTo>
                  <a:lnTo>
                    <a:pt x="96" y="268"/>
                  </a:lnTo>
                  <a:lnTo>
                    <a:pt x="96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88" y="256"/>
                  </a:lnTo>
                  <a:lnTo>
                    <a:pt x="88" y="252"/>
                  </a:lnTo>
                  <a:lnTo>
                    <a:pt x="84" y="252"/>
                  </a:lnTo>
                  <a:lnTo>
                    <a:pt x="72" y="252"/>
                  </a:lnTo>
                  <a:lnTo>
                    <a:pt x="60" y="256"/>
                  </a:lnTo>
                  <a:lnTo>
                    <a:pt x="56" y="256"/>
                  </a:lnTo>
                  <a:lnTo>
                    <a:pt x="52" y="256"/>
                  </a:lnTo>
                  <a:lnTo>
                    <a:pt x="48" y="256"/>
                  </a:lnTo>
                  <a:lnTo>
                    <a:pt x="44" y="252"/>
                  </a:lnTo>
                  <a:lnTo>
                    <a:pt x="40" y="248"/>
                  </a:lnTo>
                  <a:lnTo>
                    <a:pt x="36" y="240"/>
                  </a:lnTo>
                  <a:lnTo>
                    <a:pt x="32" y="236"/>
                  </a:lnTo>
                  <a:lnTo>
                    <a:pt x="28" y="23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263"/>
            <p:cNvSpPr>
              <a:spLocks/>
            </p:cNvSpPr>
            <p:nvPr/>
          </p:nvSpPr>
          <p:spPr bwMode="auto">
            <a:xfrm>
              <a:off x="1386" y="946"/>
              <a:ext cx="828" cy="748"/>
            </a:xfrm>
            <a:custGeom>
              <a:avLst/>
              <a:gdLst>
                <a:gd name="T0" fmla="*/ 76 w 828"/>
                <a:gd name="T1" fmla="*/ 656 h 748"/>
                <a:gd name="T2" fmla="*/ 44 w 828"/>
                <a:gd name="T3" fmla="*/ 648 h 748"/>
                <a:gd name="T4" fmla="*/ 44 w 828"/>
                <a:gd name="T5" fmla="*/ 620 h 748"/>
                <a:gd name="T6" fmla="*/ 36 w 828"/>
                <a:gd name="T7" fmla="*/ 588 h 748"/>
                <a:gd name="T8" fmla="*/ 12 w 828"/>
                <a:gd name="T9" fmla="*/ 568 h 748"/>
                <a:gd name="T10" fmla="*/ 12 w 828"/>
                <a:gd name="T11" fmla="*/ 540 h 748"/>
                <a:gd name="T12" fmla="*/ 12 w 828"/>
                <a:gd name="T13" fmla="*/ 516 h 748"/>
                <a:gd name="T14" fmla="*/ 24 w 828"/>
                <a:gd name="T15" fmla="*/ 492 h 748"/>
                <a:gd name="T16" fmla="*/ 44 w 828"/>
                <a:gd name="T17" fmla="*/ 476 h 748"/>
                <a:gd name="T18" fmla="*/ 76 w 828"/>
                <a:gd name="T19" fmla="*/ 488 h 748"/>
                <a:gd name="T20" fmla="*/ 108 w 828"/>
                <a:gd name="T21" fmla="*/ 484 h 748"/>
                <a:gd name="T22" fmla="*/ 148 w 828"/>
                <a:gd name="T23" fmla="*/ 468 h 748"/>
                <a:gd name="T24" fmla="*/ 212 w 828"/>
                <a:gd name="T25" fmla="*/ 476 h 748"/>
                <a:gd name="T26" fmla="*/ 300 w 828"/>
                <a:gd name="T27" fmla="*/ 476 h 748"/>
                <a:gd name="T28" fmla="*/ 336 w 828"/>
                <a:gd name="T29" fmla="*/ 428 h 748"/>
                <a:gd name="T30" fmla="*/ 320 w 828"/>
                <a:gd name="T31" fmla="*/ 300 h 748"/>
                <a:gd name="T32" fmla="*/ 308 w 828"/>
                <a:gd name="T33" fmla="*/ 200 h 748"/>
                <a:gd name="T34" fmla="*/ 300 w 828"/>
                <a:gd name="T35" fmla="*/ 100 h 748"/>
                <a:gd name="T36" fmla="*/ 296 w 828"/>
                <a:gd name="T37" fmla="*/ 0 h 748"/>
                <a:gd name="T38" fmla="*/ 408 w 828"/>
                <a:gd name="T39" fmla="*/ 24 h 748"/>
                <a:gd name="T40" fmla="*/ 544 w 828"/>
                <a:gd name="T41" fmla="*/ 112 h 748"/>
                <a:gd name="T42" fmla="*/ 636 w 828"/>
                <a:gd name="T43" fmla="*/ 172 h 748"/>
                <a:gd name="T44" fmla="*/ 684 w 828"/>
                <a:gd name="T45" fmla="*/ 216 h 748"/>
                <a:gd name="T46" fmla="*/ 708 w 828"/>
                <a:gd name="T47" fmla="*/ 236 h 748"/>
                <a:gd name="T48" fmla="*/ 736 w 828"/>
                <a:gd name="T49" fmla="*/ 244 h 748"/>
                <a:gd name="T50" fmla="*/ 780 w 828"/>
                <a:gd name="T51" fmla="*/ 264 h 748"/>
                <a:gd name="T52" fmla="*/ 772 w 828"/>
                <a:gd name="T53" fmla="*/ 292 h 748"/>
                <a:gd name="T54" fmla="*/ 828 w 828"/>
                <a:gd name="T55" fmla="*/ 296 h 748"/>
                <a:gd name="T56" fmla="*/ 828 w 828"/>
                <a:gd name="T57" fmla="*/ 404 h 748"/>
                <a:gd name="T58" fmla="*/ 816 w 828"/>
                <a:gd name="T59" fmla="*/ 456 h 748"/>
                <a:gd name="T60" fmla="*/ 792 w 828"/>
                <a:gd name="T61" fmla="*/ 484 h 748"/>
                <a:gd name="T62" fmla="*/ 712 w 828"/>
                <a:gd name="T63" fmla="*/ 488 h 748"/>
                <a:gd name="T64" fmla="*/ 640 w 828"/>
                <a:gd name="T65" fmla="*/ 504 h 748"/>
                <a:gd name="T66" fmla="*/ 592 w 828"/>
                <a:gd name="T67" fmla="*/ 500 h 748"/>
                <a:gd name="T68" fmla="*/ 528 w 828"/>
                <a:gd name="T69" fmla="*/ 528 h 748"/>
                <a:gd name="T70" fmla="*/ 500 w 828"/>
                <a:gd name="T71" fmla="*/ 540 h 748"/>
                <a:gd name="T72" fmla="*/ 472 w 828"/>
                <a:gd name="T73" fmla="*/ 572 h 748"/>
                <a:gd name="T74" fmla="*/ 452 w 828"/>
                <a:gd name="T75" fmla="*/ 588 h 748"/>
                <a:gd name="T76" fmla="*/ 420 w 828"/>
                <a:gd name="T77" fmla="*/ 580 h 748"/>
                <a:gd name="T78" fmla="*/ 404 w 828"/>
                <a:gd name="T79" fmla="*/ 612 h 748"/>
                <a:gd name="T80" fmla="*/ 396 w 828"/>
                <a:gd name="T81" fmla="*/ 640 h 748"/>
                <a:gd name="T82" fmla="*/ 356 w 828"/>
                <a:gd name="T83" fmla="*/ 656 h 748"/>
                <a:gd name="T84" fmla="*/ 348 w 828"/>
                <a:gd name="T85" fmla="*/ 696 h 748"/>
                <a:gd name="T86" fmla="*/ 340 w 828"/>
                <a:gd name="T87" fmla="*/ 720 h 748"/>
                <a:gd name="T88" fmla="*/ 320 w 828"/>
                <a:gd name="T89" fmla="*/ 736 h 748"/>
                <a:gd name="T90" fmla="*/ 304 w 828"/>
                <a:gd name="T91" fmla="*/ 732 h 748"/>
                <a:gd name="T92" fmla="*/ 284 w 828"/>
                <a:gd name="T93" fmla="*/ 720 h 748"/>
                <a:gd name="T94" fmla="*/ 264 w 828"/>
                <a:gd name="T95" fmla="*/ 740 h 748"/>
                <a:gd name="T96" fmla="*/ 244 w 828"/>
                <a:gd name="T97" fmla="*/ 736 h 748"/>
                <a:gd name="T98" fmla="*/ 216 w 828"/>
                <a:gd name="T99" fmla="*/ 748 h 748"/>
                <a:gd name="T100" fmla="*/ 200 w 828"/>
                <a:gd name="T101" fmla="*/ 712 h 748"/>
                <a:gd name="T102" fmla="*/ 192 w 828"/>
                <a:gd name="T103" fmla="*/ 688 h 748"/>
                <a:gd name="T104" fmla="*/ 180 w 828"/>
                <a:gd name="T105" fmla="*/ 672 h 748"/>
                <a:gd name="T106" fmla="*/ 164 w 828"/>
                <a:gd name="T107" fmla="*/ 640 h 748"/>
                <a:gd name="T108" fmla="*/ 148 w 828"/>
                <a:gd name="T109" fmla="*/ 632 h 748"/>
                <a:gd name="T110" fmla="*/ 120 w 828"/>
                <a:gd name="T111" fmla="*/ 652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8" h="748">
                  <a:moveTo>
                    <a:pt x="120" y="652"/>
                  </a:moveTo>
                  <a:lnTo>
                    <a:pt x="120" y="648"/>
                  </a:lnTo>
                  <a:lnTo>
                    <a:pt x="108" y="644"/>
                  </a:lnTo>
                  <a:lnTo>
                    <a:pt x="96" y="644"/>
                  </a:lnTo>
                  <a:lnTo>
                    <a:pt x="92" y="648"/>
                  </a:lnTo>
                  <a:lnTo>
                    <a:pt x="88" y="652"/>
                  </a:lnTo>
                  <a:lnTo>
                    <a:pt x="80" y="660"/>
                  </a:lnTo>
                  <a:lnTo>
                    <a:pt x="76" y="656"/>
                  </a:lnTo>
                  <a:lnTo>
                    <a:pt x="72" y="648"/>
                  </a:lnTo>
                  <a:lnTo>
                    <a:pt x="68" y="644"/>
                  </a:lnTo>
                  <a:lnTo>
                    <a:pt x="60" y="644"/>
                  </a:lnTo>
                  <a:lnTo>
                    <a:pt x="60" y="648"/>
                  </a:lnTo>
                  <a:lnTo>
                    <a:pt x="56" y="652"/>
                  </a:lnTo>
                  <a:lnTo>
                    <a:pt x="52" y="652"/>
                  </a:lnTo>
                  <a:lnTo>
                    <a:pt x="48" y="652"/>
                  </a:lnTo>
                  <a:lnTo>
                    <a:pt x="44" y="648"/>
                  </a:lnTo>
                  <a:lnTo>
                    <a:pt x="40" y="648"/>
                  </a:lnTo>
                  <a:lnTo>
                    <a:pt x="40" y="644"/>
                  </a:lnTo>
                  <a:lnTo>
                    <a:pt x="40" y="640"/>
                  </a:lnTo>
                  <a:lnTo>
                    <a:pt x="44" y="636"/>
                  </a:lnTo>
                  <a:lnTo>
                    <a:pt x="44" y="632"/>
                  </a:lnTo>
                  <a:lnTo>
                    <a:pt x="44" y="628"/>
                  </a:lnTo>
                  <a:lnTo>
                    <a:pt x="44" y="624"/>
                  </a:lnTo>
                  <a:lnTo>
                    <a:pt x="44" y="620"/>
                  </a:lnTo>
                  <a:lnTo>
                    <a:pt x="44" y="612"/>
                  </a:lnTo>
                  <a:lnTo>
                    <a:pt x="44" y="608"/>
                  </a:lnTo>
                  <a:lnTo>
                    <a:pt x="44" y="604"/>
                  </a:lnTo>
                  <a:lnTo>
                    <a:pt x="40" y="600"/>
                  </a:lnTo>
                  <a:lnTo>
                    <a:pt x="40" y="596"/>
                  </a:lnTo>
                  <a:lnTo>
                    <a:pt x="36" y="596"/>
                  </a:lnTo>
                  <a:lnTo>
                    <a:pt x="36" y="592"/>
                  </a:lnTo>
                  <a:lnTo>
                    <a:pt x="36" y="588"/>
                  </a:lnTo>
                  <a:lnTo>
                    <a:pt x="32" y="584"/>
                  </a:lnTo>
                  <a:lnTo>
                    <a:pt x="28" y="584"/>
                  </a:lnTo>
                  <a:lnTo>
                    <a:pt x="24" y="584"/>
                  </a:lnTo>
                  <a:lnTo>
                    <a:pt x="24" y="588"/>
                  </a:lnTo>
                  <a:lnTo>
                    <a:pt x="20" y="584"/>
                  </a:lnTo>
                  <a:lnTo>
                    <a:pt x="16" y="576"/>
                  </a:lnTo>
                  <a:lnTo>
                    <a:pt x="12" y="572"/>
                  </a:lnTo>
                  <a:lnTo>
                    <a:pt x="12" y="568"/>
                  </a:lnTo>
                  <a:lnTo>
                    <a:pt x="12" y="564"/>
                  </a:lnTo>
                  <a:lnTo>
                    <a:pt x="16" y="564"/>
                  </a:lnTo>
                  <a:lnTo>
                    <a:pt x="16" y="560"/>
                  </a:lnTo>
                  <a:lnTo>
                    <a:pt x="16" y="556"/>
                  </a:lnTo>
                  <a:lnTo>
                    <a:pt x="12" y="556"/>
                  </a:lnTo>
                  <a:lnTo>
                    <a:pt x="12" y="552"/>
                  </a:lnTo>
                  <a:lnTo>
                    <a:pt x="16" y="544"/>
                  </a:lnTo>
                  <a:lnTo>
                    <a:pt x="12" y="540"/>
                  </a:lnTo>
                  <a:lnTo>
                    <a:pt x="8" y="536"/>
                  </a:lnTo>
                  <a:lnTo>
                    <a:pt x="4" y="532"/>
                  </a:lnTo>
                  <a:lnTo>
                    <a:pt x="4" y="528"/>
                  </a:lnTo>
                  <a:lnTo>
                    <a:pt x="4" y="524"/>
                  </a:lnTo>
                  <a:lnTo>
                    <a:pt x="0" y="516"/>
                  </a:lnTo>
                  <a:lnTo>
                    <a:pt x="4" y="516"/>
                  </a:lnTo>
                  <a:lnTo>
                    <a:pt x="8" y="516"/>
                  </a:lnTo>
                  <a:lnTo>
                    <a:pt x="12" y="516"/>
                  </a:lnTo>
                  <a:lnTo>
                    <a:pt x="16" y="516"/>
                  </a:lnTo>
                  <a:lnTo>
                    <a:pt x="20" y="512"/>
                  </a:lnTo>
                  <a:lnTo>
                    <a:pt x="20" y="508"/>
                  </a:lnTo>
                  <a:lnTo>
                    <a:pt x="24" y="508"/>
                  </a:lnTo>
                  <a:lnTo>
                    <a:pt x="24" y="504"/>
                  </a:lnTo>
                  <a:lnTo>
                    <a:pt x="24" y="500"/>
                  </a:lnTo>
                  <a:lnTo>
                    <a:pt x="20" y="500"/>
                  </a:lnTo>
                  <a:lnTo>
                    <a:pt x="24" y="492"/>
                  </a:lnTo>
                  <a:lnTo>
                    <a:pt x="24" y="488"/>
                  </a:lnTo>
                  <a:lnTo>
                    <a:pt x="28" y="480"/>
                  </a:lnTo>
                  <a:lnTo>
                    <a:pt x="28" y="476"/>
                  </a:lnTo>
                  <a:lnTo>
                    <a:pt x="32" y="476"/>
                  </a:lnTo>
                  <a:lnTo>
                    <a:pt x="36" y="472"/>
                  </a:lnTo>
                  <a:lnTo>
                    <a:pt x="40" y="472"/>
                  </a:lnTo>
                  <a:lnTo>
                    <a:pt x="44" y="472"/>
                  </a:lnTo>
                  <a:lnTo>
                    <a:pt x="44" y="476"/>
                  </a:lnTo>
                  <a:lnTo>
                    <a:pt x="48" y="476"/>
                  </a:lnTo>
                  <a:lnTo>
                    <a:pt x="48" y="480"/>
                  </a:lnTo>
                  <a:lnTo>
                    <a:pt x="52" y="480"/>
                  </a:lnTo>
                  <a:lnTo>
                    <a:pt x="56" y="484"/>
                  </a:lnTo>
                  <a:lnTo>
                    <a:pt x="64" y="492"/>
                  </a:lnTo>
                  <a:lnTo>
                    <a:pt x="68" y="496"/>
                  </a:lnTo>
                  <a:lnTo>
                    <a:pt x="72" y="492"/>
                  </a:lnTo>
                  <a:lnTo>
                    <a:pt x="76" y="488"/>
                  </a:lnTo>
                  <a:lnTo>
                    <a:pt x="76" y="484"/>
                  </a:lnTo>
                  <a:lnTo>
                    <a:pt x="80" y="484"/>
                  </a:lnTo>
                  <a:lnTo>
                    <a:pt x="80" y="480"/>
                  </a:lnTo>
                  <a:lnTo>
                    <a:pt x="84" y="480"/>
                  </a:lnTo>
                  <a:lnTo>
                    <a:pt x="92" y="480"/>
                  </a:lnTo>
                  <a:lnTo>
                    <a:pt x="100" y="480"/>
                  </a:lnTo>
                  <a:lnTo>
                    <a:pt x="104" y="484"/>
                  </a:lnTo>
                  <a:lnTo>
                    <a:pt x="108" y="484"/>
                  </a:lnTo>
                  <a:lnTo>
                    <a:pt x="112" y="484"/>
                  </a:lnTo>
                  <a:lnTo>
                    <a:pt x="124" y="484"/>
                  </a:lnTo>
                  <a:lnTo>
                    <a:pt x="128" y="484"/>
                  </a:lnTo>
                  <a:lnTo>
                    <a:pt x="128" y="480"/>
                  </a:lnTo>
                  <a:lnTo>
                    <a:pt x="132" y="480"/>
                  </a:lnTo>
                  <a:lnTo>
                    <a:pt x="144" y="480"/>
                  </a:lnTo>
                  <a:lnTo>
                    <a:pt x="144" y="472"/>
                  </a:lnTo>
                  <a:lnTo>
                    <a:pt x="148" y="468"/>
                  </a:lnTo>
                  <a:lnTo>
                    <a:pt x="148" y="476"/>
                  </a:lnTo>
                  <a:lnTo>
                    <a:pt x="152" y="476"/>
                  </a:lnTo>
                  <a:lnTo>
                    <a:pt x="156" y="476"/>
                  </a:lnTo>
                  <a:lnTo>
                    <a:pt x="160" y="476"/>
                  </a:lnTo>
                  <a:lnTo>
                    <a:pt x="164" y="476"/>
                  </a:lnTo>
                  <a:lnTo>
                    <a:pt x="184" y="476"/>
                  </a:lnTo>
                  <a:lnTo>
                    <a:pt x="188" y="476"/>
                  </a:lnTo>
                  <a:lnTo>
                    <a:pt x="212" y="476"/>
                  </a:lnTo>
                  <a:lnTo>
                    <a:pt x="216" y="476"/>
                  </a:lnTo>
                  <a:lnTo>
                    <a:pt x="232" y="476"/>
                  </a:lnTo>
                  <a:lnTo>
                    <a:pt x="240" y="476"/>
                  </a:lnTo>
                  <a:lnTo>
                    <a:pt x="248" y="476"/>
                  </a:lnTo>
                  <a:lnTo>
                    <a:pt x="264" y="476"/>
                  </a:lnTo>
                  <a:lnTo>
                    <a:pt x="280" y="476"/>
                  </a:lnTo>
                  <a:lnTo>
                    <a:pt x="292" y="476"/>
                  </a:lnTo>
                  <a:lnTo>
                    <a:pt x="300" y="476"/>
                  </a:lnTo>
                  <a:lnTo>
                    <a:pt x="316" y="476"/>
                  </a:lnTo>
                  <a:lnTo>
                    <a:pt x="336" y="476"/>
                  </a:lnTo>
                  <a:lnTo>
                    <a:pt x="340" y="476"/>
                  </a:lnTo>
                  <a:lnTo>
                    <a:pt x="344" y="460"/>
                  </a:lnTo>
                  <a:lnTo>
                    <a:pt x="344" y="448"/>
                  </a:lnTo>
                  <a:lnTo>
                    <a:pt x="348" y="448"/>
                  </a:lnTo>
                  <a:lnTo>
                    <a:pt x="348" y="436"/>
                  </a:lnTo>
                  <a:lnTo>
                    <a:pt x="336" y="428"/>
                  </a:lnTo>
                  <a:lnTo>
                    <a:pt x="332" y="416"/>
                  </a:lnTo>
                  <a:lnTo>
                    <a:pt x="332" y="384"/>
                  </a:lnTo>
                  <a:lnTo>
                    <a:pt x="328" y="360"/>
                  </a:lnTo>
                  <a:lnTo>
                    <a:pt x="324" y="344"/>
                  </a:lnTo>
                  <a:lnTo>
                    <a:pt x="324" y="336"/>
                  </a:lnTo>
                  <a:lnTo>
                    <a:pt x="324" y="320"/>
                  </a:lnTo>
                  <a:lnTo>
                    <a:pt x="324" y="312"/>
                  </a:lnTo>
                  <a:lnTo>
                    <a:pt x="320" y="300"/>
                  </a:lnTo>
                  <a:lnTo>
                    <a:pt x="320" y="292"/>
                  </a:lnTo>
                  <a:lnTo>
                    <a:pt x="320" y="284"/>
                  </a:lnTo>
                  <a:lnTo>
                    <a:pt x="316" y="268"/>
                  </a:lnTo>
                  <a:lnTo>
                    <a:pt x="316" y="260"/>
                  </a:lnTo>
                  <a:lnTo>
                    <a:pt x="316" y="244"/>
                  </a:lnTo>
                  <a:lnTo>
                    <a:pt x="312" y="224"/>
                  </a:lnTo>
                  <a:lnTo>
                    <a:pt x="312" y="216"/>
                  </a:lnTo>
                  <a:lnTo>
                    <a:pt x="308" y="200"/>
                  </a:lnTo>
                  <a:lnTo>
                    <a:pt x="308" y="192"/>
                  </a:lnTo>
                  <a:lnTo>
                    <a:pt x="308" y="180"/>
                  </a:lnTo>
                  <a:lnTo>
                    <a:pt x="308" y="172"/>
                  </a:lnTo>
                  <a:lnTo>
                    <a:pt x="304" y="156"/>
                  </a:lnTo>
                  <a:lnTo>
                    <a:pt x="304" y="148"/>
                  </a:lnTo>
                  <a:lnTo>
                    <a:pt x="300" y="120"/>
                  </a:lnTo>
                  <a:lnTo>
                    <a:pt x="300" y="108"/>
                  </a:lnTo>
                  <a:lnTo>
                    <a:pt x="300" y="100"/>
                  </a:lnTo>
                  <a:lnTo>
                    <a:pt x="296" y="88"/>
                  </a:lnTo>
                  <a:lnTo>
                    <a:pt x="292" y="56"/>
                  </a:lnTo>
                  <a:lnTo>
                    <a:pt x="292" y="44"/>
                  </a:lnTo>
                  <a:lnTo>
                    <a:pt x="288" y="28"/>
                  </a:lnTo>
                  <a:lnTo>
                    <a:pt x="288" y="24"/>
                  </a:lnTo>
                  <a:lnTo>
                    <a:pt x="288" y="20"/>
                  </a:lnTo>
                  <a:lnTo>
                    <a:pt x="288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8" y="0"/>
                  </a:lnTo>
                  <a:lnTo>
                    <a:pt x="328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88" y="8"/>
                  </a:lnTo>
                  <a:lnTo>
                    <a:pt x="408" y="24"/>
                  </a:lnTo>
                  <a:lnTo>
                    <a:pt x="424" y="32"/>
                  </a:lnTo>
                  <a:lnTo>
                    <a:pt x="444" y="44"/>
                  </a:lnTo>
                  <a:lnTo>
                    <a:pt x="452" y="52"/>
                  </a:lnTo>
                  <a:lnTo>
                    <a:pt x="476" y="64"/>
                  </a:lnTo>
                  <a:lnTo>
                    <a:pt x="492" y="76"/>
                  </a:lnTo>
                  <a:lnTo>
                    <a:pt x="512" y="88"/>
                  </a:lnTo>
                  <a:lnTo>
                    <a:pt x="528" y="100"/>
                  </a:lnTo>
                  <a:lnTo>
                    <a:pt x="544" y="112"/>
                  </a:lnTo>
                  <a:lnTo>
                    <a:pt x="560" y="120"/>
                  </a:lnTo>
                  <a:lnTo>
                    <a:pt x="576" y="132"/>
                  </a:lnTo>
                  <a:lnTo>
                    <a:pt x="596" y="144"/>
                  </a:lnTo>
                  <a:lnTo>
                    <a:pt x="612" y="156"/>
                  </a:lnTo>
                  <a:lnTo>
                    <a:pt x="616" y="160"/>
                  </a:lnTo>
                  <a:lnTo>
                    <a:pt x="624" y="164"/>
                  </a:lnTo>
                  <a:lnTo>
                    <a:pt x="628" y="168"/>
                  </a:lnTo>
                  <a:lnTo>
                    <a:pt x="636" y="172"/>
                  </a:lnTo>
                  <a:lnTo>
                    <a:pt x="656" y="184"/>
                  </a:lnTo>
                  <a:lnTo>
                    <a:pt x="676" y="196"/>
                  </a:lnTo>
                  <a:lnTo>
                    <a:pt x="676" y="200"/>
                  </a:lnTo>
                  <a:lnTo>
                    <a:pt x="676" y="204"/>
                  </a:lnTo>
                  <a:lnTo>
                    <a:pt x="676" y="208"/>
                  </a:lnTo>
                  <a:lnTo>
                    <a:pt x="676" y="212"/>
                  </a:lnTo>
                  <a:lnTo>
                    <a:pt x="676" y="216"/>
                  </a:lnTo>
                  <a:lnTo>
                    <a:pt x="684" y="216"/>
                  </a:lnTo>
                  <a:lnTo>
                    <a:pt x="692" y="220"/>
                  </a:lnTo>
                  <a:lnTo>
                    <a:pt x="696" y="220"/>
                  </a:lnTo>
                  <a:lnTo>
                    <a:pt x="696" y="224"/>
                  </a:lnTo>
                  <a:lnTo>
                    <a:pt x="700" y="224"/>
                  </a:lnTo>
                  <a:lnTo>
                    <a:pt x="700" y="228"/>
                  </a:lnTo>
                  <a:lnTo>
                    <a:pt x="700" y="232"/>
                  </a:lnTo>
                  <a:lnTo>
                    <a:pt x="704" y="232"/>
                  </a:lnTo>
                  <a:lnTo>
                    <a:pt x="708" y="236"/>
                  </a:lnTo>
                  <a:lnTo>
                    <a:pt x="712" y="240"/>
                  </a:lnTo>
                  <a:lnTo>
                    <a:pt x="720" y="240"/>
                  </a:lnTo>
                  <a:lnTo>
                    <a:pt x="724" y="240"/>
                  </a:lnTo>
                  <a:lnTo>
                    <a:pt x="728" y="236"/>
                  </a:lnTo>
                  <a:lnTo>
                    <a:pt x="728" y="240"/>
                  </a:lnTo>
                  <a:lnTo>
                    <a:pt x="732" y="240"/>
                  </a:lnTo>
                  <a:lnTo>
                    <a:pt x="732" y="244"/>
                  </a:lnTo>
                  <a:lnTo>
                    <a:pt x="736" y="244"/>
                  </a:lnTo>
                  <a:lnTo>
                    <a:pt x="736" y="248"/>
                  </a:lnTo>
                  <a:lnTo>
                    <a:pt x="744" y="252"/>
                  </a:lnTo>
                  <a:lnTo>
                    <a:pt x="748" y="252"/>
                  </a:lnTo>
                  <a:lnTo>
                    <a:pt x="752" y="252"/>
                  </a:lnTo>
                  <a:lnTo>
                    <a:pt x="760" y="252"/>
                  </a:lnTo>
                  <a:lnTo>
                    <a:pt x="768" y="256"/>
                  </a:lnTo>
                  <a:lnTo>
                    <a:pt x="780" y="260"/>
                  </a:lnTo>
                  <a:lnTo>
                    <a:pt x="780" y="264"/>
                  </a:lnTo>
                  <a:lnTo>
                    <a:pt x="780" y="272"/>
                  </a:lnTo>
                  <a:lnTo>
                    <a:pt x="776" y="272"/>
                  </a:lnTo>
                  <a:lnTo>
                    <a:pt x="776" y="276"/>
                  </a:lnTo>
                  <a:lnTo>
                    <a:pt x="780" y="280"/>
                  </a:lnTo>
                  <a:lnTo>
                    <a:pt x="780" y="284"/>
                  </a:lnTo>
                  <a:lnTo>
                    <a:pt x="776" y="288"/>
                  </a:lnTo>
                  <a:lnTo>
                    <a:pt x="776" y="292"/>
                  </a:lnTo>
                  <a:lnTo>
                    <a:pt x="772" y="292"/>
                  </a:lnTo>
                  <a:lnTo>
                    <a:pt x="772" y="296"/>
                  </a:lnTo>
                  <a:lnTo>
                    <a:pt x="776" y="300"/>
                  </a:lnTo>
                  <a:lnTo>
                    <a:pt x="784" y="304"/>
                  </a:lnTo>
                  <a:lnTo>
                    <a:pt x="804" y="300"/>
                  </a:lnTo>
                  <a:lnTo>
                    <a:pt x="812" y="296"/>
                  </a:lnTo>
                  <a:lnTo>
                    <a:pt x="816" y="296"/>
                  </a:lnTo>
                  <a:lnTo>
                    <a:pt x="820" y="296"/>
                  </a:lnTo>
                  <a:lnTo>
                    <a:pt x="828" y="296"/>
                  </a:lnTo>
                  <a:lnTo>
                    <a:pt x="828" y="300"/>
                  </a:lnTo>
                  <a:lnTo>
                    <a:pt x="828" y="308"/>
                  </a:lnTo>
                  <a:lnTo>
                    <a:pt x="828" y="320"/>
                  </a:lnTo>
                  <a:lnTo>
                    <a:pt x="828" y="352"/>
                  </a:lnTo>
                  <a:lnTo>
                    <a:pt x="828" y="372"/>
                  </a:lnTo>
                  <a:lnTo>
                    <a:pt x="828" y="380"/>
                  </a:lnTo>
                  <a:lnTo>
                    <a:pt x="828" y="388"/>
                  </a:lnTo>
                  <a:lnTo>
                    <a:pt x="828" y="404"/>
                  </a:lnTo>
                  <a:lnTo>
                    <a:pt x="828" y="408"/>
                  </a:lnTo>
                  <a:lnTo>
                    <a:pt x="828" y="412"/>
                  </a:lnTo>
                  <a:lnTo>
                    <a:pt x="828" y="416"/>
                  </a:lnTo>
                  <a:lnTo>
                    <a:pt x="828" y="432"/>
                  </a:lnTo>
                  <a:lnTo>
                    <a:pt x="824" y="436"/>
                  </a:lnTo>
                  <a:lnTo>
                    <a:pt x="820" y="436"/>
                  </a:lnTo>
                  <a:lnTo>
                    <a:pt x="816" y="448"/>
                  </a:lnTo>
                  <a:lnTo>
                    <a:pt x="816" y="456"/>
                  </a:lnTo>
                  <a:lnTo>
                    <a:pt x="812" y="464"/>
                  </a:lnTo>
                  <a:lnTo>
                    <a:pt x="812" y="468"/>
                  </a:lnTo>
                  <a:lnTo>
                    <a:pt x="808" y="468"/>
                  </a:lnTo>
                  <a:lnTo>
                    <a:pt x="804" y="468"/>
                  </a:lnTo>
                  <a:lnTo>
                    <a:pt x="804" y="472"/>
                  </a:lnTo>
                  <a:lnTo>
                    <a:pt x="796" y="476"/>
                  </a:lnTo>
                  <a:lnTo>
                    <a:pt x="792" y="480"/>
                  </a:lnTo>
                  <a:lnTo>
                    <a:pt x="792" y="484"/>
                  </a:lnTo>
                  <a:lnTo>
                    <a:pt x="784" y="484"/>
                  </a:lnTo>
                  <a:lnTo>
                    <a:pt x="768" y="480"/>
                  </a:lnTo>
                  <a:lnTo>
                    <a:pt x="768" y="484"/>
                  </a:lnTo>
                  <a:lnTo>
                    <a:pt x="760" y="484"/>
                  </a:lnTo>
                  <a:lnTo>
                    <a:pt x="748" y="484"/>
                  </a:lnTo>
                  <a:lnTo>
                    <a:pt x="744" y="484"/>
                  </a:lnTo>
                  <a:lnTo>
                    <a:pt x="716" y="488"/>
                  </a:lnTo>
                  <a:lnTo>
                    <a:pt x="712" y="488"/>
                  </a:lnTo>
                  <a:lnTo>
                    <a:pt x="684" y="488"/>
                  </a:lnTo>
                  <a:lnTo>
                    <a:pt x="672" y="500"/>
                  </a:lnTo>
                  <a:lnTo>
                    <a:pt x="668" y="504"/>
                  </a:lnTo>
                  <a:lnTo>
                    <a:pt x="664" y="504"/>
                  </a:lnTo>
                  <a:lnTo>
                    <a:pt x="656" y="504"/>
                  </a:lnTo>
                  <a:lnTo>
                    <a:pt x="652" y="504"/>
                  </a:lnTo>
                  <a:lnTo>
                    <a:pt x="648" y="504"/>
                  </a:lnTo>
                  <a:lnTo>
                    <a:pt x="640" y="504"/>
                  </a:lnTo>
                  <a:lnTo>
                    <a:pt x="636" y="504"/>
                  </a:lnTo>
                  <a:lnTo>
                    <a:pt x="632" y="504"/>
                  </a:lnTo>
                  <a:lnTo>
                    <a:pt x="628" y="504"/>
                  </a:lnTo>
                  <a:lnTo>
                    <a:pt x="628" y="508"/>
                  </a:lnTo>
                  <a:lnTo>
                    <a:pt x="616" y="504"/>
                  </a:lnTo>
                  <a:lnTo>
                    <a:pt x="604" y="500"/>
                  </a:lnTo>
                  <a:lnTo>
                    <a:pt x="596" y="504"/>
                  </a:lnTo>
                  <a:lnTo>
                    <a:pt x="592" y="500"/>
                  </a:lnTo>
                  <a:lnTo>
                    <a:pt x="580" y="500"/>
                  </a:lnTo>
                  <a:lnTo>
                    <a:pt x="564" y="512"/>
                  </a:lnTo>
                  <a:lnTo>
                    <a:pt x="564" y="516"/>
                  </a:lnTo>
                  <a:lnTo>
                    <a:pt x="560" y="512"/>
                  </a:lnTo>
                  <a:lnTo>
                    <a:pt x="552" y="516"/>
                  </a:lnTo>
                  <a:lnTo>
                    <a:pt x="548" y="516"/>
                  </a:lnTo>
                  <a:lnTo>
                    <a:pt x="532" y="528"/>
                  </a:lnTo>
                  <a:lnTo>
                    <a:pt x="528" y="528"/>
                  </a:lnTo>
                  <a:lnTo>
                    <a:pt x="520" y="528"/>
                  </a:lnTo>
                  <a:lnTo>
                    <a:pt x="516" y="528"/>
                  </a:lnTo>
                  <a:lnTo>
                    <a:pt x="516" y="532"/>
                  </a:lnTo>
                  <a:lnTo>
                    <a:pt x="516" y="536"/>
                  </a:lnTo>
                  <a:lnTo>
                    <a:pt x="516" y="544"/>
                  </a:lnTo>
                  <a:lnTo>
                    <a:pt x="512" y="544"/>
                  </a:lnTo>
                  <a:lnTo>
                    <a:pt x="504" y="544"/>
                  </a:lnTo>
                  <a:lnTo>
                    <a:pt x="500" y="540"/>
                  </a:lnTo>
                  <a:lnTo>
                    <a:pt x="496" y="540"/>
                  </a:lnTo>
                  <a:lnTo>
                    <a:pt x="492" y="540"/>
                  </a:lnTo>
                  <a:lnTo>
                    <a:pt x="484" y="544"/>
                  </a:lnTo>
                  <a:lnTo>
                    <a:pt x="476" y="552"/>
                  </a:lnTo>
                  <a:lnTo>
                    <a:pt x="472" y="552"/>
                  </a:lnTo>
                  <a:lnTo>
                    <a:pt x="472" y="564"/>
                  </a:lnTo>
                  <a:lnTo>
                    <a:pt x="472" y="568"/>
                  </a:lnTo>
                  <a:lnTo>
                    <a:pt x="472" y="572"/>
                  </a:lnTo>
                  <a:lnTo>
                    <a:pt x="468" y="572"/>
                  </a:lnTo>
                  <a:lnTo>
                    <a:pt x="460" y="568"/>
                  </a:lnTo>
                  <a:lnTo>
                    <a:pt x="456" y="568"/>
                  </a:lnTo>
                  <a:lnTo>
                    <a:pt x="452" y="568"/>
                  </a:lnTo>
                  <a:lnTo>
                    <a:pt x="452" y="576"/>
                  </a:lnTo>
                  <a:lnTo>
                    <a:pt x="452" y="580"/>
                  </a:lnTo>
                  <a:lnTo>
                    <a:pt x="452" y="584"/>
                  </a:lnTo>
                  <a:lnTo>
                    <a:pt x="452" y="588"/>
                  </a:lnTo>
                  <a:lnTo>
                    <a:pt x="448" y="588"/>
                  </a:lnTo>
                  <a:lnTo>
                    <a:pt x="444" y="588"/>
                  </a:lnTo>
                  <a:lnTo>
                    <a:pt x="444" y="592"/>
                  </a:lnTo>
                  <a:lnTo>
                    <a:pt x="444" y="596"/>
                  </a:lnTo>
                  <a:lnTo>
                    <a:pt x="440" y="596"/>
                  </a:lnTo>
                  <a:lnTo>
                    <a:pt x="436" y="592"/>
                  </a:lnTo>
                  <a:lnTo>
                    <a:pt x="428" y="584"/>
                  </a:lnTo>
                  <a:lnTo>
                    <a:pt x="420" y="580"/>
                  </a:lnTo>
                  <a:lnTo>
                    <a:pt x="416" y="580"/>
                  </a:lnTo>
                  <a:lnTo>
                    <a:pt x="408" y="588"/>
                  </a:lnTo>
                  <a:lnTo>
                    <a:pt x="404" y="588"/>
                  </a:lnTo>
                  <a:lnTo>
                    <a:pt x="404" y="592"/>
                  </a:lnTo>
                  <a:lnTo>
                    <a:pt x="400" y="596"/>
                  </a:lnTo>
                  <a:lnTo>
                    <a:pt x="400" y="604"/>
                  </a:lnTo>
                  <a:lnTo>
                    <a:pt x="404" y="604"/>
                  </a:lnTo>
                  <a:lnTo>
                    <a:pt x="404" y="612"/>
                  </a:lnTo>
                  <a:lnTo>
                    <a:pt x="404" y="616"/>
                  </a:lnTo>
                  <a:lnTo>
                    <a:pt x="400" y="616"/>
                  </a:lnTo>
                  <a:lnTo>
                    <a:pt x="392" y="616"/>
                  </a:lnTo>
                  <a:lnTo>
                    <a:pt x="392" y="620"/>
                  </a:lnTo>
                  <a:lnTo>
                    <a:pt x="392" y="624"/>
                  </a:lnTo>
                  <a:lnTo>
                    <a:pt x="396" y="628"/>
                  </a:lnTo>
                  <a:lnTo>
                    <a:pt x="392" y="632"/>
                  </a:lnTo>
                  <a:lnTo>
                    <a:pt x="396" y="640"/>
                  </a:lnTo>
                  <a:lnTo>
                    <a:pt x="392" y="640"/>
                  </a:lnTo>
                  <a:lnTo>
                    <a:pt x="388" y="644"/>
                  </a:lnTo>
                  <a:lnTo>
                    <a:pt x="384" y="648"/>
                  </a:lnTo>
                  <a:lnTo>
                    <a:pt x="384" y="652"/>
                  </a:lnTo>
                  <a:lnTo>
                    <a:pt x="380" y="652"/>
                  </a:lnTo>
                  <a:lnTo>
                    <a:pt x="368" y="652"/>
                  </a:lnTo>
                  <a:lnTo>
                    <a:pt x="360" y="656"/>
                  </a:lnTo>
                  <a:lnTo>
                    <a:pt x="356" y="656"/>
                  </a:lnTo>
                  <a:lnTo>
                    <a:pt x="352" y="660"/>
                  </a:lnTo>
                  <a:lnTo>
                    <a:pt x="352" y="664"/>
                  </a:lnTo>
                  <a:lnTo>
                    <a:pt x="352" y="668"/>
                  </a:lnTo>
                  <a:lnTo>
                    <a:pt x="356" y="676"/>
                  </a:lnTo>
                  <a:lnTo>
                    <a:pt x="356" y="680"/>
                  </a:lnTo>
                  <a:lnTo>
                    <a:pt x="352" y="692"/>
                  </a:lnTo>
                  <a:lnTo>
                    <a:pt x="352" y="696"/>
                  </a:lnTo>
                  <a:lnTo>
                    <a:pt x="348" y="696"/>
                  </a:lnTo>
                  <a:lnTo>
                    <a:pt x="348" y="700"/>
                  </a:lnTo>
                  <a:lnTo>
                    <a:pt x="344" y="700"/>
                  </a:lnTo>
                  <a:lnTo>
                    <a:pt x="340" y="700"/>
                  </a:lnTo>
                  <a:lnTo>
                    <a:pt x="340" y="704"/>
                  </a:lnTo>
                  <a:lnTo>
                    <a:pt x="344" y="708"/>
                  </a:lnTo>
                  <a:lnTo>
                    <a:pt x="344" y="712"/>
                  </a:lnTo>
                  <a:lnTo>
                    <a:pt x="344" y="716"/>
                  </a:lnTo>
                  <a:lnTo>
                    <a:pt x="340" y="720"/>
                  </a:lnTo>
                  <a:lnTo>
                    <a:pt x="340" y="724"/>
                  </a:lnTo>
                  <a:lnTo>
                    <a:pt x="340" y="728"/>
                  </a:lnTo>
                  <a:lnTo>
                    <a:pt x="340" y="732"/>
                  </a:lnTo>
                  <a:lnTo>
                    <a:pt x="336" y="732"/>
                  </a:lnTo>
                  <a:lnTo>
                    <a:pt x="332" y="732"/>
                  </a:lnTo>
                  <a:lnTo>
                    <a:pt x="328" y="732"/>
                  </a:lnTo>
                  <a:lnTo>
                    <a:pt x="324" y="732"/>
                  </a:lnTo>
                  <a:lnTo>
                    <a:pt x="320" y="736"/>
                  </a:lnTo>
                  <a:lnTo>
                    <a:pt x="320" y="740"/>
                  </a:lnTo>
                  <a:lnTo>
                    <a:pt x="316" y="744"/>
                  </a:lnTo>
                  <a:lnTo>
                    <a:pt x="312" y="744"/>
                  </a:lnTo>
                  <a:lnTo>
                    <a:pt x="308" y="744"/>
                  </a:lnTo>
                  <a:lnTo>
                    <a:pt x="304" y="744"/>
                  </a:lnTo>
                  <a:lnTo>
                    <a:pt x="308" y="736"/>
                  </a:lnTo>
                  <a:lnTo>
                    <a:pt x="308" y="732"/>
                  </a:lnTo>
                  <a:lnTo>
                    <a:pt x="304" y="732"/>
                  </a:lnTo>
                  <a:lnTo>
                    <a:pt x="304" y="724"/>
                  </a:lnTo>
                  <a:lnTo>
                    <a:pt x="304" y="716"/>
                  </a:lnTo>
                  <a:lnTo>
                    <a:pt x="296" y="720"/>
                  </a:lnTo>
                  <a:lnTo>
                    <a:pt x="296" y="724"/>
                  </a:lnTo>
                  <a:lnTo>
                    <a:pt x="292" y="728"/>
                  </a:lnTo>
                  <a:lnTo>
                    <a:pt x="288" y="724"/>
                  </a:lnTo>
                  <a:lnTo>
                    <a:pt x="284" y="724"/>
                  </a:lnTo>
                  <a:lnTo>
                    <a:pt x="284" y="720"/>
                  </a:lnTo>
                  <a:lnTo>
                    <a:pt x="280" y="724"/>
                  </a:lnTo>
                  <a:lnTo>
                    <a:pt x="280" y="728"/>
                  </a:lnTo>
                  <a:lnTo>
                    <a:pt x="280" y="732"/>
                  </a:lnTo>
                  <a:lnTo>
                    <a:pt x="284" y="732"/>
                  </a:lnTo>
                  <a:lnTo>
                    <a:pt x="284" y="736"/>
                  </a:lnTo>
                  <a:lnTo>
                    <a:pt x="280" y="736"/>
                  </a:lnTo>
                  <a:lnTo>
                    <a:pt x="268" y="736"/>
                  </a:lnTo>
                  <a:lnTo>
                    <a:pt x="264" y="740"/>
                  </a:lnTo>
                  <a:lnTo>
                    <a:pt x="268" y="744"/>
                  </a:lnTo>
                  <a:lnTo>
                    <a:pt x="268" y="748"/>
                  </a:lnTo>
                  <a:lnTo>
                    <a:pt x="264" y="748"/>
                  </a:lnTo>
                  <a:lnTo>
                    <a:pt x="260" y="744"/>
                  </a:lnTo>
                  <a:lnTo>
                    <a:pt x="256" y="744"/>
                  </a:lnTo>
                  <a:lnTo>
                    <a:pt x="252" y="740"/>
                  </a:lnTo>
                  <a:lnTo>
                    <a:pt x="248" y="736"/>
                  </a:lnTo>
                  <a:lnTo>
                    <a:pt x="244" y="736"/>
                  </a:lnTo>
                  <a:lnTo>
                    <a:pt x="232" y="732"/>
                  </a:lnTo>
                  <a:lnTo>
                    <a:pt x="228" y="732"/>
                  </a:lnTo>
                  <a:lnTo>
                    <a:pt x="228" y="736"/>
                  </a:lnTo>
                  <a:lnTo>
                    <a:pt x="228" y="740"/>
                  </a:lnTo>
                  <a:lnTo>
                    <a:pt x="224" y="740"/>
                  </a:lnTo>
                  <a:lnTo>
                    <a:pt x="224" y="744"/>
                  </a:lnTo>
                  <a:lnTo>
                    <a:pt x="220" y="744"/>
                  </a:lnTo>
                  <a:lnTo>
                    <a:pt x="216" y="748"/>
                  </a:lnTo>
                  <a:lnTo>
                    <a:pt x="216" y="744"/>
                  </a:lnTo>
                  <a:lnTo>
                    <a:pt x="216" y="740"/>
                  </a:lnTo>
                  <a:lnTo>
                    <a:pt x="216" y="736"/>
                  </a:lnTo>
                  <a:lnTo>
                    <a:pt x="208" y="732"/>
                  </a:lnTo>
                  <a:lnTo>
                    <a:pt x="204" y="732"/>
                  </a:lnTo>
                  <a:lnTo>
                    <a:pt x="200" y="728"/>
                  </a:lnTo>
                  <a:lnTo>
                    <a:pt x="200" y="716"/>
                  </a:lnTo>
                  <a:lnTo>
                    <a:pt x="200" y="712"/>
                  </a:lnTo>
                  <a:lnTo>
                    <a:pt x="200" y="704"/>
                  </a:lnTo>
                  <a:lnTo>
                    <a:pt x="196" y="700"/>
                  </a:lnTo>
                  <a:lnTo>
                    <a:pt x="192" y="700"/>
                  </a:lnTo>
                  <a:lnTo>
                    <a:pt x="188" y="704"/>
                  </a:lnTo>
                  <a:lnTo>
                    <a:pt x="184" y="704"/>
                  </a:lnTo>
                  <a:lnTo>
                    <a:pt x="180" y="704"/>
                  </a:lnTo>
                  <a:lnTo>
                    <a:pt x="184" y="696"/>
                  </a:lnTo>
                  <a:lnTo>
                    <a:pt x="192" y="688"/>
                  </a:lnTo>
                  <a:lnTo>
                    <a:pt x="196" y="688"/>
                  </a:lnTo>
                  <a:lnTo>
                    <a:pt x="196" y="684"/>
                  </a:lnTo>
                  <a:lnTo>
                    <a:pt x="192" y="684"/>
                  </a:lnTo>
                  <a:lnTo>
                    <a:pt x="188" y="684"/>
                  </a:lnTo>
                  <a:lnTo>
                    <a:pt x="188" y="680"/>
                  </a:lnTo>
                  <a:lnTo>
                    <a:pt x="184" y="680"/>
                  </a:lnTo>
                  <a:lnTo>
                    <a:pt x="180" y="676"/>
                  </a:lnTo>
                  <a:lnTo>
                    <a:pt x="180" y="672"/>
                  </a:lnTo>
                  <a:lnTo>
                    <a:pt x="176" y="672"/>
                  </a:lnTo>
                  <a:lnTo>
                    <a:pt x="172" y="672"/>
                  </a:lnTo>
                  <a:lnTo>
                    <a:pt x="176" y="660"/>
                  </a:lnTo>
                  <a:lnTo>
                    <a:pt x="176" y="656"/>
                  </a:lnTo>
                  <a:lnTo>
                    <a:pt x="176" y="652"/>
                  </a:lnTo>
                  <a:lnTo>
                    <a:pt x="168" y="644"/>
                  </a:lnTo>
                  <a:lnTo>
                    <a:pt x="164" y="644"/>
                  </a:lnTo>
                  <a:lnTo>
                    <a:pt x="164" y="640"/>
                  </a:lnTo>
                  <a:lnTo>
                    <a:pt x="168" y="636"/>
                  </a:lnTo>
                  <a:lnTo>
                    <a:pt x="164" y="632"/>
                  </a:lnTo>
                  <a:lnTo>
                    <a:pt x="160" y="632"/>
                  </a:lnTo>
                  <a:lnTo>
                    <a:pt x="156" y="628"/>
                  </a:lnTo>
                  <a:lnTo>
                    <a:pt x="152" y="628"/>
                  </a:lnTo>
                  <a:lnTo>
                    <a:pt x="148" y="628"/>
                  </a:lnTo>
                  <a:lnTo>
                    <a:pt x="144" y="632"/>
                  </a:lnTo>
                  <a:lnTo>
                    <a:pt x="148" y="632"/>
                  </a:lnTo>
                  <a:lnTo>
                    <a:pt x="148" y="636"/>
                  </a:lnTo>
                  <a:lnTo>
                    <a:pt x="148" y="640"/>
                  </a:lnTo>
                  <a:lnTo>
                    <a:pt x="144" y="640"/>
                  </a:lnTo>
                  <a:lnTo>
                    <a:pt x="136" y="644"/>
                  </a:lnTo>
                  <a:lnTo>
                    <a:pt x="132" y="644"/>
                  </a:lnTo>
                  <a:lnTo>
                    <a:pt x="132" y="648"/>
                  </a:lnTo>
                  <a:lnTo>
                    <a:pt x="128" y="652"/>
                  </a:lnTo>
                  <a:lnTo>
                    <a:pt x="120" y="65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264"/>
            <p:cNvSpPr>
              <a:spLocks noEditPoints="1"/>
            </p:cNvSpPr>
            <p:nvPr/>
          </p:nvSpPr>
          <p:spPr bwMode="auto">
            <a:xfrm>
              <a:off x="1146" y="834"/>
              <a:ext cx="616" cy="628"/>
            </a:xfrm>
            <a:custGeom>
              <a:avLst/>
              <a:gdLst>
                <a:gd name="T0" fmla="*/ 544 w 616"/>
                <a:gd name="T1" fmla="*/ 268 h 628"/>
                <a:gd name="T2" fmla="*/ 552 w 616"/>
                <a:gd name="T3" fmla="*/ 328 h 628"/>
                <a:gd name="T4" fmla="*/ 560 w 616"/>
                <a:gd name="T5" fmla="*/ 396 h 628"/>
                <a:gd name="T6" fmla="*/ 564 w 616"/>
                <a:gd name="T7" fmla="*/ 448 h 628"/>
                <a:gd name="T8" fmla="*/ 576 w 616"/>
                <a:gd name="T9" fmla="*/ 540 h 628"/>
                <a:gd name="T10" fmla="*/ 580 w 616"/>
                <a:gd name="T11" fmla="*/ 588 h 628"/>
                <a:gd name="T12" fmla="*/ 520 w 616"/>
                <a:gd name="T13" fmla="*/ 588 h 628"/>
                <a:gd name="T14" fmla="*/ 456 w 616"/>
                <a:gd name="T15" fmla="*/ 588 h 628"/>
                <a:gd name="T16" fmla="*/ 400 w 616"/>
                <a:gd name="T17" fmla="*/ 588 h 628"/>
                <a:gd name="T18" fmla="*/ 384 w 616"/>
                <a:gd name="T19" fmla="*/ 584 h 628"/>
                <a:gd name="T20" fmla="*/ 364 w 616"/>
                <a:gd name="T21" fmla="*/ 596 h 628"/>
                <a:gd name="T22" fmla="*/ 332 w 616"/>
                <a:gd name="T23" fmla="*/ 592 h 628"/>
                <a:gd name="T24" fmla="*/ 316 w 616"/>
                <a:gd name="T25" fmla="*/ 600 h 628"/>
                <a:gd name="T26" fmla="*/ 292 w 616"/>
                <a:gd name="T27" fmla="*/ 592 h 628"/>
                <a:gd name="T28" fmla="*/ 280 w 616"/>
                <a:gd name="T29" fmla="*/ 584 h 628"/>
                <a:gd name="T30" fmla="*/ 264 w 616"/>
                <a:gd name="T31" fmla="*/ 600 h 628"/>
                <a:gd name="T32" fmla="*/ 264 w 616"/>
                <a:gd name="T33" fmla="*/ 620 h 628"/>
                <a:gd name="T34" fmla="*/ 248 w 616"/>
                <a:gd name="T35" fmla="*/ 628 h 628"/>
                <a:gd name="T36" fmla="*/ 232 w 616"/>
                <a:gd name="T37" fmla="*/ 620 h 628"/>
                <a:gd name="T38" fmla="*/ 220 w 616"/>
                <a:gd name="T39" fmla="*/ 612 h 628"/>
                <a:gd name="T40" fmla="*/ 208 w 616"/>
                <a:gd name="T41" fmla="*/ 600 h 628"/>
                <a:gd name="T42" fmla="*/ 196 w 616"/>
                <a:gd name="T43" fmla="*/ 584 h 628"/>
                <a:gd name="T44" fmla="*/ 172 w 616"/>
                <a:gd name="T45" fmla="*/ 560 h 628"/>
                <a:gd name="T46" fmla="*/ 152 w 616"/>
                <a:gd name="T47" fmla="*/ 548 h 628"/>
                <a:gd name="T48" fmla="*/ 120 w 616"/>
                <a:gd name="T49" fmla="*/ 532 h 628"/>
                <a:gd name="T50" fmla="*/ 100 w 616"/>
                <a:gd name="T51" fmla="*/ 536 h 628"/>
                <a:gd name="T52" fmla="*/ 76 w 616"/>
                <a:gd name="T53" fmla="*/ 540 h 628"/>
                <a:gd name="T54" fmla="*/ 52 w 616"/>
                <a:gd name="T55" fmla="*/ 540 h 628"/>
                <a:gd name="T56" fmla="*/ 36 w 616"/>
                <a:gd name="T57" fmla="*/ 540 h 628"/>
                <a:gd name="T58" fmla="*/ 28 w 616"/>
                <a:gd name="T59" fmla="*/ 560 h 628"/>
                <a:gd name="T60" fmla="*/ 32 w 616"/>
                <a:gd name="T61" fmla="*/ 532 h 628"/>
                <a:gd name="T62" fmla="*/ 44 w 616"/>
                <a:gd name="T63" fmla="*/ 504 h 628"/>
                <a:gd name="T64" fmla="*/ 52 w 616"/>
                <a:gd name="T65" fmla="*/ 476 h 628"/>
                <a:gd name="T66" fmla="*/ 48 w 616"/>
                <a:gd name="T67" fmla="*/ 444 h 628"/>
                <a:gd name="T68" fmla="*/ 44 w 616"/>
                <a:gd name="T69" fmla="*/ 420 h 628"/>
                <a:gd name="T70" fmla="*/ 28 w 616"/>
                <a:gd name="T71" fmla="*/ 400 h 628"/>
                <a:gd name="T72" fmla="*/ 36 w 616"/>
                <a:gd name="T73" fmla="*/ 388 h 628"/>
                <a:gd name="T74" fmla="*/ 36 w 616"/>
                <a:gd name="T75" fmla="*/ 384 h 628"/>
                <a:gd name="T76" fmla="*/ 40 w 616"/>
                <a:gd name="T77" fmla="*/ 348 h 628"/>
                <a:gd name="T78" fmla="*/ 28 w 616"/>
                <a:gd name="T79" fmla="*/ 332 h 628"/>
                <a:gd name="T80" fmla="*/ 8 w 616"/>
                <a:gd name="T81" fmla="*/ 304 h 628"/>
                <a:gd name="T82" fmla="*/ 0 w 616"/>
                <a:gd name="T83" fmla="*/ 320 h 628"/>
                <a:gd name="T84" fmla="*/ 4 w 616"/>
                <a:gd name="T85" fmla="*/ 296 h 628"/>
                <a:gd name="T86" fmla="*/ 68 w 616"/>
                <a:gd name="T87" fmla="*/ 296 h 628"/>
                <a:gd name="T88" fmla="*/ 140 w 616"/>
                <a:gd name="T89" fmla="*/ 296 h 628"/>
                <a:gd name="T90" fmla="*/ 204 w 616"/>
                <a:gd name="T91" fmla="*/ 272 h 628"/>
                <a:gd name="T92" fmla="*/ 200 w 616"/>
                <a:gd name="T93" fmla="*/ 236 h 628"/>
                <a:gd name="T94" fmla="*/ 216 w 616"/>
                <a:gd name="T95" fmla="*/ 204 h 628"/>
                <a:gd name="T96" fmla="*/ 248 w 616"/>
                <a:gd name="T97" fmla="*/ 192 h 628"/>
                <a:gd name="T98" fmla="*/ 252 w 616"/>
                <a:gd name="T99" fmla="*/ 144 h 628"/>
                <a:gd name="T100" fmla="*/ 252 w 616"/>
                <a:gd name="T101" fmla="*/ 96 h 628"/>
                <a:gd name="T102" fmla="*/ 292 w 616"/>
                <a:gd name="T103" fmla="*/ 64 h 628"/>
                <a:gd name="T104" fmla="*/ 360 w 616"/>
                <a:gd name="T105" fmla="*/ 64 h 628"/>
                <a:gd name="T106" fmla="*/ 420 w 616"/>
                <a:gd name="T107" fmla="*/ 64 h 628"/>
                <a:gd name="T108" fmla="*/ 420 w 616"/>
                <a:gd name="T109" fmla="*/ 16 h 628"/>
                <a:gd name="T110" fmla="*/ 468 w 616"/>
                <a:gd name="T111" fmla="*/ 24 h 628"/>
                <a:gd name="T112" fmla="*/ 516 w 616"/>
                <a:gd name="T113" fmla="*/ 52 h 628"/>
                <a:gd name="T114" fmla="*/ 592 w 616"/>
                <a:gd name="T115" fmla="*/ 96 h 628"/>
                <a:gd name="T116" fmla="*/ 608 w 616"/>
                <a:gd name="T117" fmla="*/ 112 h 628"/>
                <a:gd name="T118" fmla="*/ 528 w 616"/>
                <a:gd name="T119" fmla="*/ 112 h 628"/>
                <a:gd name="T120" fmla="*/ 532 w 616"/>
                <a:gd name="T121" fmla="*/ 168 h 628"/>
                <a:gd name="T122" fmla="*/ 32 w 616"/>
                <a:gd name="T123" fmla="*/ 37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6" h="628">
                  <a:moveTo>
                    <a:pt x="540" y="212"/>
                  </a:moveTo>
                  <a:lnTo>
                    <a:pt x="540" y="220"/>
                  </a:lnTo>
                  <a:lnTo>
                    <a:pt x="540" y="232"/>
                  </a:lnTo>
                  <a:lnTo>
                    <a:pt x="544" y="260"/>
                  </a:lnTo>
                  <a:lnTo>
                    <a:pt x="544" y="268"/>
                  </a:lnTo>
                  <a:lnTo>
                    <a:pt x="548" y="284"/>
                  </a:lnTo>
                  <a:lnTo>
                    <a:pt x="548" y="292"/>
                  </a:lnTo>
                  <a:lnTo>
                    <a:pt x="548" y="304"/>
                  </a:lnTo>
                  <a:lnTo>
                    <a:pt x="548" y="312"/>
                  </a:lnTo>
                  <a:lnTo>
                    <a:pt x="552" y="328"/>
                  </a:lnTo>
                  <a:lnTo>
                    <a:pt x="552" y="336"/>
                  </a:lnTo>
                  <a:lnTo>
                    <a:pt x="556" y="356"/>
                  </a:lnTo>
                  <a:lnTo>
                    <a:pt x="556" y="372"/>
                  </a:lnTo>
                  <a:lnTo>
                    <a:pt x="556" y="380"/>
                  </a:lnTo>
                  <a:lnTo>
                    <a:pt x="560" y="396"/>
                  </a:lnTo>
                  <a:lnTo>
                    <a:pt x="560" y="404"/>
                  </a:lnTo>
                  <a:lnTo>
                    <a:pt x="560" y="412"/>
                  </a:lnTo>
                  <a:lnTo>
                    <a:pt x="564" y="424"/>
                  </a:lnTo>
                  <a:lnTo>
                    <a:pt x="564" y="432"/>
                  </a:lnTo>
                  <a:lnTo>
                    <a:pt x="564" y="448"/>
                  </a:lnTo>
                  <a:lnTo>
                    <a:pt x="564" y="456"/>
                  </a:lnTo>
                  <a:lnTo>
                    <a:pt x="568" y="472"/>
                  </a:lnTo>
                  <a:lnTo>
                    <a:pt x="572" y="496"/>
                  </a:lnTo>
                  <a:lnTo>
                    <a:pt x="572" y="528"/>
                  </a:lnTo>
                  <a:lnTo>
                    <a:pt x="576" y="540"/>
                  </a:lnTo>
                  <a:lnTo>
                    <a:pt x="588" y="548"/>
                  </a:lnTo>
                  <a:lnTo>
                    <a:pt x="588" y="560"/>
                  </a:lnTo>
                  <a:lnTo>
                    <a:pt x="584" y="560"/>
                  </a:lnTo>
                  <a:lnTo>
                    <a:pt x="584" y="572"/>
                  </a:lnTo>
                  <a:lnTo>
                    <a:pt x="580" y="588"/>
                  </a:lnTo>
                  <a:lnTo>
                    <a:pt x="576" y="588"/>
                  </a:lnTo>
                  <a:lnTo>
                    <a:pt x="556" y="588"/>
                  </a:lnTo>
                  <a:lnTo>
                    <a:pt x="540" y="588"/>
                  </a:lnTo>
                  <a:lnTo>
                    <a:pt x="532" y="588"/>
                  </a:lnTo>
                  <a:lnTo>
                    <a:pt x="520" y="588"/>
                  </a:lnTo>
                  <a:lnTo>
                    <a:pt x="504" y="588"/>
                  </a:lnTo>
                  <a:lnTo>
                    <a:pt x="488" y="588"/>
                  </a:lnTo>
                  <a:lnTo>
                    <a:pt x="480" y="588"/>
                  </a:lnTo>
                  <a:lnTo>
                    <a:pt x="472" y="588"/>
                  </a:lnTo>
                  <a:lnTo>
                    <a:pt x="456" y="588"/>
                  </a:lnTo>
                  <a:lnTo>
                    <a:pt x="452" y="588"/>
                  </a:lnTo>
                  <a:lnTo>
                    <a:pt x="428" y="588"/>
                  </a:lnTo>
                  <a:lnTo>
                    <a:pt x="424" y="588"/>
                  </a:lnTo>
                  <a:lnTo>
                    <a:pt x="404" y="588"/>
                  </a:lnTo>
                  <a:lnTo>
                    <a:pt x="400" y="588"/>
                  </a:lnTo>
                  <a:lnTo>
                    <a:pt x="396" y="588"/>
                  </a:lnTo>
                  <a:lnTo>
                    <a:pt x="392" y="588"/>
                  </a:lnTo>
                  <a:lnTo>
                    <a:pt x="388" y="588"/>
                  </a:lnTo>
                  <a:lnTo>
                    <a:pt x="388" y="580"/>
                  </a:lnTo>
                  <a:lnTo>
                    <a:pt x="384" y="584"/>
                  </a:lnTo>
                  <a:lnTo>
                    <a:pt x="384" y="592"/>
                  </a:lnTo>
                  <a:lnTo>
                    <a:pt x="372" y="592"/>
                  </a:lnTo>
                  <a:lnTo>
                    <a:pt x="368" y="592"/>
                  </a:lnTo>
                  <a:lnTo>
                    <a:pt x="368" y="596"/>
                  </a:lnTo>
                  <a:lnTo>
                    <a:pt x="364" y="596"/>
                  </a:lnTo>
                  <a:lnTo>
                    <a:pt x="352" y="596"/>
                  </a:lnTo>
                  <a:lnTo>
                    <a:pt x="348" y="596"/>
                  </a:lnTo>
                  <a:lnTo>
                    <a:pt x="344" y="596"/>
                  </a:lnTo>
                  <a:lnTo>
                    <a:pt x="340" y="592"/>
                  </a:lnTo>
                  <a:lnTo>
                    <a:pt x="332" y="592"/>
                  </a:lnTo>
                  <a:lnTo>
                    <a:pt x="324" y="592"/>
                  </a:lnTo>
                  <a:lnTo>
                    <a:pt x="320" y="592"/>
                  </a:lnTo>
                  <a:lnTo>
                    <a:pt x="320" y="596"/>
                  </a:lnTo>
                  <a:lnTo>
                    <a:pt x="316" y="596"/>
                  </a:lnTo>
                  <a:lnTo>
                    <a:pt x="316" y="600"/>
                  </a:lnTo>
                  <a:lnTo>
                    <a:pt x="312" y="604"/>
                  </a:lnTo>
                  <a:lnTo>
                    <a:pt x="308" y="608"/>
                  </a:lnTo>
                  <a:lnTo>
                    <a:pt x="304" y="604"/>
                  </a:lnTo>
                  <a:lnTo>
                    <a:pt x="296" y="596"/>
                  </a:lnTo>
                  <a:lnTo>
                    <a:pt x="292" y="592"/>
                  </a:lnTo>
                  <a:lnTo>
                    <a:pt x="288" y="592"/>
                  </a:lnTo>
                  <a:lnTo>
                    <a:pt x="288" y="588"/>
                  </a:lnTo>
                  <a:lnTo>
                    <a:pt x="284" y="588"/>
                  </a:lnTo>
                  <a:lnTo>
                    <a:pt x="284" y="584"/>
                  </a:lnTo>
                  <a:lnTo>
                    <a:pt x="280" y="584"/>
                  </a:lnTo>
                  <a:lnTo>
                    <a:pt x="276" y="584"/>
                  </a:lnTo>
                  <a:lnTo>
                    <a:pt x="272" y="588"/>
                  </a:lnTo>
                  <a:lnTo>
                    <a:pt x="268" y="588"/>
                  </a:lnTo>
                  <a:lnTo>
                    <a:pt x="268" y="592"/>
                  </a:lnTo>
                  <a:lnTo>
                    <a:pt x="264" y="600"/>
                  </a:lnTo>
                  <a:lnTo>
                    <a:pt x="264" y="604"/>
                  </a:lnTo>
                  <a:lnTo>
                    <a:pt x="260" y="612"/>
                  </a:lnTo>
                  <a:lnTo>
                    <a:pt x="264" y="612"/>
                  </a:lnTo>
                  <a:lnTo>
                    <a:pt x="264" y="616"/>
                  </a:lnTo>
                  <a:lnTo>
                    <a:pt x="264" y="620"/>
                  </a:lnTo>
                  <a:lnTo>
                    <a:pt x="260" y="620"/>
                  </a:lnTo>
                  <a:lnTo>
                    <a:pt x="260" y="624"/>
                  </a:lnTo>
                  <a:lnTo>
                    <a:pt x="256" y="628"/>
                  </a:lnTo>
                  <a:lnTo>
                    <a:pt x="252" y="628"/>
                  </a:lnTo>
                  <a:lnTo>
                    <a:pt x="248" y="628"/>
                  </a:lnTo>
                  <a:lnTo>
                    <a:pt x="244" y="628"/>
                  </a:lnTo>
                  <a:lnTo>
                    <a:pt x="240" y="628"/>
                  </a:lnTo>
                  <a:lnTo>
                    <a:pt x="240" y="624"/>
                  </a:lnTo>
                  <a:lnTo>
                    <a:pt x="232" y="624"/>
                  </a:lnTo>
                  <a:lnTo>
                    <a:pt x="232" y="620"/>
                  </a:lnTo>
                  <a:lnTo>
                    <a:pt x="232" y="616"/>
                  </a:lnTo>
                  <a:lnTo>
                    <a:pt x="228" y="616"/>
                  </a:lnTo>
                  <a:lnTo>
                    <a:pt x="224" y="608"/>
                  </a:lnTo>
                  <a:lnTo>
                    <a:pt x="220" y="608"/>
                  </a:lnTo>
                  <a:lnTo>
                    <a:pt x="220" y="612"/>
                  </a:lnTo>
                  <a:lnTo>
                    <a:pt x="216" y="608"/>
                  </a:lnTo>
                  <a:lnTo>
                    <a:pt x="212" y="604"/>
                  </a:lnTo>
                  <a:lnTo>
                    <a:pt x="208" y="600"/>
                  </a:lnTo>
                  <a:lnTo>
                    <a:pt x="212" y="600"/>
                  </a:lnTo>
                  <a:lnTo>
                    <a:pt x="208" y="600"/>
                  </a:lnTo>
                  <a:lnTo>
                    <a:pt x="208" y="596"/>
                  </a:lnTo>
                  <a:lnTo>
                    <a:pt x="204" y="588"/>
                  </a:lnTo>
                  <a:lnTo>
                    <a:pt x="200" y="592"/>
                  </a:lnTo>
                  <a:lnTo>
                    <a:pt x="200" y="588"/>
                  </a:lnTo>
                  <a:lnTo>
                    <a:pt x="196" y="584"/>
                  </a:lnTo>
                  <a:lnTo>
                    <a:pt x="192" y="580"/>
                  </a:lnTo>
                  <a:lnTo>
                    <a:pt x="188" y="568"/>
                  </a:lnTo>
                  <a:lnTo>
                    <a:pt x="184" y="564"/>
                  </a:lnTo>
                  <a:lnTo>
                    <a:pt x="176" y="560"/>
                  </a:lnTo>
                  <a:lnTo>
                    <a:pt x="172" y="560"/>
                  </a:lnTo>
                  <a:lnTo>
                    <a:pt x="168" y="556"/>
                  </a:lnTo>
                  <a:lnTo>
                    <a:pt x="164" y="560"/>
                  </a:lnTo>
                  <a:lnTo>
                    <a:pt x="156" y="552"/>
                  </a:lnTo>
                  <a:lnTo>
                    <a:pt x="156" y="548"/>
                  </a:lnTo>
                  <a:lnTo>
                    <a:pt x="152" y="548"/>
                  </a:lnTo>
                  <a:lnTo>
                    <a:pt x="144" y="536"/>
                  </a:lnTo>
                  <a:lnTo>
                    <a:pt x="136" y="532"/>
                  </a:lnTo>
                  <a:lnTo>
                    <a:pt x="132" y="532"/>
                  </a:lnTo>
                  <a:lnTo>
                    <a:pt x="128" y="532"/>
                  </a:lnTo>
                  <a:lnTo>
                    <a:pt x="120" y="532"/>
                  </a:lnTo>
                  <a:lnTo>
                    <a:pt x="116" y="532"/>
                  </a:lnTo>
                  <a:lnTo>
                    <a:pt x="112" y="532"/>
                  </a:lnTo>
                  <a:lnTo>
                    <a:pt x="108" y="532"/>
                  </a:lnTo>
                  <a:lnTo>
                    <a:pt x="104" y="532"/>
                  </a:lnTo>
                  <a:lnTo>
                    <a:pt x="100" y="536"/>
                  </a:lnTo>
                  <a:lnTo>
                    <a:pt x="92" y="536"/>
                  </a:lnTo>
                  <a:lnTo>
                    <a:pt x="84" y="536"/>
                  </a:lnTo>
                  <a:lnTo>
                    <a:pt x="80" y="536"/>
                  </a:lnTo>
                  <a:lnTo>
                    <a:pt x="76" y="536"/>
                  </a:lnTo>
                  <a:lnTo>
                    <a:pt x="76" y="540"/>
                  </a:lnTo>
                  <a:lnTo>
                    <a:pt x="68" y="540"/>
                  </a:lnTo>
                  <a:lnTo>
                    <a:pt x="64" y="540"/>
                  </a:lnTo>
                  <a:lnTo>
                    <a:pt x="60" y="540"/>
                  </a:lnTo>
                  <a:lnTo>
                    <a:pt x="56" y="540"/>
                  </a:lnTo>
                  <a:lnTo>
                    <a:pt x="52" y="540"/>
                  </a:lnTo>
                  <a:lnTo>
                    <a:pt x="48" y="540"/>
                  </a:lnTo>
                  <a:lnTo>
                    <a:pt x="48" y="536"/>
                  </a:lnTo>
                  <a:lnTo>
                    <a:pt x="44" y="536"/>
                  </a:lnTo>
                  <a:lnTo>
                    <a:pt x="40" y="540"/>
                  </a:lnTo>
                  <a:lnTo>
                    <a:pt x="36" y="540"/>
                  </a:lnTo>
                  <a:lnTo>
                    <a:pt x="36" y="544"/>
                  </a:lnTo>
                  <a:lnTo>
                    <a:pt x="36" y="548"/>
                  </a:lnTo>
                  <a:lnTo>
                    <a:pt x="36" y="552"/>
                  </a:lnTo>
                  <a:lnTo>
                    <a:pt x="32" y="552"/>
                  </a:lnTo>
                  <a:lnTo>
                    <a:pt x="28" y="560"/>
                  </a:lnTo>
                  <a:lnTo>
                    <a:pt x="28" y="548"/>
                  </a:lnTo>
                  <a:lnTo>
                    <a:pt x="28" y="544"/>
                  </a:lnTo>
                  <a:lnTo>
                    <a:pt x="28" y="540"/>
                  </a:lnTo>
                  <a:lnTo>
                    <a:pt x="28" y="536"/>
                  </a:lnTo>
                  <a:lnTo>
                    <a:pt x="32" y="532"/>
                  </a:lnTo>
                  <a:lnTo>
                    <a:pt x="32" y="528"/>
                  </a:lnTo>
                  <a:lnTo>
                    <a:pt x="32" y="524"/>
                  </a:lnTo>
                  <a:lnTo>
                    <a:pt x="36" y="516"/>
                  </a:lnTo>
                  <a:lnTo>
                    <a:pt x="40" y="512"/>
                  </a:lnTo>
                  <a:lnTo>
                    <a:pt x="44" y="504"/>
                  </a:lnTo>
                  <a:lnTo>
                    <a:pt x="48" y="496"/>
                  </a:lnTo>
                  <a:lnTo>
                    <a:pt x="48" y="492"/>
                  </a:lnTo>
                  <a:lnTo>
                    <a:pt x="48" y="488"/>
                  </a:lnTo>
                  <a:lnTo>
                    <a:pt x="48" y="484"/>
                  </a:lnTo>
                  <a:lnTo>
                    <a:pt x="52" y="476"/>
                  </a:lnTo>
                  <a:lnTo>
                    <a:pt x="52" y="468"/>
                  </a:lnTo>
                  <a:lnTo>
                    <a:pt x="52" y="460"/>
                  </a:lnTo>
                  <a:lnTo>
                    <a:pt x="52" y="456"/>
                  </a:lnTo>
                  <a:lnTo>
                    <a:pt x="52" y="452"/>
                  </a:lnTo>
                  <a:lnTo>
                    <a:pt x="48" y="444"/>
                  </a:lnTo>
                  <a:lnTo>
                    <a:pt x="52" y="444"/>
                  </a:lnTo>
                  <a:lnTo>
                    <a:pt x="48" y="440"/>
                  </a:lnTo>
                  <a:lnTo>
                    <a:pt x="48" y="436"/>
                  </a:lnTo>
                  <a:lnTo>
                    <a:pt x="44" y="428"/>
                  </a:lnTo>
                  <a:lnTo>
                    <a:pt x="44" y="420"/>
                  </a:lnTo>
                  <a:lnTo>
                    <a:pt x="44" y="416"/>
                  </a:lnTo>
                  <a:lnTo>
                    <a:pt x="40" y="412"/>
                  </a:lnTo>
                  <a:lnTo>
                    <a:pt x="40" y="408"/>
                  </a:lnTo>
                  <a:lnTo>
                    <a:pt x="36" y="404"/>
                  </a:lnTo>
                  <a:lnTo>
                    <a:pt x="28" y="400"/>
                  </a:lnTo>
                  <a:lnTo>
                    <a:pt x="28" y="396"/>
                  </a:lnTo>
                  <a:lnTo>
                    <a:pt x="32" y="396"/>
                  </a:lnTo>
                  <a:lnTo>
                    <a:pt x="36" y="392"/>
                  </a:lnTo>
                  <a:lnTo>
                    <a:pt x="40" y="388"/>
                  </a:lnTo>
                  <a:lnTo>
                    <a:pt x="36" y="388"/>
                  </a:lnTo>
                  <a:lnTo>
                    <a:pt x="32" y="392"/>
                  </a:lnTo>
                  <a:lnTo>
                    <a:pt x="28" y="392"/>
                  </a:lnTo>
                  <a:lnTo>
                    <a:pt x="32" y="388"/>
                  </a:lnTo>
                  <a:lnTo>
                    <a:pt x="32" y="384"/>
                  </a:lnTo>
                  <a:lnTo>
                    <a:pt x="36" y="384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4" y="364"/>
                  </a:lnTo>
                  <a:lnTo>
                    <a:pt x="44" y="352"/>
                  </a:lnTo>
                  <a:lnTo>
                    <a:pt x="40" y="348"/>
                  </a:lnTo>
                  <a:lnTo>
                    <a:pt x="36" y="344"/>
                  </a:lnTo>
                  <a:lnTo>
                    <a:pt x="36" y="336"/>
                  </a:lnTo>
                  <a:lnTo>
                    <a:pt x="32" y="332"/>
                  </a:lnTo>
                  <a:lnTo>
                    <a:pt x="28" y="328"/>
                  </a:lnTo>
                  <a:lnTo>
                    <a:pt x="28" y="332"/>
                  </a:lnTo>
                  <a:lnTo>
                    <a:pt x="24" y="336"/>
                  </a:lnTo>
                  <a:lnTo>
                    <a:pt x="24" y="332"/>
                  </a:lnTo>
                  <a:lnTo>
                    <a:pt x="20" y="332"/>
                  </a:lnTo>
                  <a:lnTo>
                    <a:pt x="8" y="308"/>
                  </a:lnTo>
                  <a:lnTo>
                    <a:pt x="8" y="304"/>
                  </a:lnTo>
                  <a:lnTo>
                    <a:pt x="4" y="312"/>
                  </a:lnTo>
                  <a:lnTo>
                    <a:pt x="4" y="316"/>
                  </a:lnTo>
                  <a:lnTo>
                    <a:pt x="0" y="320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4" y="308"/>
                  </a:lnTo>
                  <a:lnTo>
                    <a:pt x="4" y="300"/>
                  </a:lnTo>
                  <a:lnTo>
                    <a:pt x="4" y="296"/>
                  </a:lnTo>
                  <a:lnTo>
                    <a:pt x="24" y="296"/>
                  </a:lnTo>
                  <a:lnTo>
                    <a:pt x="44" y="296"/>
                  </a:lnTo>
                  <a:lnTo>
                    <a:pt x="52" y="296"/>
                  </a:lnTo>
                  <a:lnTo>
                    <a:pt x="60" y="296"/>
                  </a:lnTo>
                  <a:lnTo>
                    <a:pt x="68" y="296"/>
                  </a:lnTo>
                  <a:lnTo>
                    <a:pt x="92" y="296"/>
                  </a:lnTo>
                  <a:lnTo>
                    <a:pt x="104" y="296"/>
                  </a:lnTo>
                  <a:lnTo>
                    <a:pt x="120" y="296"/>
                  </a:lnTo>
                  <a:lnTo>
                    <a:pt x="132" y="296"/>
                  </a:lnTo>
                  <a:lnTo>
                    <a:pt x="140" y="296"/>
                  </a:lnTo>
                  <a:lnTo>
                    <a:pt x="160" y="296"/>
                  </a:lnTo>
                  <a:lnTo>
                    <a:pt x="184" y="296"/>
                  </a:lnTo>
                  <a:lnTo>
                    <a:pt x="204" y="296"/>
                  </a:lnTo>
                  <a:lnTo>
                    <a:pt x="204" y="292"/>
                  </a:lnTo>
                  <a:lnTo>
                    <a:pt x="204" y="272"/>
                  </a:lnTo>
                  <a:lnTo>
                    <a:pt x="200" y="260"/>
                  </a:lnTo>
                  <a:lnTo>
                    <a:pt x="200" y="252"/>
                  </a:lnTo>
                  <a:lnTo>
                    <a:pt x="200" y="248"/>
                  </a:lnTo>
                  <a:lnTo>
                    <a:pt x="200" y="240"/>
                  </a:lnTo>
                  <a:lnTo>
                    <a:pt x="200" y="236"/>
                  </a:lnTo>
                  <a:lnTo>
                    <a:pt x="196" y="224"/>
                  </a:lnTo>
                  <a:lnTo>
                    <a:pt x="200" y="220"/>
                  </a:lnTo>
                  <a:lnTo>
                    <a:pt x="200" y="216"/>
                  </a:lnTo>
                  <a:lnTo>
                    <a:pt x="204" y="212"/>
                  </a:lnTo>
                  <a:lnTo>
                    <a:pt x="216" y="204"/>
                  </a:lnTo>
                  <a:lnTo>
                    <a:pt x="220" y="200"/>
                  </a:lnTo>
                  <a:lnTo>
                    <a:pt x="224" y="200"/>
                  </a:lnTo>
                  <a:lnTo>
                    <a:pt x="236" y="196"/>
                  </a:lnTo>
                  <a:lnTo>
                    <a:pt x="244" y="196"/>
                  </a:lnTo>
                  <a:lnTo>
                    <a:pt x="248" y="192"/>
                  </a:lnTo>
                  <a:lnTo>
                    <a:pt x="252" y="192"/>
                  </a:lnTo>
                  <a:lnTo>
                    <a:pt x="252" y="172"/>
                  </a:lnTo>
                  <a:lnTo>
                    <a:pt x="252" y="164"/>
                  </a:lnTo>
                  <a:lnTo>
                    <a:pt x="252" y="148"/>
                  </a:lnTo>
                  <a:lnTo>
                    <a:pt x="252" y="144"/>
                  </a:lnTo>
                  <a:lnTo>
                    <a:pt x="252" y="124"/>
                  </a:lnTo>
                  <a:lnTo>
                    <a:pt x="252" y="120"/>
                  </a:lnTo>
                  <a:lnTo>
                    <a:pt x="252" y="104"/>
                  </a:lnTo>
                  <a:lnTo>
                    <a:pt x="252" y="100"/>
                  </a:lnTo>
                  <a:lnTo>
                    <a:pt x="252" y="96"/>
                  </a:lnTo>
                  <a:lnTo>
                    <a:pt x="252" y="80"/>
                  </a:lnTo>
                  <a:lnTo>
                    <a:pt x="252" y="76"/>
                  </a:lnTo>
                  <a:lnTo>
                    <a:pt x="252" y="64"/>
                  </a:lnTo>
                  <a:lnTo>
                    <a:pt x="268" y="64"/>
                  </a:lnTo>
                  <a:lnTo>
                    <a:pt x="292" y="64"/>
                  </a:lnTo>
                  <a:lnTo>
                    <a:pt x="316" y="64"/>
                  </a:lnTo>
                  <a:lnTo>
                    <a:pt x="328" y="64"/>
                  </a:lnTo>
                  <a:lnTo>
                    <a:pt x="348" y="64"/>
                  </a:lnTo>
                  <a:lnTo>
                    <a:pt x="356" y="64"/>
                  </a:lnTo>
                  <a:lnTo>
                    <a:pt x="360" y="64"/>
                  </a:lnTo>
                  <a:lnTo>
                    <a:pt x="368" y="64"/>
                  </a:lnTo>
                  <a:lnTo>
                    <a:pt x="372" y="64"/>
                  </a:lnTo>
                  <a:lnTo>
                    <a:pt x="376" y="64"/>
                  </a:lnTo>
                  <a:lnTo>
                    <a:pt x="384" y="64"/>
                  </a:lnTo>
                  <a:lnTo>
                    <a:pt x="420" y="64"/>
                  </a:lnTo>
                  <a:lnTo>
                    <a:pt x="420" y="60"/>
                  </a:lnTo>
                  <a:lnTo>
                    <a:pt x="420" y="56"/>
                  </a:lnTo>
                  <a:lnTo>
                    <a:pt x="420" y="44"/>
                  </a:lnTo>
                  <a:lnTo>
                    <a:pt x="420" y="20"/>
                  </a:lnTo>
                  <a:lnTo>
                    <a:pt x="420" y="16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44" y="12"/>
                  </a:lnTo>
                  <a:lnTo>
                    <a:pt x="448" y="12"/>
                  </a:lnTo>
                  <a:lnTo>
                    <a:pt x="468" y="24"/>
                  </a:lnTo>
                  <a:lnTo>
                    <a:pt x="472" y="24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4" y="48"/>
                  </a:lnTo>
                  <a:lnTo>
                    <a:pt x="516" y="52"/>
                  </a:lnTo>
                  <a:lnTo>
                    <a:pt x="520" y="56"/>
                  </a:lnTo>
                  <a:lnTo>
                    <a:pt x="540" y="68"/>
                  </a:lnTo>
                  <a:lnTo>
                    <a:pt x="564" y="80"/>
                  </a:lnTo>
                  <a:lnTo>
                    <a:pt x="572" y="88"/>
                  </a:lnTo>
                  <a:lnTo>
                    <a:pt x="592" y="96"/>
                  </a:lnTo>
                  <a:lnTo>
                    <a:pt x="608" y="108"/>
                  </a:lnTo>
                  <a:lnTo>
                    <a:pt x="612" y="112"/>
                  </a:lnTo>
                  <a:lnTo>
                    <a:pt x="616" y="112"/>
                  </a:lnTo>
                  <a:lnTo>
                    <a:pt x="612" y="112"/>
                  </a:lnTo>
                  <a:lnTo>
                    <a:pt x="608" y="112"/>
                  </a:lnTo>
                  <a:lnTo>
                    <a:pt x="568" y="112"/>
                  </a:lnTo>
                  <a:lnTo>
                    <a:pt x="548" y="112"/>
                  </a:lnTo>
                  <a:lnTo>
                    <a:pt x="540" y="112"/>
                  </a:lnTo>
                  <a:lnTo>
                    <a:pt x="536" y="112"/>
                  </a:lnTo>
                  <a:lnTo>
                    <a:pt x="528" y="112"/>
                  </a:lnTo>
                  <a:lnTo>
                    <a:pt x="528" y="132"/>
                  </a:lnTo>
                  <a:lnTo>
                    <a:pt x="528" y="136"/>
                  </a:lnTo>
                  <a:lnTo>
                    <a:pt x="528" y="140"/>
                  </a:lnTo>
                  <a:lnTo>
                    <a:pt x="532" y="156"/>
                  </a:lnTo>
                  <a:lnTo>
                    <a:pt x="532" y="168"/>
                  </a:lnTo>
                  <a:lnTo>
                    <a:pt x="536" y="200"/>
                  </a:lnTo>
                  <a:lnTo>
                    <a:pt x="540" y="212"/>
                  </a:lnTo>
                  <a:close/>
                  <a:moveTo>
                    <a:pt x="32" y="384"/>
                  </a:moveTo>
                  <a:lnTo>
                    <a:pt x="28" y="380"/>
                  </a:lnTo>
                  <a:lnTo>
                    <a:pt x="32" y="372"/>
                  </a:lnTo>
                  <a:lnTo>
                    <a:pt x="36" y="372"/>
                  </a:lnTo>
                  <a:lnTo>
                    <a:pt x="36" y="376"/>
                  </a:lnTo>
                  <a:lnTo>
                    <a:pt x="32" y="380"/>
                  </a:lnTo>
                  <a:lnTo>
                    <a:pt x="32" y="38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265"/>
            <p:cNvSpPr>
              <a:spLocks noEditPoints="1"/>
            </p:cNvSpPr>
            <p:nvPr/>
          </p:nvSpPr>
          <p:spPr bwMode="auto">
            <a:xfrm>
              <a:off x="3518" y="2726"/>
              <a:ext cx="536" cy="824"/>
            </a:xfrm>
            <a:custGeom>
              <a:avLst/>
              <a:gdLst>
                <a:gd name="T0" fmla="*/ 140 w 536"/>
                <a:gd name="T1" fmla="*/ 316 h 824"/>
                <a:gd name="T2" fmla="*/ 100 w 536"/>
                <a:gd name="T3" fmla="*/ 300 h 824"/>
                <a:gd name="T4" fmla="*/ 56 w 536"/>
                <a:gd name="T5" fmla="*/ 284 h 824"/>
                <a:gd name="T6" fmla="*/ 4 w 536"/>
                <a:gd name="T7" fmla="*/ 240 h 824"/>
                <a:gd name="T8" fmla="*/ 48 w 536"/>
                <a:gd name="T9" fmla="*/ 216 h 824"/>
                <a:gd name="T10" fmla="*/ 96 w 536"/>
                <a:gd name="T11" fmla="*/ 196 h 824"/>
                <a:gd name="T12" fmla="*/ 176 w 536"/>
                <a:gd name="T13" fmla="*/ 204 h 824"/>
                <a:gd name="T14" fmla="*/ 220 w 536"/>
                <a:gd name="T15" fmla="*/ 216 h 824"/>
                <a:gd name="T16" fmla="*/ 208 w 536"/>
                <a:gd name="T17" fmla="*/ 264 h 824"/>
                <a:gd name="T18" fmla="*/ 216 w 536"/>
                <a:gd name="T19" fmla="*/ 292 h 824"/>
                <a:gd name="T20" fmla="*/ 248 w 536"/>
                <a:gd name="T21" fmla="*/ 328 h 824"/>
                <a:gd name="T22" fmla="*/ 256 w 536"/>
                <a:gd name="T23" fmla="*/ 316 h 824"/>
                <a:gd name="T24" fmla="*/ 264 w 536"/>
                <a:gd name="T25" fmla="*/ 284 h 824"/>
                <a:gd name="T26" fmla="*/ 280 w 536"/>
                <a:gd name="T27" fmla="*/ 240 h 824"/>
                <a:gd name="T28" fmla="*/ 252 w 536"/>
                <a:gd name="T29" fmla="*/ 172 h 824"/>
                <a:gd name="T30" fmla="*/ 220 w 536"/>
                <a:gd name="T31" fmla="*/ 128 h 824"/>
                <a:gd name="T32" fmla="*/ 208 w 536"/>
                <a:gd name="T33" fmla="*/ 88 h 824"/>
                <a:gd name="T34" fmla="*/ 240 w 536"/>
                <a:gd name="T35" fmla="*/ 56 h 824"/>
                <a:gd name="T36" fmla="*/ 300 w 536"/>
                <a:gd name="T37" fmla="*/ 60 h 824"/>
                <a:gd name="T38" fmla="*/ 332 w 536"/>
                <a:gd name="T39" fmla="*/ 60 h 824"/>
                <a:gd name="T40" fmla="*/ 380 w 536"/>
                <a:gd name="T41" fmla="*/ 56 h 824"/>
                <a:gd name="T42" fmla="*/ 412 w 536"/>
                <a:gd name="T43" fmla="*/ 48 h 824"/>
                <a:gd name="T44" fmla="*/ 456 w 536"/>
                <a:gd name="T45" fmla="*/ 36 h 824"/>
                <a:gd name="T46" fmla="*/ 500 w 536"/>
                <a:gd name="T47" fmla="*/ 12 h 824"/>
                <a:gd name="T48" fmla="*/ 520 w 536"/>
                <a:gd name="T49" fmla="*/ 24 h 824"/>
                <a:gd name="T50" fmla="*/ 512 w 536"/>
                <a:gd name="T51" fmla="*/ 56 h 824"/>
                <a:gd name="T52" fmla="*/ 524 w 536"/>
                <a:gd name="T53" fmla="*/ 116 h 824"/>
                <a:gd name="T54" fmla="*/ 520 w 536"/>
                <a:gd name="T55" fmla="*/ 156 h 824"/>
                <a:gd name="T56" fmla="*/ 528 w 536"/>
                <a:gd name="T57" fmla="*/ 188 h 824"/>
                <a:gd name="T58" fmla="*/ 532 w 536"/>
                <a:gd name="T59" fmla="*/ 220 h 824"/>
                <a:gd name="T60" fmla="*/ 528 w 536"/>
                <a:gd name="T61" fmla="*/ 240 h 824"/>
                <a:gd name="T62" fmla="*/ 500 w 536"/>
                <a:gd name="T63" fmla="*/ 276 h 824"/>
                <a:gd name="T64" fmla="*/ 476 w 536"/>
                <a:gd name="T65" fmla="*/ 308 h 824"/>
                <a:gd name="T66" fmla="*/ 424 w 536"/>
                <a:gd name="T67" fmla="*/ 336 h 824"/>
                <a:gd name="T68" fmla="*/ 380 w 536"/>
                <a:gd name="T69" fmla="*/ 352 h 824"/>
                <a:gd name="T70" fmla="*/ 332 w 536"/>
                <a:gd name="T71" fmla="*/ 376 h 824"/>
                <a:gd name="T72" fmla="*/ 308 w 536"/>
                <a:gd name="T73" fmla="*/ 420 h 824"/>
                <a:gd name="T74" fmla="*/ 272 w 536"/>
                <a:gd name="T75" fmla="*/ 440 h 824"/>
                <a:gd name="T76" fmla="*/ 224 w 536"/>
                <a:gd name="T77" fmla="*/ 464 h 824"/>
                <a:gd name="T78" fmla="*/ 236 w 536"/>
                <a:gd name="T79" fmla="*/ 512 h 824"/>
                <a:gd name="T80" fmla="*/ 256 w 536"/>
                <a:gd name="T81" fmla="*/ 564 h 824"/>
                <a:gd name="T82" fmla="*/ 260 w 536"/>
                <a:gd name="T83" fmla="*/ 596 h 824"/>
                <a:gd name="T84" fmla="*/ 268 w 536"/>
                <a:gd name="T85" fmla="*/ 628 h 824"/>
                <a:gd name="T86" fmla="*/ 260 w 536"/>
                <a:gd name="T87" fmla="*/ 664 h 824"/>
                <a:gd name="T88" fmla="*/ 264 w 536"/>
                <a:gd name="T89" fmla="*/ 688 h 824"/>
                <a:gd name="T90" fmla="*/ 240 w 536"/>
                <a:gd name="T91" fmla="*/ 716 h 824"/>
                <a:gd name="T92" fmla="*/ 192 w 536"/>
                <a:gd name="T93" fmla="*/ 732 h 824"/>
                <a:gd name="T94" fmla="*/ 128 w 536"/>
                <a:gd name="T95" fmla="*/ 772 h 824"/>
                <a:gd name="T96" fmla="*/ 136 w 536"/>
                <a:gd name="T97" fmla="*/ 788 h 824"/>
                <a:gd name="T98" fmla="*/ 112 w 536"/>
                <a:gd name="T99" fmla="*/ 824 h 824"/>
                <a:gd name="T100" fmla="*/ 96 w 536"/>
                <a:gd name="T101" fmla="*/ 784 h 824"/>
                <a:gd name="T102" fmla="*/ 92 w 536"/>
                <a:gd name="T103" fmla="*/ 736 h 824"/>
                <a:gd name="T104" fmla="*/ 80 w 536"/>
                <a:gd name="T105" fmla="*/ 672 h 824"/>
                <a:gd name="T106" fmla="*/ 68 w 536"/>
                <a:gd name="T107" fmla="*/ 632 h 824"/>
                <a:gd name="T108" fmla="*/ 112 w 536"/>
                <a:gd name="T109" fmla="*/ 540 h 824"/>
                <a:gd name="T110" fmla="*/ 136 w 536"/>
                <a:gd name="T111" fmla="*/ 492 h 824"/>
                <a:gd name="T112" fmla="*/ 132 w 536"/>
                <a:gd name="T113" fmla="*/ 448 h 824"/>
                <a:gd name="T114" fmla="*/ 136 w 536"/>
                <a:gd name="T115" fmla="*/ 412 h 824"/>
                <a:gd name="T116" fmla="*/ 140 w 536"/>
                <a:gd name="T117" fmla="*/ 372 h 824"/>
                <a:gd name="T118" fmla="*/ 488 w 536"/>
                <a:gd name="T119" fmla="*/ 30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6" h="824">
                  <a:moveTo>
                    <a:pt x="144" y="348"/>
                  </a:moveTo>
                  <a:lnTo>
                    <a:pt x="140" y="344"/>
                  </a:lnTo>
                  <a:lnTo>
                    <a:pt x="140" y="340"/>
                  </a:lnTo>
                  <a:lnTo>
                    <a:pt x="140" y="336"/>
                  </a:lnTo>
                  <a:lnTo>
                    <a:pt x="136" y="332"/>
                  </a:lnTo>
                  <a:lnTo>
                    <a:pt x="132" y="324"/>
                  </a:lnTo>
                  <a:lnTo>
                    <a:pt x="136" y="324"/>
                  </a:lnTo>
                  <a:lnTo>
                    <a:pt x="136" y="320"/>
                  </a:lnTo>
                  <a:lnTo>
                    <a:pt x="140" y="320"/>
                  </a:lnTo>
                  <a:lnTo>
                    <a:pt x="140" y="316"/>
                  </a:lnTo>
                  <a:lnTo>
                    <a:pt x="136" y="316"/>
                  </a:lnTo>
                  <a:lnTo>
                    <a:pt x="132" y="316"/>
                  </a:lnTo>
                  <a:lnTo>
                    <a:pt x="128" y="316"/>
                  </a:lnTo>
                  <a:lnTo>
                    <a:pt x="128" y="312"/>
                  </a:lnTo>
                  <a:lnTo>
                    <a:pt x="128" y="308"/>
                  </a:lnTo>
                  <a:lnTo>
                    <a:pt x="120" y="308"/>
                  </a:lnTo>
                  <a:lnTo>
                    <a:pt x="112" y="304"/>
                  </a:lnTo>
                  <a:lnTo>
                    <a:pt x="108" y="304"/>
                  </a:lnTo>
                  <a:lnTo>
                    <a:pt x="104" y="300"/>
                  </a:lnTo>
                  <a:lnTo>
                    <a:pt x="100" y="300"/>
                  </a:lnTo>
                  <a:lnTo>
                    <a:pt x="96" y="300"/>
                  </a:lnTo>
                  <a:lnTo>
                    <a:pt x="92" y="300"/>
                  </a:lnTo>
                  <a:lnTo>
                    <a:pt x="88" y="300"/>
                  </a:lnTo>
                  <a:lnTo>
                    <a:pt x="84" y="296"/>
                  </a:lnTo>
                  <a:lnTo>
                    <a:pt x="80" y="292"/>
                  </a:lnTo>
                  <a:lnTo>
                    <a:pt x="76" y="288"/>
                  </a:lnTo>
                  <a:lnTo>
                    <a:pt x="72" y="288"/>
                  </a:lnTo>
                  <a:lnTo>
                    <a:pt x="68" y="288"/>
                  </a:lnTo>
                  <a:lnTo>
                    <a:pt x="60" y="288"/>
                  </a:lnTo>
                  <a:lnTo>
                    <a:pt x="56" y="284"/>
                  </a:lnTo>
                  <a:lnTo>
                    <a:pt x="56" y="280"/>
                  </a:lnTo>
                  <a:lnTo>
                    <a:pt x="48" y="280"/>
                  </a:lnTo>
                  <a:lnTo>
                    <a:pt x="44" y="280"/>
                  </a:lnTo>
                  <a:lnTo>
                    <a:pt x="32" y="280"/>
                  </a:lnTo>
                  <a:lnTo>
                    <a:pt x="12" y="280"/>
                  </a:lnTo>
                  <a:lnTo>
                    <a:pt x="12" y="260"/>
                  </a:lnTo>
                  <a:lnTo>
                    <a:pt x="8" y="252"/>
                  </a:lnTo>
                  <a:lnTo>
                    <a:pt x="8" y="244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8" y="228"/>
                  </a:lnTo>
                  <a:lnTo>
                    <a:pt x="16" y="224"/>
                  </a:lnTo>
                  <a:lnTo>
                    <a:pt x="20" y="220"/>
                  </a:lnTo>
                  <a:lnTo>
                    <a:pt x="32" y="216"/>
                  </a:lnTo>
                  <a:lnTo>
                    <a:pt x="36" y="216"/>
                  </a:lnTo>
                  <a:lnTo>
                    <a:pt x="44" y="216"/>
                  </a:lnTo>
                  <a:lnTo>
                    <a:pt x="48" y="216"/>
                  </a:lnTo>
                  <a:lnTo>
                    <a:pt x="56" y="212"/>
                  </a:lnTo>
                  <a:lnTo>
                    <a:pt x="64" y="212"/>
                  </a:lnTo>
                  <a:lnTo>
                    <a:pt x="64" y="208"/>
                  </a:lnTo>
                  <a:lnTo>
                    <a:pt x="68" y="208"/>
                  </a:lnTo>
                  <a:lnTo>
                    <a:pt x="76" y="204"/>
                  </a:lnTo>
                  <a:lnTo>
                    <a:pt x="80" y="204"/>
                  </a:lnTo>
                  <a:lnTo>
                    <a:pt x="84" y="204"/>
                  </a:lnTo>
                  <a:lnTo>
                    <a:pt x="84" y="200"/>
                  </a:lnTo>
                  <a:lnTo>
                    <a:pt x="88" y="200"/>
                  </a:lnTo>
                  <a:lnTo>
                    <a:pt x="96" y="196"/>
                  </a:lnTo>
                  <a:lnTo>
                    <a:pt x="104" y="196"/>
                  </a:lnTo>
                  <a:lnTo>
                    <a:pt x="108" y="196"/>
                  </a:lnTo>
                  <a:lnTo>
                    <a:pt x="140" y="184"/>
                  </a:lnTo>
                  <a:lnTo>
                    <a:pt x="152" y="180"/>
                  </a:lnTo>
                  <a:lnTo>
                    <a:pt x="156" y="184"/>
                  </a:lnTo>
                  <a:lnTo>
                    <a:pt x="160" y="188"/>
                  </a:lnTo>
                  <a:lnTo>
                    <a:pt x="164" y="196"/>
                  </a:lnTo>
                  <a:lnTo>
                    <a:pt x="168" y="200"/>
                  </a:lnTo>
                  <a:lnTo>
                    <a:pt x="172" y="204"/>
                  </a:lnTo>
                  <a:lnTo>
                    <a:pt x="176" y="204"/>
                  </a:lnTo>
                  <a:lnTo>
                    <a:pt x="180" y="204"/>
                  </a:lnTo>
                  <a:lnTo>
                    <a:pt x="184" y="204"/>
                  </a:lnTo>
                  <a:lnTo>
                    <a:pt x="196" y="200"/>
                  </a:lnTo>
                  <a:lnTo>
                    <a:pt x="208" y="200"/>
                  </a:lnTo>
                  <a:lnTo>
                    <a:pt x="212" y="200"/>
                  </a:lnTo>
                  <a:lnTo>
                    <a:pt x="212" y="204"/>
                  </a:lnTo>
                  <a:lnTo>
                    <a:pt x="216" y="204"/>
                  </a:lnTo>
                  <a:lnTo>
                    <a:pt x="216" y="208"/>
                  </a:lnTo>
                  <a:lnTo>
                    <a:pt x="220" y="208"/>
                  </a:lnTo>
                  <a:lnTo>
                    <a:pt x="220" y="216"/>
                  </a:lnTo>
                  <a:lnTo>
                    <a:pt x="220" y="228"/>
                  </a:lnTo>
                  <a:lnTo>
                    <a:pt x="220" y="232"/>
                  </a:lnTo>
                  <a:lnTo>
                    <a:pt x="220" y="236"/>
                  </a:lnTo>
                  <a:lnTo>
                    <a:pt x="220" y="240"/>
                  </a:lnTo>
                  <a:lnTo>
                    <a:pt x="220" y="244"/>
                  </a:lnTo>
                  <a:lnTo>
                    <a:pt x="216" y="248"/>
                  </a:lnTo>
                  <a:lnTo>
                    <a:pt x="212" y="252"/>
                  </a:lnTo>
                  <a:lnTo>
                    <a:pt x="212" y="256"/>
                  </a:lnTo>
                  <a:lnTo>
                    <a:pt x="212" y="260"/>
                  </a:lnTo>
                  <a:lnTo>
                    <a:pt x="208" y="264"/>
                  </a:lnTo>
                  <a:lnTo>
                    <a:pt x="208" y="268"/>
                  </a:lnTo>
                  <a:lnTo>
                    <a:pt x="204" y="268"/>
                  </a:lnTo>
                  <a:lnTo>
                    <a:pt x="204" y="272"/>
                  </a:lnTo>
                  <a:lnTo>
                    <a:pt x="204" y="276"/>
                  </a:lnTo>
                  <a:lnTo>
                    <a:pt x="208" y="276"/>
                  </a:lnTo>
                  <a:lnTo>
                    <a:pt x="212" y="280"/>
                  </a:lnTo>
                  <a:lnTo>
                    <a:pt x="212" y="284"/>
                  </a:lnTo>
                  <a:lnTo>
                    <a:pt x="212" y="288"/>
                  </a:lnTo>
                  <a:lnTo>
                    <a:pt x="212" y="292"/>
                  </a:lnTo>
                  <a:lnTo>
                    <a:pt x="216" y="292"/>
                  </a:lnTo>
                  <a:lnTo>
                    <a:pt x="220" y="296"/>
                  </a:lnTo>
                  <a:lnTo>
                    <a:pt x="220" y="300"/>
                  </a:lnTo>
                  <a:lnTo>
                    <a:pt x="224" y="300"/>
                  </a:lnTo>
                  <a:lnTo>
                    <a:pt x="228" y="304"/>
                  </a:lnTo>
                  <a:lnTo>
                    <a:pt x="228" y="308"/>
                  </a:lnTo>
                  <a:lnTo>
                    <a:pt x="232" y="312"/>
                  </a:lnTo>
                  <a:lnTo>
                    <a:pt x="240" y="320"/>
                  </a:lnTo>
                  <a:lnTo>
                    <a:pt x="244" y="320"/>
                  </a:lnTo>
                  <a:lnTo>
                    <a:pt x="248" y="320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44" y="332"/>
                  </a:lnTo>
                  <a:lnTo>
                    <a:pt x="244" y="336"/>
                  </a:lnTo>
                  <a:lnTo>
                    <a:pt x="248" y="336"/>
                  </a:lnTo>
                  <a:lnTo>
                    <a:pt x="256" y="336"/>
                  </a:lnTo>
                  <a:lnTo>
                    <a:pt x="256" y="332"/>
                  </a:lnTo>
                  <a:lnTo>
                    <a:pt x="256" y="328"/>
                  </a:lnTo>
                  <a:lnTo>
                    <a:pt x="256" y="324"/>
                  </a:lnTo>
                  <a:lnTo>
                    <a:pt x="256" y="320"/>
                  </a:lnTo>
                  <a:lnTo>
                    <a:pt x="256" y="316"/>
                  </a:lnTo>
                  <a:lnTo>
                    <a:pt x="256" y="312"/>
                  </a:lnTo>
                  <a:lnTo>
                    <a:pt x="252" y="312"/>
                  </a:lnTo>
                  <a:lnTo>
                    <a:pt x="248" y="312"/>
                  </a:lnTo>
                  <a:lnTo>
                    <a:pt x="248" y="308"/>
                  </a:lnTo>
                  <a:lnTo>
                    <a:pt x="252" y="304"/>
                  </a:lnTo>
                  <a:lnTo>
                    <a:pt x="252" y="300"/>
                  </a:lnTo>
                  <a:lnTo>
                    <a:pt x="256" y="296"/>
                  </a:lnTo>
                  <a:lnTo>
                    <a:pt x="256" y="292"/>
                  </a:lnTo>
                  <a:lnTo>
                    <a:pt x="260" y="284"/>
                  </a:lnTo>
                  <a:lnTo>
                    <a:pt x="264" y="284"/>
                  </a:lnTo>
                  <a:lnTo>
                    <a:pt x="268" y="288"/>
                  </a:lnTo>
                  <a:lnTo>
                    <a:pt x="276" y="284"/>
                  </a:lnTo>
                  <a:lnTo>
                    <a:pt x="280" y="284"/>
                  </a:lnTo>
                  <a:lnTo>
                    <a:pt x="280" y="280"/>
                  </a:lnTo>
                  <a:lnTo>
                    <a:pt x="284" y="280"/>
                  </a:lnTo>
                  <a:lnTo>
                    <a:pt x="284" y="272"/>
                  </a:lnTo>
                  <a:lnTo>
                    <a:pt x="284" y="252"/>
                  </a:lnTo>
                  <a:lnTo>
                    <a:pt x="284" y="248"/>
                  </a:lnTo>
                  <a:lnTo>
                    <a:pt x="284" y="244"/>
                  </a:lnTo>
                  <a:lnTo>
                    <a:pt x="280" y="240"/>
                  </a:lnTo>
                  <a:lnTo>
                    <a:pt x="284" y="228"/>
                  </a:lnTo>
                  <a:lnTo>
                    <a:pt x="288" y="224"/>
                  </a:lnTo>
                  <a:lnTo>
                    <a:pt x="284" y="224"/>
                  </a:lnTo>
                  <a:lnTo>
                    <a:pt x="284" y="216"/>
                  </a:lnTo>
                  <a:lnTo>
                    <a:pt x="284" y="212"/>
                  </a:lnTo>
                  <a:lnTo>
                    <a:pt x="284" y="208"/>
                  </a:lnTo>
                  <a:lnTo>
                    <a:pt x="268" y="192"/>
                  </a:lnTo>
                  <a:lnTo>
                    <a:pt x="268" y="188"/>
                  </a:lnTo>
                  <a:lnTo>
                    <a:pt x="264" y="188"/>
                  </a:lnTo>
                  <a:lnTo>
                    <a:pt x="252" y="172"/>
                  </a:lnTo>
                  <a:lnTo>
                    <a:pt x="248" y="168"/>
                  </a:lnTo>
                  <a:lnTo>
                    <a:pt x="244" y="164"/>
                  </a:lnTo>
                  <a:lnTo>
                    <a:pt x="236" y="156"/>
                  </a:lnTo>
                  <a:lnTo>
                    <a:pt x="236" y="152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20" y="148"/>
                  </a:lnTo>
                  <a:lnTo>
                    <a:pt x="220" y="144"/>
                  </a:lnTo>
                  <a:lnTo>
                    <a:pt x="220" y="132"/>
                  </a:lnTo>
                  <a:lnTo>
                    <a:pt x="220" y="128"/>
                  </a:lnTo>
                  <a:lnTo>
                    <a:pt x="220" y="124"/>
                  </a:lnTo>
                  <a:lnTo>
                    <a:pt x="216" y="120"/>
                  </a:lnTo>
                  <a:lnTo>
                    <a:pt x="216" y="116"/>
                  </a:lnTo>
                  <a:lnTo>
                    <a:pt x="216" y="112"/>
                  </a:lnTo>
                  <a:lnTo>
                    <a:pt x="216" y="108"/>
                  </a:lnTo>
                  <a:lnTo>
                    <a:pt x="212" y="104"/>
                  </a:lnTo>
                  <a:lnTo>
                    <a:pt x="212" y="100"/>
                  </a:lnTo>
                  <a:lnTo>
                    <a:pt x="212" y="96"/>
                  </a:lnTo>
                  <a:lnTo>
                    <a:pt x="208" y="92"/>
                  </a:lnTo>
                  <a:lnTo>
                    <a:pt x="208" y="88"/>
                  </a:lnTo>
                  <a:lnTo>
                    <a:pt x="212" y="84"/>
                  </a:lnTo>
                  <a:lnTo>
                    <a:pt x="216" y="76"/>
                  </a:lnTo>
                  <a:lnTo>
                    <a:pt x="220" y="72"/>
                  </a:lnTo>
                  <a:lnTo>
                    <a:pt x="220" y="68"/>
                  </a:lnTo>
                  <a:lnTo>
                    <a:pt x="224" y="64"/>
                  </a:lnTo>
                  <a:lnTo>
                    <a:pt x="224" y="60"/>
                  </a:lnTo>
                  <a:lnTo>
                    <a:pt x="224" y="56"/>
                  </a:lnTo>
                  <a:lnTo>
                    <a:pt x="228" y="56"/>
                  </a:lnTo>
                  <a:lnTo>
                    <a:pt x="236" y="56"/>
                  </a:lnTo>
                  <a:lnTo>
                    <a:pt x="240" y="56"/>
                  </a:lnTo>
                  <a:lnTo>
                    <a:pt x="252" y="56"/>
                  </a:lnTo>
                  <a:lnTo>
                    <a:pt x="264" y="56"/>
                  </a:lnTo>
                  <a:lnTo>
                    <a:pt x="268" y="60"/>
                  </a:lnTo>
                  <a:lnTo>
                    <a:pt x="272" y="56"/>
                  </a:lnTo>
                  <a:lnTo>
                    <a:pt x="276" y="56"/>
                  </a:lnTo>
                  <a:lnTo>
                    <a:pt x="276" y="52"/>
                  </a:lnTo>
                  <a:lnTo>
                    <a:pt x="284" y="48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00" y="60"/>
                  </a:lnTo>
                  <a:lnTo>
                    <a:pt x="300" y="64"/>
                  </a:lnTo>
                  <a:lnTo>
                    <a:pt x="304" y="64"/>
                  </a:lnTo>
                  <a:lnTo>
                    <a:pt x="308" y="64"/>
                  </a:lnTo>
                  <a:lnTo>
                    <a:pt x="312" y="64"/>
                  </a:lnTo>
                  <a:lnTo>
                    <a:pt x="316" y="64"/>
                  </a:lnTo>
                  <a:lnTo>
                    <a:pt x="320" y="64"/>
                  </a:lnTo>
                  <a:lnTo>
                    <a:pt x="324" y="64"/>
                  </a:lnTo>
                  <a:lnTo>
                    <a:pt x="328" y="64"/>
                  </a:lnTo>
                  <a:lnTo>
                    <a:pt x="328" y="60"/>
                  </a:lnTo>
                  <a:lnTo>
                    <a:pt x="332" y="60"/>
                  </a:lnTo>
                  <a:lnTo>
                    <a:pt x="332" y="56"/>
                  </a:lnTo>
                  <a:lnTo>
                    <a:pt x="340" y="56"/>
                  </a:lnTo>
                  <a:lnTo>
                    <a:pt x="348" y="60"/>
                  </a:lnTo>
                  <a:lnTo>
                    <a:pt x="352" y="64"/>
                  </a:lnTo>
                  <a:lnTo>
                    <a:pt x="356" y="64"/>
                  </a:lnTo>
                  <a:lnTo>
                    <a:pt x="360" y="64"/>
                  </a:lnTo>
                  <a:lnTo>
                    <a:pt x="364" y="64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0" y="56"/>
                  </a:lnTo>
                  <a:lnTo>
                    <a:pt x="384" y="56"/>
                  </a:lnTo>
                  <a:lnTo>
                    <a:pt x="384" y="52"/>
                  </a:lnTo>
                  <a:lnTo>
                    <a:pt x="384" y="44"/>
                  </a:lnTo>
                  <a:lnTo>
                    <a:pt x="388" y="44"/>
                  </a:lnTo>
                  <a:lnTo>
                    <a:pt x="392" y="40"/>
                  </a:lnTo>
                  <a:lnTo>
                    <a:pt x="396" y="40"/>
                  </a:lnTo>
                  <a:lnTo>
                    <a:pt x="400" y="44"/>
                  </a:lnTo>
                  <a:lnTo>
                    <a:pt x="408" y="44"/>
                  </a:lnTo>
                  <a:lnTo>
                    <a:pt x="408" y="48"/>
                  </a:lnTo>
                  <a:lnTo>
                    <a:pt x="412" y="48"/>
                  </a:lnTo>
                  <a:lnTo>
                    <a:pt x="416" y="48"/>
                  </a:lnTo>
                  <a:lnTo>
                    <a:pt x="420" y="48"/>
                  </a:lnTo>
                  <a:lnTo>
                    <a:pt x="420" y="44"/>
                  </a:lnTo>
                  <a:lnTo>
                    <a:pt x="424" y="44"/>
                  </a:lnTo>
                  <a:lnTo>
                    <a:pt x="424" y="40"/>
                  </a:lnTo>
                  <a:lnTo>
                    <a:pt x="436" y="36"/>
                  </a:lnTo>
                  <a:lnTo>
                    <a:pt x="440" y="36"/>
                  </a:lnTo>
                  <a:lnTo>
                    <a:pt x="448" y="36"/>
                  </a:lnTo>
                  <a:lnTo>
                    <a:pt x="452" y="36"/>
                  </a:lnTo>
                  <a:lnTo>
                    <a:pt x="456" y="36"/>
                  </a:lnTo>
                  <a:lnTo>
                    <a:pt x="460" y="32"/>
                  </a:lnTo>
                  <a:lnTo>
                    <a:pt x="468" y="28"/>
                  </a:lnTo>
                  <a:lnTo>
                    <a:pt x="476" y="24"/>
                  </a:lnTo>
                  <a:lnTo>
                    <a:pt x="480" y="24"/>
                  </a:lnTo>
                  <a:lnTo>
                    <a:pt x="484" y="24"/>
                  </a:lnTo>
                  <a:lnTo>
                    <a:pt x="484" y="20"/>
                  </a:lnTo>
                  <a:lnTo>
                    <a:pt x="488" y="20"/>
                  </a:lnTo>
                  <a:lnTo>
                    <a:pt x="492" y="20"/>
                  </a:lnTo>
                  <a:lnTo>
                    <a:pt x="492" y="16"/>
                  </a:lnTo>
                  <a:lnTo>
                    <a:pt x="500" y="12"/>
                  </a:lnTo>
                  <a:lnTo>
                    <a:pt x="508" y="8"/>
                  </a:lnTo>
                  <a:lnTo>
                    <a:pt x="512" y="4"/>
                  </a:lnTo>
                  <a:lnTo>
                    <a:pt x="516" y="0"/>
                  </a:lnTo>
                  <a:lnTo>
                    <a:pt x="520" y="4"/>
                  </a:lnTo>
                  <a:lnTo>
                    <a:pt x="520" y="8"/>
                  </a:lnTo>
                  <a:lnTo>
                    <a:pt x="520" y="12"/>
                  </a:lnTo>
                  <a:lnTo>
                    <a:pt x="516" y="16"/>
                  </a:lnTo>
                  <a:lnTo>
                    <a:pt x="520" y="20"/>
                  </a:lnTo>
                  <a:lnTo>
                    <a:pt x="524" y="20"/>
                  </a:lnTo>
                  <a:lnTo>
                    <a:pt x="520" y="24"/>
                  </a:lnTo>
                  <a:lnTo>
                    <a:pt x="516" y="24"/>
                  </a:lnTo>
                  <a:lnTo>
                    <a:pt x="516" y="28"/>
                  </a:lnTo>
                  <a:lnTo>
                    <a:pt x="520" y="28"/>
                  </a:lnTo>
                  <a:lnTo>
                    <a:pt x="520" y="32"/>
                  </a:lnTo>
                  <a:lnTo>
                    <a:pt x="516" y="36"/>
                  </a:lnTo>
                  <a:lnTo>
                    <a:pt x="516" y="40"/>
                  </a:lnTo>
                  <a:lnTo>
                    <a:pt x="512" y="44"/>
                  </a:lnTo>
                  <a:lnTo>
                    <a:pt x="516" y="48"/>
                  </a:lnTo>
                  <a:lnTo>
                    <a:pt x="516" y="56"/>
                  </a:lnTo>
                  <a:lnTo>
                    <a:pt x="512" y="56"/>
                  </a:lnTo>
                  <a:lnTo>
                    <a:pt x="512" y="60"/>
                  </a:lnTo>
                  <a:lnTo>
                    <a:pt x="516" y="64"/>
                  </a:lnTo>
                  <a:lnTo>
                    <a:pt x="516" y="68"/>
                  </a:lnTo>
                  <a:lnTo>
                    <a:pt x="516" y="76"/>
                  </a:lnTo>
                  <a:lnTo>
                    <a:pt x="516" y="96"/>
                  </a:lnTo>
                  <a:lnTo>
                    <a:pt x="516" y="100"/>
                  </a:lnTo>
                  <a:lnTo>
                    <a:pt x="516" y="104"/>
                  </a:lnTo>
                  <a:lnTo>
                    <a:pt x="520" y="108"/>
                  </a:lnTo>
                  <a:lnTo>
                    <a:pt x="524" y="112"/>
                  </a:lnTo>
                  <a:lnTo>
                    <a:pt x="524" y="116"/>
                  </a:lnTo>
                  <a:lnTo>
                    <a:pt x="516" y="124"/>
                  </a:lnTo>
                  <a:lnTo>
                    <a:pt x="512" y="124"/>
                  </a:lnTo>
                  <a:lnTo>
                    <a:pt x="512" y="128"/>
                  </a:lnTo>
                  <a:lnTo>
                    <a:pt x="516" y="128"/>
                  </a:lnTo>
                  <a:lnTo>
                    <a:pt x="520" y="128"/>
                  </a:lnTo>
                  <a:lnTo>
                    <a:pt x="520" y="140"/>
                  </a:lnTo>
                  <a:lnTo>
                    <a:pt x="520" y="144"/>
                  </a:lnTo>
                  <a:lnTo>
                    <a:pt x="520" y="148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0" y="160"/>
                  </a:lnTo>
                  <a:lnTo>
                    <a:pt x="520" y="164"/>
                  </a:lnTo>
                  <a:lnTo>
                    <a:pt x="524" y="172"/>
                  </a:lnTo>
                  <a:lnTo>
                    <a:pt x="524" y="176"/>
                  </a:lnTo>
                  <a:lnTo>
                    <a:pt x="524" y="180"/>
                  </a:lnTo>
                  <a:lnTo>
                    <a:pt x="524" y="184"/>
                  </a:lnTo>
                  <a:lnTo>
                    <a:pt x="520" y="188"/>
                  </a:lnTo>
                  <a:lnTo>
                    <a:pt x="524" y="192"/>
                  </a:lnTo>
                  <a:lnTo>
                    <a:pt x="524" y="188"/>
                  </a:lnTo>
                  <a:lnTo>
                    <a:pt x="528" y="188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4" y="200"/>
                  </a:lnTo>
                  <a:lnTo>
                    <a:pt x="524" y="204"/>
                  </a:lnTo>
                  <a:lnTo>
                    <a:pt x="528" y="200"/>
                  </a:lnTo>
                  <a:lnTo>
                    <a:pt x="532" y="200"/>
                  </a:lnTo>
                  <a:lnTo>
                    <a:pt x="536" y="212"/>
                  </a:lnTo>
                  <a:lnTo>
                    <a:pt x="536" y="216"/>
                  </a:lnTo>
                  <a:lnTo>
                    <a:pt x="532" y="216"/>
                  </a:lnTo>
                  <a:lnTo>
                    <a:pt x="532" y="220"/>
                  </a:lnTo>
                  <a:lnTo>
                    <a:pt x="528" y="224"/>
                  </a:lnTo>
                  <a:lnTo>
                    <a:pt x="532" y="228"/>
                  </a:lnTo>
                  <a:lnTo>
                    <a:pt x="528" y="232"/>
                  </a:lnTo>
                  <a:lnTo>
                    <a:pt x="524" y="236"/>
                  </a:lnTo>
                  <a:lnTo>
                    <a:pt x="520" y="236"/>
                  </a:lnTo>
                  <a:lnTo>
                    <a:pt x="516" y="240"/>
                  </a:lnTo>
                  <a:lnTo>
                    <a:pt x="520" y="240"/>
                  </a:lnTo>
                  <a:lnTo>
                    <a:pt x="524" y="236"/>
                  </a:lnTo>
                  <a:lnTo>
                    <a:pt x="524" y="240"/>
                  </a:lnTo>
                  <a:lnTo>
                    <a:pt x="528" y="240"/>
                  </a:lnTo>
                  <a:lnTo>
                    <a:pt x="524" y="244"/>
                  </a:lnTo>
                  <a:lnTo>
                    <a:pt x="520" y="252"/>
                  </a:lnTo>
                  <a:lnTo>
                    <a:pt x="520" y="256"/>
                  </a:lnTo>
                  <a:lnTo>
                    <a:pt x="516" y="256"/>
                  </a:lnTo>
                  <a:lnTo>
                    <a:pt x="516" y="260"/>
                  </a:lnTo>
                  <a:lnTo>
                    <a:pt x="512" y="260"/>
                  </a:lnTo>
                  <a:lnTo>
                    <a:pt x="512" y="264"/>
                  </a:lnTo>
                  <a:lnTo>
                    <a:pt x="508" y="268"/>
                  </a:lnTo>
                  <a:lnTo>
                    <a:pt x="504" y="272"/>
                  </a:lnTo>
                  <a:lnTo>
                    <a:pt x="500" y="276"/>
                  </a:lnTo>
                  <a:lnTo>
                    <a:pt x="500" y="280"/>
                  </a:lnTo>
                  <a:lnTo>
                    <a:pt x="496" y="284"/>
                  </a:lnTo>
                  <a:lnTo>
                    <a:pt x="492" y="288"/>
                  </a:lnTo>
                  <a:lnTo>
                    <a:pt x="492" y="292"/>
                  </a:lnTo>
                  <a:lnTo>
                    <a:pt x="488" y="292"/>
                  </a:lnTo>
                  <a:lnTo>
                    <a:pt x="484" y="292"/>
                  </a:lnTo>
                  <a:lnTo>
                    <a:pt x="480" y="296"/>
                  </a:lnTo>
                  <a:lnTo>
                    <a:pt x="484" y="296"/>
                  </a:lnTo>
                  <a:lnTo>
                    <a:pt x="484" y="300"/>
                  </a:lnTo>
                  <a:lnTo>
                    <a:pt x="476" y="308"/>
                  </a:lnTo>
                  <a:lnTo>
                    <a:pt x="468" y="312"/>
                  </a:lnTo>
                  <a:lnTo>
                    <a:pt x="464" y="312"/>
                  </a:lnTo>
                  <a:lnTo>
                    <a:pt x="456" y="316"/>
                  </a:lnTo>
                  <a:lnTo>
                    <a:pt x="452" y="320"/>
                  </a:lnTo>
                  <a:lnTo>
                    <a:pt x="448" y="324"/>
                  </a:lnTo>
                  <a:lnTo>
                    <a:pt x="448" y="328"/>
                  </a:lnTo>
                  <a:lnTo>
                    <a:pt x="436" y="332"/>
                  </a:lnTo>
                  <a:lnTo>
                    <a:pt x="432" y="332"/>
                  </a:lnTo>
                  <a:lnTo>
                    <a:pt x="428" y="332"/>
                  </a:lnTo>
                  <a:lnTo>
                    <a:pt x="424" y="336"/>
                  </a:lnTo>
                  <a:lnTo>
                    <a:pt x="412" y="340"/>
                  </a:lnTo>
                  <a:lnTo>
                    <a:pt x="408" y="340"/>
                  </a:lnTo>
                  <a:lnTo>
                    <a:pt x="404" y="340"/>
                  </a:lnTo>
                  <a:lnTo>
                    <a:pt x="400" y="344"/>
                  </a:lnTo>
                  <a:lnTo>
                    <a:pt x="396" y="344"/>
                  </a:lnTo>
                  <a:lnTo>
                    <a:pt x="392" y="344"/>
                  </a:lnTo>
                  <a:lnTo>
                    <a:pt x="392" y="348"/>
                  </a:lnTo>
                  <a:lnTo>
                    <a:pt x="388" y="348"/>
                  </a:lnTo>
                  <a:lnTo>
                    <a:pt x="384" y="348"/>
                  </a:lnTo>
                  <a:lnTo>
                    <a:pt x="380" y="352"/>
                  </a:lnTo>
                  <a:lnTo>
                    <a:pt x="372" y="356"/>
                  </a:lnTo>
                  <a:lnTo>
                    <a:pt x="364" y="360"/>
                  </a:lnTo>
                  <a:lnTo>
                    <a:pt x="352" y="368"/>
                  </a:lnTo>
                  <a:lnTo>
                    <a:pt x="348" y="372"/>
                  </a:lnTo>
                  <a:lnTo>
                    <a:pt x="344" y="376"/>
                  </a:lnTo>
                  <a:lnTo>
                    <a:pt x="340" y="380"/>
                  </a:lnTo>
                  <a:lnTo>
                    <a:pt x="336" y="376"/>
                  </a:lnTo>
                  <a:lnTo>
                    <a:pt x="336" y="372"/>
                  </a:lnTo>
                  <a:lnTo>
                    <a:pt x="332" y="372"/>
                  </a:lnTo>
                  <a:lnTo>
                    <a:pt x="332" y="376"/>
                  </a:lnTo>
                  <a:lnTo>
                    <a:pt x="336" y="376"/>
                  </a:lnTo>
                  <a:lnTo>
                    <a:pt x="340" y="380"/>
                  </a:lnTo>
                  <a:lnTo>
                    <a:pt x="340" y="384"/>
                  </a:lnTo>
                  <a:lnTo>
                    <a:pt x="336" y="388"/>
                  </a:lnTo>
                  <a:lnTo>
                    <a:pt x="332" y="396"/>
                  </a:lnTo>
                  <a:lnTo>
                    <a:pt x="324" y="404"/>
                  </a:lnTo>
                  <a:lnTo>
                    <a:pt x="316" y="408"/>
                  </a:lnTo>
                  <a:lnTo>
                    <a:pt x="312" y="412"/>
                  </a:lnTo>
                  <a:lnTo>
                    <a:pt x="312" y="416"/>
                  </a:lnTo>
                  <a:lnTo>
                    <a:pt x="308" y="420"/>
                  </a:lnTo>
                  <a:lnTo>
                    <a:pt x="304" y="424"/>
                  </a:lnTo>
                  <a:lnTo>
                    <a:pt x="300" y="424"/>
                  </a:lnTo>
                  <a:lnTo>
                    <a:pt x="296" y="424"/>
                  </a:lnTo>
                  <a:lnTo>
                    <a:pt x="296" y="420"/>
                  </a:lnTo>
                  <a:lnTo>
                    <a:pt x="296" y="424"/>
                  </a:lnTo>
                  <a:lnTo>
                    <a:pt x="292" y="428"/>
                  </a:lnTo>
                  <a:lnTo>
                    <a:pt x="284" y="428"/>
                  </a:lnTo>
                  <a:lnTo>
                    <a:pt x="280" y="432"/>
                  </a:lnTo>
                  <a:lnTo>
                    <a:pt x="276" y="436"/>
                  </a:lnTo>
                  <a:lnTo>
                    <a:pt x="272" y="440"/>
                  </a:lnTo>
                  <a:lnTo>
                    <a:pt x="272" y="444"/>
                  </a:lnTo>
                  <a:lnTo>
                    <a:pt x="264" y="452"/>
                  </a:lnTo>
                  <a:lnTo>
                    <a:pt x="260" y="456"/>
                  </a:lnTo>
                  <a:lnTo>
                    <a:pt x="256" y="456"/>
                  </a:lnTo>
                  <a:lnTo>
                    <a:pt x="248" y="464"/>
                  </a:lnTo>
                  <a:lnTo>
                    <a:pt x="236" y="472"/>
                  </a:lnTo>
                  <a:lnTo>
                    <a:pt x="232" y="472"/>
                  </a:lnTo>
                  <a:lnTo>
                    <a:pt x="232" y="468"/>
                  </a:lnTo>
                  <a:lnTo>
                    <a:pt x="224" y="460"/>
                  </a:lnTo>
                  <a:lnTo>
                    <a:pt x="224" y="464"/>
                  </a:lnTo>
                  <a:lnTo>
                    <a:pt x="224" y="468"/>
                  </a:lnTo>
                  <a:lnTo>
                    <a:pt x="228" y="468"/>
                  </a:lnTo>
                  <a:lnTo>
                    <a:pt x="228" y="472"/>
                  </a:lnTo>
                  <a:lnTo>
                    <a:pt x="228" y="476"/>
                  </a:lnTo>
                  <a:lnTo>
                    <a:pt x="228" y="480"/>
                  </a:lnTo>
                  <a:lnTo>
                    <a:pt x="228" y="484"/>
                  </a:lnTo>
                  <a:lnTo>
                    <a:pt x="228" y="488"/>
                  </a:lnTo>
                  <a:lnTo>
                    <a:pt x="224" y="500"/>
                  </a:lnTo>
                  <a:lnTo>
                    <a:pt x="228" y="508"/>
                  </a:lnTo>
                  <a:lnTo>
                    <a:pt x="236" y="512"/>
                  </a:lnTo>
                  <a:lnTo>
                    <a:pt x="240" y="516"/>
                  </a:lnTo>
                  <a:lnTo>
                    <a:pt x="240" y="520"/>
                  </a:lnTo>
                  <a:lnTo>
                    <a:pt x="244" y="524"/>
                  </a:lnTo>
                  <a:lnTo>
                    <a:pt x="248" y="528"/>
                  </a:lnTo>
                  <a:lnTo>
                    <a:pt x="244" y="536"/>
                  </a:lnTo>
                  <a:lnTo>
                    <a:pt x="244" y="548"/>
                  </a:lnTo>
                  <a:lnTo>
                    <a:pt x="248" y="552"/>
                  </a:lnTo>
                  <a:lnTo>
                    <a:pt x="252" y="556"/>
                  </a:lnTo>
                  <a:lnTo>
                    <a:pt x="252" y="560"/>
                  </a:lnTo>
                  <a:lnTo>
                    <a:pt x="256" y="564"/>
                  </a:lnTo>
                  <a:lnTo>
                    <a:pt x="256" y="572"/>
                  </a:lnTo>
                  <a:lnTo>
                    <a:pt x="256" y="576"/>
                  </a:lnTo>
                  <a:lnTo>
                    <a:pt x="256" y="580"/>
                  </a:lnTo>
                  <a:lnTo>
                    <a:pt x="260" y="584"/>
                  </a:lnTo>
                  <a:lnTo>
                    <a:pt x="256" y="592"/>
                  </a:lnTo>
                  <a:lnTo>
                    <a:pt x="256" y="596"/>
                  </a:lnTo>
                  <a:lnTo>
                    <a:pt x="256" y="600"/>
                  </a:lnTo>
                  <a:lnTo>
                    <a:pt x="260" y="604"/>
                  </a:lnTo>
                  <a:lnTo>
                    <a:pt x="260" y="600"/>
                  </a:lnTo>
                  <a:lnTo>
                    <a:pt x="260" y="596"/>
                  </a:lnTo>
                  <a:lnTo>
                    <a:pt x="260" y="592"/>
                  </a:lnTo>
                  <a:lnTo>
                    <a:pt x="264" y="588"/>
                  </a:lnTo>
                  <a:lnTo>
                    <a:pt x="264" y="584"/>
                  </a:lnTo>
                  <a:lnTo>
                    <a:pt x="268" y="592"/>
                  </a:lnTo>
                  <a:lnTo>
                    <a:pt x="268" y="600"/>
                  </a:lnTo>
                  <a:lnTo>
                    <a:pt x="268" y="604"/>
                  </a:lnTo>
                  <a:lnTo>
                    <a:pt x="264" y="608"/>
                  </a:lnTo>
                  <a:lnTo>
                    <a:pt x="264" y="612"/>
                  </a:lnTo>
                  <a:lnTo>
                    <a:pt x="268" y="624"/>
                  </a:lnTo>
                  <a:lnTo>
                    <a:pt x="268" y="628"/>
                  </a:lnTo>
                  <a:lnTo>
                    <a:pt x="272" y="628"/>
                  </a:lnTo>
                  <a:lnTo>
                    <a:pt x="268" y="632"/>
                  </a:lnTo>
                  <a:lnTo>
                    <a:pt x="268" y="636"/>
                  </a:lnTo>
                  <a:lnTo>
                    <a:pt x="264" y="640"/>
                  </a:lnTo>
                  <a:lnTo>
                    <a:pt x="264" y="644"/>
                  </a:lnTo>
                  <a:lnTo>
                    <a:pt x="264" y="648"/>
                  </a:lnTo>
                  <a:lnTo>
                    <a:pt x="264" y="656"/>
                  </a:lnTo>
                  <a:lnTo>
                    <a:pt x="260" y="656"/>
                  </a:lnTo>
                  <a:lnTo>
                    <a:pt x="260" y="660"/>
                  </a:lnTo>
                  <a:lnTo>
                    <a:pt x="260" y="664"/>
                  </a:lnTo>
                  <a:lnTo>
                    <a:pt x="260" y="676"/>
                  </a:lnTo>
                  <a:lnTo>
                    <a:pt x="260" y="680"/>
                  </a:lnTo>
                  <a:lnTo>
                    <a:pt x="264" y="676"/>
                  </a:lnTo>
                  <a:lnTo>
                    <a:pt x="264" y="672"/>
                  </a:lnTo>
                  <a:lnTo>
                    <a:pt x="268" y="672"/>
                  </a:lnTo>
                  <a:lnTo>
                    <a:pt x="268" y="676"/>
                  </a:lnTo>
                  <a:lnTo>
                    <a:pt x="268" y="680"/>
                  </a:lnTo>
                  <a:lnTo>
                    <a:pt x="264" y="684"/>
                  </a:lnTo>
                  <a:lnTo>
                    <a:pt x="268" y="684"/>
                  </a:lnTo>
                  <a:lnTo>
                    <a:pt x="264" y="688"/>
                  </a:lnTo>
                  <a:lnTo>
                    <a:pt x="260" y="692"/>
                  </a:lnTo>
                  <a:lnTo>
                    <a:pt x="260" y="696"/>
                  </a:lnTo>
                  <a:lnTo>
                    <a:pt x="256" y="700"/>
                  </a:lnTo>
                  <a:lnTo>
                    <a:pt x="252" y="704"/>
                  </a:lnTo>
                  <a:lnTo>
                    <a:pt x="252" y="708"/>
                  </a:lnTo>
                  <a:lnTo>
                    <a:pt x="248" y="708"/>
                  </a:lnTo>
                  <a:lnTo>
                    <a:pt x="248" y="712"/>
                  </a:lnTo>
                  <a:lnTo>
                    <a:pt x="244" y="712"/>
                  </a:lnTo>
                  <a:lnTo>
                    <a:pt x="240" y="712"/>
                  </a:lnTo>
                  <a:lnTo>
                    <a:pt x="240" y="716"/>
                  </a:lnTo>
                  <a:lnTo>
                    <a:pt x="232" y="720"/>
                  </a:lnTo>
                  <a:lnTo>
                    <a:pt x="224" y="720"/>
                  </a:lnTo>
                  <a:lnTo>
                    <a:pt x="220" y="720"/>
                  </a:lnTo>
                  <a:lnTo>
                    <a:pt x="216" y="724"/>
                  </a:lnTo>
                  <a:lnTo>
                    <a:pt x="212" y="724"/>
                  </a:lnTo>
                  <a:lnTo>
                    <a:pt x="208" y="724"/>
                  </a:lnTo>
                  <a:lnTo>
                    <a:pt x="208" y="728"/>
                  </a:lnTo>
                  <a:lnTo>
                    <a:pt x="204" y="728"/>
                  </a:lnTo>
                  <a:lnTo>
                    <a:pt x="196" y="732"/>
                  </a:lnTo>
                  <a:lnTo>
                    <a:pt x="192" y="732"/>
                  </a:lnTo>
                  <a:lnTo>
                    <a:pt x="176" y="736"/>
                  </a:lnTo>
                  <a:lnTo>
                    <a:pt x="160" y="744"/>
                  </a:lnTo>
                  <a:lnTo>
                    <a:pt x="152" y="748"/>
                  </a:lnTo>
                  <a:lnTo>
                    <a:pt x="148" y="752"/>
                  </a:lnTo>
                  <a:lnTo>
                    <a:pt x="144" y="752"/>
                  </a:lnTo>
                  <a:lnTo>
                    <a:pt x="136" y="756"/>
                  </a:lnTo>
                  <a:lnTo>
                    <a:pt x="132" y="760"/>
                  </a:lnTo>
                  <a:lnTo>
                    <a:pt x="128" y="764"/>
                  </a:lnTo>
                  <a:lnTo>
                    <a:pt x="128" y="768"/>
                  </a:lnTo>
                  <a:lnTo>
                    <a:pt x="128" y="772"/>
                  </a:lnTo>
                  <a:lnTo>
                    <a:pt x="124" y="772"/>
                  </a:lnTo>
                  <a:lnTo>
                    <a:pt x="124" y="776"/>
                  </a:lnTo>
                  <a:lnTo>
                    <a:pt x="120" y="780"/>
                  </a:lnTo>
                  <a:lnTo>
                    <a:pt x="120" y="784"/>
                  </a:lnTo>
                  <a:lnTo>
                    <a:pt x="128" y="792"/>
                  </a:lnTo>
                  <a:lnTo>
                    <a:pt x="132" y="796"/>
                  </a:lnTo>
                  <a:lnTo>
                    <a:pt x="136" y="796"/>
                  </a:lnTo>
                  <a:lnTo>
                    <a:pt x="136" y="792"/>
                  </a:lnTo>
                  <a:lnTo>
                    <a:pt x="132" y="792"/>
                  </a:lnTo>
                  <a:lnTo>
                    <a:pt x="136" y="788"/>
                  </a:lnTo>
                  <a:lnTo>
                    <a:pt x="140" y="784"/>
                  </a:lnTo>
                  <a:lnTo>
                    <a:pt x="136" y="788"/>
                  </a:lnTo>
                  <a:lnTo>
                    <a:pt x="136" y="792"/>
                  </a:lnTo>
                  <a:lnTo>
                    <a:pt x="136" y="796"/>
                  </a:lnTo>
                  <a:lnTo>
                    <a:pt x="136" y="800"/>
                  </a:lnTo>
                  <a:lnTo>
                    <a:pt x="136" y="816"/>
                  </a:lnTo>
                  <a:lnTo>
                    <a:pt x="136" y="824"/>
                  </a:lnTo>
                  <a:lnTo>
                    <a:pt x="128" y="824"/>
                  </a:lnTo>
                  <a:lnTo>
                    <a:pt x="124" y="824"/>
                  </a:lnTo>
                  <a:lnTo>
                    <a:pt x="112" y="824"/>
                  </a:lnTo>
                  <a:lnTo>
                    <a:pt x="108" y="824"/>
                  </a:lnTo>
                  <a:lnTo>
                    <a:pt x="100" y="824"/>
                  </a:lnTo>
                  <a:lnTo>
                    <a:pt x="96" y="824"/>
                  </a:lnTo>
                  <a:lnTo>
                    <a:pt x="96" y="820"/>
                  </a:lnTo>
                  <a:lnTo>
                    <a:pt x="96" y="808"/>
                  </a:lnTo>
                  <a:lnTo>
                    <a:pt x="96" y="804"/>
                  </a:lnTo>
                  <a:lnTo>
                    <a:pt x="96" y="800"/>
                  </a:lnTo>
                  <a:lnTo>
                    <a:pt x="92" y="796"/>
                  </a:lnTo>
                  <a:lnTo>
                    <a:pt x="96" y="788"/>
                  </a:lnTo>
                  <a:lnTo>
                    <a:pt x="96" y="784"/>
                  </a:lnTo>
                  <a:lnTo>
                    <a:pt x="92" y="780"/>
                  </a:lnTo>
                  <a:lnTo>
                    <a:pt x="88" y="780"/>
                  </a:lnTo>
                  <a:lnTo>
                    <a:pt x="88" y="772"/>
                  </a:lnTo>
                  <a:lnTo>
                    <a:pt x="88" y="764"/>
                  </a:lnTo>
                  <a:lnTo>
                    <a:pt x="92" y="760"/>
                  </a:lnTo>
                  <a:lnTo>
                    <a:pt x="92" y="756"/>
                  </a:lnTo>
                  <a:lnTo>
                    <a:pt x="88" y="756"/>
                  </a:lnTo>
                  <a:lnTo>
                    <a:pt x="92" y="752"/>
                  </a:lnTo>
                  <a:lnTo>
                    <a:pt x="92" y="748"/>
                  </a:lnTo>
                  <a:lnTo>
                    <a:pt x="92" y="736"/>
                  </a:lnTo>
                  <a:lnTo>
                    <a:pt x="92" y="732"/>
                  </a:lnTo>
                  <a:lnTo>
                    <a:pt x="92" y="728"/>
                  </a:lnTo>
                  <a:lnTo>
                    <a:pt x="92" y="720"/>
                  </a:lnTo>
                  <a:lnTo>
                    <a:pt x="92" y="716"/>
                  </a:lnTo>
                  <a:lnTo>
                    <a:pt x="92" y="704"/>
                  </a:lnTo>
                  <a:lnTo>
                    <a:pt x="88" y="696"/>
                  </a:lnTo>
                  <a:lnTo>
                    <a:pt x="84" y="688"/>
                  </a:lnTo>
                  <a:lnTo>
                    <a:pt x="84" y="680"/>
                  </a:lnTo>
                  <a:lnTo>
                    <a:pt x="84" y="676"/>
                  </a:lnTo>
                  <a:lnTo>
                    <a:pt x="80" y="672"/>
                  </a:lnTo>
                  <a:lnTo>
                    <a:pt x="76" y="668"/>
                  </a:lnTo>
                  <a:lnTo>
                    <a:pt x="76" y="664"/>
                  </a:lnTo>
                  <a:lnTo>
                    <a:pt x="76" y="660"/>
                  </a:lnTo>
                  <a:lnTo>
                    <a:pt x="72" y="660"/>
                  </a:lnTo>
                  <a:lnTo>
                    <a:pt x="72" y="656"/>
                  </a:lnTo>
                  <a:lnTo>
                    <a:pt x="68" y="656"/>
                  </a:lnTo>
                  <a:lnTo>
                    <a:pt x="68" y="652"/>
                  </a:lnTo>
                  <a:lnTo>
                    <a:pt x="68" y="644"/>
                  </a:lnTo>
                  <a:lnTo>
                    <a:pt x="68" y="640"/>
                  </a:lnTo>
                  <a:lnTo>
                    <a:pt x="68" y="632"/>
                  </a:lnTo>
                  <a:lnTo>
                    <a:pt x="56" y="600"/>
                  </a:lnTo>
                  <a:lnTo>
                    <a:pt x="60" y="600"/>
                  </a:lnTo>
                  <a:lnTo>
                    <a:pt x="60" y="596"/>
                  </a:lnTo>
                  <a:lnTo>
                    <a:pt x="76" y="584"/>
                  </a:lnTo>
                  <a:lnTo>
                    <a:pt x="88" y="572"/>
                  </a:lnTo>
                  <a:lnTo>
                    <a:pt x="112" y="548"/>
                  </a:lnTo>
                  <a:lnTo>
                    <a:pt x="112" y="544"/>
                  </a:lnTo>
                  <a:lnTo>
                    <a:pt x="112" y="548"/>
                  </a:lnTo>
                  <a:lnTo>
                    <a:pt x="116" y="548"/>
                  </a:lnTo>
                  <a:lnTo>
                    <a:pt x="112" y="540"/>
                  </a:lnTo>
                  <a:lnTo>
                    <a:pt x="108" y="536"/>
                  </a:lnTo>
                  <a:lnTo>
                    <a:pt x="116" y="528"/>
                  </a:lnTo>
                  <a:lnTo>
                    <a:pt x="116" y="524"/>
                  </a:lnTo>
                  <a:lnTo>
                    <a:pt x="116" y="520"/>
                  </a:lnTo>
                  <a:lnTo>
                    <a:pt x="116" y="512"/>
                  </a:lnTo>
                  <a:lnTo>
                    <a:pt x="116" y="508"/>
                  </a:lnTo>
                  <a:lnTo>
                    <a:pt x="120" y="508"/>
                  </a:lnTo>
                  <a:lnTo>
                    <a:pt x="124" y="508"/>
                  </a:lnTo>
                  <a:lnTo>
                    <a:pt x="132" y="500"/>
                  </a:lnTo>
                  <a:lnTo>
                    <a:pt x="136" y="492"/>
                  </a:lnTo>
                  <a:lnTo>
                    <a:pt x="136" y="488"/>
                  </a:lnTo>
                  <a:lnTo>
                    <a:pt x="140" y="480"/>
                  </a:lnTo>
                  <a:lnTo>
                    <a:pt x="140" y="476"/>
                  </a:lnTo>
                  <a:lnTo>
                    <a:pt x="144" y="468"/>
                  </a:lnTo>
                  <a:lnTo>
                    <a:pt x="140" y="464"/>
                  </a:lnTo>
                  <a:lnTo>
                    <a:pt x="132" y="460"/>
                  </a:lnTo>
                  <a:lnTo>
                    <a:pt x="132" y="456"/>
                  </a:lnTo>
                  <a:lnTo>
                    <a:pt x="132" y="452"/>
                  </a:lnTo>
                  <a:lnTo>
                    <a:pt x="128" y="452"/>
                  </a:lnTo>
                  <a:lnTo>
                    <a:pt x="132" y="448"/>
                  </a:lnTo>
                  <a:lnTo>
                    <a:pt x="132" y="444"/>
                  </a:lnTo>
                  <a:lnTo>
                    <a:pt x="136" y="436"/>
                  </a:lnTo>
                  <a:lnTo>
                    <a:pt x="132" y="432"/>
                  </a:lnTo>
                  <a:lnTo>
                    <a:pt x="128" y="432"/>
                  </a:lnTo>
                  <a:lnTo>
                    <a:pt x="124" y="428"/>
                  </a:lnTo>
                  <a:lnTo>
                    <a:pt x="124" y="420"/>
                  </a:lnTo>
                  <a:lnTo>
                    <a:pt x="132" y="420"/>
                  </a:lnTo>
                  <a:lnTo>
                    <a:pt x="136" y="420"/>
                  </a:lnTo>
                  <a:lnTo>
                    <a:pt x="140" y="416"/>
                  </a:lnTo>
                  <a:lnTo>
                    <a:pt x="136" y="412"/>
                  </a:lnTo>
                  <a:lnTo>
                    <a:pt x="136" y="408"/>
                  </a:lnTo>
                  <a:lnTo>
                    <a:pt x="136" y="404"/>
                  </a:lnTo>
                  <a:lnTo>
                    <a:pt x="140" y="404"/>
                  </a:lnTo>
                  <a:lnTo>
                    <a:pt x="144" y="396"/>
                  </a:lnTo>
                  <a:lnTo>
                    <a:pt x="140" y="396"/>
                  </a:lnTo>
                  <a:lnTo>
                    <a:pt x="140" y="392"/>
                  </a:lnTo>
                  <a:lnTo>
                    <a:pt x="140" y="388"/>
                  </a:lnTo>
                  <a:lnTo>
                    <a:pt x="140" y="384"/>
                  </a:lnTo>
                  <a:lnTo>
                    <a:pt x="140" y="380"/>
                  </a:lnTo>
                  <a:lnTo>
                    <a:pt x="140" y="372"/>
                  </a:lnTo>
                  <a:lnTo>
                    <a:pt x="140" y="368"/>
                  </a:lnTo>
                  <a:lnTo>
                    <a:pt x="144" y="360"/>
                  </a:lnTo>
                  <a:lnTo>
                    <a:pt x="140" y="356"/>
                  </a:lnTo>
                  <a:lnTo>
                    <a:pt x="144" y="348"/>
                  </a:lnTo>
                  <a:close/>
                  <a:moveTo>
                    <a:pt x="488" y="300"/>
                  </a:moveTo>
                  <a:lnTo>
                    <a:pt x="484" y="300"/>
                  </a:lnTo>
                  <a:lnTo>
                    <a:pt x="484" y="296"/>
                  </a:lnTo>
                  <a:lnTo>
                    <a:pt x="484" y="292"/>
                  </a:lnTo>
                  <a:lnTo>
                    <a:pt x="488" y="292"/>
                  </a:lnTo>
                  <a:lnTo>
                    <a:pt x="488" y="300"/>
                  </a:lnTo>
                  <a:close/>
                  <a:moveTo>
                    <a:pt x="264" y="568"/>
                  </a:moveTo>
                  <a:lnTo>
                    <a:pt x="264" y="564"/>
                  </a:lnTo>
                  <a:lnTo>
                    <a:pt x="264" y="556"/>
                  </a:lnTo>
                  <a:lnTo>
                    <a:pt x="268" y="556"/>
                  </a:lnTo>
                  <a:lnTo>
                    <a:pt x="268" y="560"/>
                  </a:lnTo>
                  <a:lnTo>
                    <a:pt x="264" y="564"/>
                  </a:lnTo>
                  <a:lnTo>
                    <a:pt x="264" y="56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266"/>
            <p:cNvSpPr>
              <a:spLocks/>
            </p:cNvSpPr>
            <p:nvPr/>
          </p:nvSpPr>
          <p:spPr bwMode="auto">
            <a:xfrm>
              <a:off x="2010" y="1022"/>
              <a:ext cx="796" cy="592"/>
            </a:xfrm>
            <a:custGeom>
              <a:avLst/>
              <a:gdLst>
                <a:gd name="T0" fmla="*/ 324 w 796"/>
                <a:gd name="T1" fmla="*/ 504 h 592"/>
                <a:gd name="T2" fmla="*/ 300 w 796"/>
                <a:gd name="T3" fmla="*/ 496 h 592"/>
                <a:gd name="T4" fmla="*/ 272 w 796"/>
                <a:gd name="T5" fmla="*/ 484 h 592"/>
                <a:gd name="T6" fmla="*/ 244 w 796"/>
                <a:gd name="T7" fmla="*/ 492 h 592"/>
                <a:gd name="T8" fmla="*/ 204 w 796"/>
                <a:gd name="T9" fmla="*/ 504 h 592"/>
                <a:gd name="T10" fmla="*/ 200 w 796"/>
                <a:gd name="T11" fmla="*/ 528 h 592"/>
                <a:gd name="T12" fmla="*/ 176 w 796"/>
                <a:gd name="T13" fmla="*/ 556 h 592"/>
                <a:gd name="T14" fmla="*/ 176 w 796"/>
                <a:gd name="T15" fmla="*/ 580 h 592"/>
                <a:gd name="T16" fmla="*/ 172 w 796"/>
                <a:gd name="T17" fmla="*/ 588 h 592"/>
                <a:gd name="T18" fmla="*/ 156 w 796"/>
                <a:gd name="T19" fmla="*/ 580 h 592"/>
                <a:gd name="T20" fmla="*/ 136 w 796"/>
                <a:gd name="T21" fmla="*/ 556 h 592"/>
                <a:gd name="T22" fmla="*/ 120 w 796"/>
                <a:gd name="T23" fmla="*/ 564 h 592"/>
                <a:gd name="T24" fmla="*/ 112 w 796"/>
                <a:gd name="T25" fmla="*/ 584 h 592"/>
                <a:gd name="T26" fmla="*/ 104 w 796"/>
                <a:gd name="T27" fmla="*/ 552 h 592"/>
                <a:gd name="T28" fmla="*/ 92 w 796"/>
                <a:gd name="T29" fmla="*/ 540 h 592"/>
                <a:gd name="T30" fmla="*/ 48 w 796"/>
                <a:gd name="T31" fmla="*/ 528 h 592"/>
                <a:gd name="T32" fmla="*/ 48 w 796"/>
                <a:gd name="T33" fmla="*/ 508 h 592"/>
                <a:gd name="T34" fmla="*/ 48 w 796"/>
                <a:gd name="T35" fmla="*/ 508 h 592"/>
                <a:gd name="T36" fmla="*/ 20 w 796"/>
                <a:gd name="T37" fmla="*/ 484 h 592"/>
                <a:gd name="T38" fmla="*/ 8 w 796"/>
                <a:gd name="T39" fmla="*/ 460 h 592"/>
                <a:gd name="T40" fmla="*/ 4 w 796"/>
                <a:gd name="T41" fmla="*/ 436 h 592"/>
                <a:gd name="T42" fmla="*/ 16 w 796"/>
                <a:gd name="T43" fmla="*/ 428 h 592"/>
                <a:gd name="T44" fmla="*/ 44 w 796"/>
                <a:gd name="T45" fmla="*/ 428 h 592"/>
                <a:gd name="T46" fmla="*/ 120 w 796"/>
                <a:gd name="T47" fmla="*/ 408 h 592"/>
                <a:gd name="T48" fmla="*/ 160 w 796"/>
                <a:gd name="T49" fmla="*/ 408 h 592"/>
                <a:gd name="T50" fmla="*/ 180 w 796"/>
                <a:gd name="T51" fmla="*/ 392 h 592"/>
                <a:gd name="T52" fmla="*/ 192 w 796"/>
                <a:gd name="T53" fmla="*/ 372 h 592"/>
                <a:gd name="T54" fmla="*/ 204 w 796"/>
                <a:gd name="T55" fmla="*/ 336 h 592"/>
                <a:gd name="T56" fmla="*/ 204 w 796"/>
                <a:gd name="T57" fmla="*/ 296 h 592"/>
                <a:gd name="T58" fmla="*/ 204 w 796"/>
                <a:gd name="T59" fmla="*/ 220 h 592"/>
                <a:gd name="T60" fmla="*/ 272 w 796"/>
                <a:gd name="T61" fmla="*/ 208 h 592"/>
                <a:gd name="T62" fmla="*/ 316 w 796"/>
                <a:gd name="T63" fmla="*/ 176 h 592"/>
                <a:gd name="T64" fmla="*/ 380 w 796"/>
                <a:gd name="T65" fmla="*/ 124 h 592"/>
                <a:gd name="T66" fmla="*/ 444 w 796"/>
                <a:gd name="T67" fmla="*/ 88 h 592"/>
                <a:gd name="T68" fmla="*/ 524 w 796"/>
                <a:gd name="T69" fmla="*/ 40 h 592"/>
                <a:gd name="T70" fmla="*/ 584 w 796"/>
                <a:gd name="T71" fmla="*/ 4 h 592"/>
                <a:gd name="T72" fmla="*/ 616 w 796"/>
                <a:gd name="T73" fmla="*/ 4 h 592"/>
                <a:gd name="T74" fmla="*/ 664 w 796"/>
                <a:gd name="T75" fmla="*/ 12 h 592"/>
                <a:gd name="T76" fmla="*/ 692 w 796"/>
                <a:gd name="T77" fmla="*/ 32 h 592"/>
                <a:gd name="T78" fmla="*/ 736 w 796"/>
                <a:gd name="T79" fmla="*/ 28 h 592"/>
                <a:gd name="T80" fmla="*/ 748 w 796"/>
                <a:gd name="T81" fmla="*/ 36 h 592"/>
                <a:gd name="T82" fmla="*/ 756 w 796"/>
                <a:gd name="T83" fmla="*/ 96 h 592"/>
                <a:gd name="T84" fmla="*/ 776 w 796"/>
                <a:gd name="T85" fmla="*/ 128 h 592"/>
                <a:gd name="T86" fmla="*/ 780 w 796"/>
                <a:gd name="T87" fmla="*/ 140 h 592"/>
                <a:gd name="T88" fmla="*/ 780 w 796"/>
                <a:gd name="T89" fmla="*/ 188 h 592"/>
                <a:gd name="T90" fmla="*/ 772 w 796"/>
                <a:gd name="T91" fmla="*/ 264 h 592"/>
                <a:gd name="T92" fmla="*/ 756 w 796"/>
                <a:gd name="T93" fmla="*/ 344 h 592"/>
                <a:gd name="T94" fmla="*/ 708 w 796"/>
                <a:gd name="T95" fmla="*/ 396 h 592"/>
                <a:gd name="T96" fmla="*/ 684 w 796"/>
                <a:gd name="T97" fmla="*/ 432 h 592"/>
                <a:gd name="T98" fmla="*/ 672 w 796"/>
                <a:gd name="T99" fmla="*/ 452 h 592"/>
                <a:gd name="T100" fmla="*/ 676 w 796"/>
                <a:gd name="T101" fmla="*/ 492 h 592"/>
                <a:gd name="T102" fmla="*/ 648 w 796"/>
                <a:gd name="T103" fmla="*/ 500 h 592"/>
                <a:gd name="T104" fmla="*/ 624 w 796"/>
                <a:gd name="T105" fmla="*/ 512 h 592"/>
                <a:gd name="T106" fmla="*/ 616 w 796"/>
                <a:gd name="T107" fmla="*/ 524 h 592"/>
                <a:gd name="T108" fmla="*/ 584 w 796"/>
                <a:gd name="T109" fmla="*/ 512 h 592"/>
                <a:gd name="T110" fmla="*/ 556 w 796"/>
                <a:gd name="T111" fmla="*/ 508 h 592"/>
                <a:gd name="T112" fmla="*/ 536 w 796"/>
                <a:gd name="T113" fmla="*/ 508 h 592"/>
                <a:gd name="T114" fmla="*/ 516 w 796"/>
                <a:gd name="T115" fmla="*/ 512 h 592"/>
                <a:gd name="T116" fmla="*/ 488 w 796"/>
                <a:gd name="T117" fmla="*/ 524 h 592"/>
                <a:gd name="T118" fmla="*/ 448 w 796"/>
                <a:gd name="T119" fmla="*/ 536 h 592"/>
                <a:gd name="T120" fmla="*/ 424 w 796"/>
                <a:gd name="T121" fmla="*/ 528 h 592"/>
                <a:gd name="T122" fmla="*/ 404 w 796"/>
                <a:gd name="T123" fmla="*/ 516 h 592"/>
                <a:gd name="T124" fmla="*/ 360 w 796"/>
                <a:gd name="T125" fmla="*/ 52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6" h="592">
                  <a:moveTo>
                    <a:pt x="344" y="528"/>
                  </a:moveTo>
                  <a:lnTo>
                    <a:pt x="340" y="528"/>
                  </a:lnTo>
                  <a:lnTo>
                    <a:pt x="332" y="520"/>
                  </a:lnTo>
                  <a:lnTo>
                    <a:pt x="328" y="512"/>
                  </a:lnTo>
                  <a:lnTo>
                    <a:pt x="324" y="504"/>
                  </a:lnTo>
                  <a:lnTo>
                    <a:pt x="316" y="496"/>
                  </a:lnTo>
                  <a:lnTo>
                    <a:pt x="312" y="496"/>
                  </a:lnTo>
                  <a:lnTo>
                    <a:pt x="308" y="492"/>
                  </a:lnTo>
                  <a:lnTo>
                    <a:pt x="304" y="492"/>
                  </a:lnTo>
                  <a:lnTo>
                    <a:pt x="300" y="496"/>
                  </a:lnTo>
                  <a:lnTo>
                    <a:pt x="292" y="492"/>
                  </a:lnTo>
                  <a:lnTo>
                    <a:pt x="288" y="488"/>
                  </a:lnTo>
                  <a:lnTo>
                    <a:pt x="280" y="488"/>
                  </a:lnTo>
                  <a:lnTo>
                    <a:pt x="276" y="484"/>
                  </a:lnTo>
                  <a:lnTo>
                    <a:pt x="272" y="484"/>
                  </a:lnTo>
                  <a:lnTo>
                    <a:pt x="268" y="484"/>
                  </a:lnTo>
                  <a:lnTo>
                    <a:pt x="260" y="484"/>
                  </a:lnTo>
                  <a:lnTo>
                    <a:pt x="260" y="488"/>
                  </a:lnTo>
                  <a:lnTo>
                    <a:pt x="256" y="488"/>
                  </a:lnTo>
                  <a:lnTo>
                    <a:pt x="244" y="492"/>
                  </a:lnTo>
                  <a:lnTo>
                    <a:pt x="240" y="492"/>
                  </a:lnTo>
                  <a:lnTo>
                    <a:pt x="236" y="488"/>
                  </a:lnTo>
                  <a:lnTo>
                    <a:pt x="224" y="492"/>
                  </a:lnTo>
                  <a:lnTo>
                    <a:pt x="216" y="492"/>
                  </a:lnTo>
                  <a:lnTo>
                    <a:pt x="204" y="504"/>
                  </a:lnTo>
                  <a:lnTo>
                    <a:pt x="200" y="504"/>
                  </a:lnTo>
                  <a:lnTo>
                    <a:pt x="200" y="508"/>
                  </a:lnTo>
                  <a:lnTo>
                    <a:pt x="200" y="512"/>
                  </a:lnTo>
                  <a:lnTo>
                    <a:pt x="200" y="520"/>
                  </a:lnTo>
                  <a:lnTo>
                    <a:pt x="200" y="528"/>
                  </a:lnTo>
                  <a:lnTo>
                    <a:pt x="196" y="528"/>
                  </a:lnTo>
                  <a:lnTo>
                    <a:pt x="192" y="540"/>
                  </a:lnTo>
                  <a:lnTo>
                    <a:pt x="188" y="540"/>
                  </a:lnTo>
                  <a:lnTo>
                    <a:pt x="176" y="552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8"/>
                  </a:lnTo>
                  <a:lnTo>
                    <a:pt x="176" y="572"/>
                  </a:lnTo>
                  <a:lnTo>
                    <a:pt x="176" y="576"/>
                  </a:lnTo>
                  <a:lnTo>
                    <a:pt x="176" y="580"/>
                  </a:lnTo>
                  <a:lnTo>
                    <a:pt x="172" y="580"/>
                  </a:lnTo>
                  <a:lnTo>
                    <a:pt x="176" y="588"/>
                  </a:lnTo>
                  <a:lnTo>
                    <a:pt x="176" y="592"/>
                  </a:lnTo>
                  <a:lnTo>
                    <a:pt x="172" y="592"/>
                  </a:lnTo>
                  <a:lnTo>
                    <a:pt x="172" y="588"/>
                  </a:lnTo>
                  <a:lnTo>
                    <a:pt x="168" y="588"/>
                  </a:lnTo>
                  <a:lnTo>
                    <a:pt x="168" y="584"/>
                  </a:lnTo>
                  <a:lnTo>
                    <a:pt x="160" y="584"/>
                  </a:lnTo>
                  <a:lnTo>
                    <a:pt x="156" y="584"/>
                  </a:lnTo>
                  <a:lnTo>
                    <a:pt x="156" y="580"/>
                  </a:lnTo>
                  <a:lnTo>
                    <a:pt x="156" y="576"/>
                  </a:lnTo>
                  <a:lnTo>
                    <a:pt x="152" y="572"/>
                  </a:lnTo>
                  <a:lnTo>
                    <a:pt x="144" y="564"/>
                  </a:lnTo>
                  <a:lnTo>
                    <a:pt x="136" y="560"/>
                  </a:lnTo>
                  <a:lnTo>
                    <a:pt x="136" y="556"/>
                  </a:lnTo>
                  <a:lnTo>
                    <a:pt x="132" y="560"/>
                  </a:lnTo>
                  <a:lnTo>
                    <a:pt x="128" y="560"/>
                  </a:lnTo>
                  <a:lnTo>
                    <a:pt x="128" y="564"/>
                  </a:lnTo>
                  <a:lnTo>
                    <a:pt x="124" y="564"/>
                  </a:lnTo>
                  <a:lnTo>
                    <a:pt x="120" y="564"/>
                  </a:lnTo>
                  <a:lnTo>
                    <a:pt x="112" y="564"/>
                  </a:lnTo>
                  <a:lnTo>
                    <a:pt x="112" y="568"/>
                  </a:lnTo>
                  <a:lnTo>
                    <a:pt x="112" y="572"/>
                  </a:lnTo>
                  <a:lnTo>
                    <a:pt x="112" y="580"/>
                  </a:lnTo>
                  <a:lnTo>
                    <a:pt x="112" y="584"/>
                  </a:lnTo>
                  <a:lnTo>
                    <a:pt x="108" y="576"/>
                  </a:lnTo>
                  <a:lnTo>
                    <a:pt x="96" y="560"/>
                  </a:lnTo>
                  <a:lnTo>
                    <a:pt x="100" y="556"/>
                  </a:lnTo>
                  <a:lnTo>
                    <a:pt x="104" y="556"/>
                  </a:lnTo>
                  <a:lnTo>
                    <a:pt x="104" y="552"/>
                  </a:lnTo>
                  <a:lnTo>
                    <a:pt x="104" y="548"/>
                  </a:lnTo>
                  <a:lnTo>
                    <a:pt x="104" y="544"/>
                  </a:lnTo>
                  <a:lnTo>
                    <a:pt x="100" y="544"/>
                  </a:lnTo>
                  <a:lnTo>
                    <a:pt x="96" y="540"/>
                  </a:lnTo>
                  <a:lnTo>
                    <a:pt x="92" y="540"/>
                  </a:lnTo>
                  <a:lnTo>
                    <a:pt x="88" y="544"/>
                  </a:lnTo>
                  <a:lnTo>
                    <a:pt x="88" y="548"/>
                  </a:lnTo>
                  <a:lnTo>
                    <a:pt x="72" y="544"/>
                  </a:lnTo>
                  <a:lnTo>
                    <a:pt x="60" y="536"/>
                  </a:lnTo>
                  <a:lnTo>
                    <a:pt x="48" y="528"/>
                  </a:lnTo>
                  <a:lnTo>
                    <a:pt x="44" y="528"/>
                  </a:lnTo>
                  <a:lnTo>
                    <a:pt x="40" y="524"/>
                  </a:lnTo>
                  <a:lnTo>
                    <a:pt x="40" y="512"/>
                  </a:lnTo>
                  <a:lnTo>
                    <a:pt x="44" y="508"/>
                  </a:lnTo>
                  <a:lnTo>
                    <a:pt x="48" y="508"/>
                  </a:lnTo>
                  <a:lnTo>
                    <a:pt x="48" y="512"/>
                  </a:lnTo>
                  <a:lnTo>
                    <a:pt x="52" y="512"/>
                  </a:lnTo>
                  <a:lnTo>
                    <a:pt x="56" y="508"/>
                  </a:lnTo>
                  <a:lnTo>
                    <a:pt x="52" y="508"/>
                  </a:lnTo>
                  <a:lnTo>
                    <a:pt x="48" y="508"/>
                  </a:lnTo>
                  <a:lnTo>
                    <a:pt x="44" y="504"/>
                  </a:lnTo>
                  <a:lnTo>
                    <a:pt x="44" y="500"/>
                  </a:lnTo>
                  <a:lnTo>
                    <a:pt x="32" y="492"/>
                  </a:lnTo>
                  <a:lnTo>
                    <a:pt x="24" y="492"/>
                  </a:lnTo>
                  <a:lnTo>
                    <a:pt x="20" y="484"/>
                  </a:lnTo>
                  <a:lnTo>
                    <a:pt x="16" y="480"/>
                  </a:lnTo>
                  <a:lnTo>
                    <a:pt x="12" y="472"/>
                  </a:lnTo>
                  <a:lnTo>
                    <a:pt x="12" y="468"/>
                  </a:lnTo>
                  <a:lnTo>
                    <a:pt x="12" y="464"/>
                  </a:lnTo>
                  <a:lnTo>
                    <a:pt x="8" y="460"/>
                  </a:lnTo>
                  <a:lnTo>
                    <a:pt x="4" y="456"/>
                  </a:lnTo>
                  <a:lnTo>
                    <a:pt x="0" y="452"/>
                  </a:lnTo>
                  <a:lnTo>
                    <a:pt x="4" y="444"/>
                  </a:lnTo>
                  <a:lnTo>
                    <a:pt x="4" y="440"/>
                  </a:lnTo>
                  <a:lnTo>
                    <a:pt x="4" y="436"/>
                  </a:lnTo>
                  <a:lnTo>
                    <a:pt x="4" y="432"/>
                  </a:lnTo>
                  <a:lnTo>
                    <a:pt x="4" y="428"/>
                  </a:lnTo>
                  <a:lnTo>
                    <a:pt x="8" y="428"/>
                  </a:lnTo>
                  <a:lnTo>
                    <a:pt x="12" y="428"/>
                  </a:lnTo>
                  <a:lnTo>
                    <a:pt x="16" y="428"/>
                  </a:lnTo>
                  <a:lnTo>
                    <a:pt x="24" y="428"/>
                  </a:lnTo>
                  <a:lnTo>
                    <a:pt x="28" y="428"/>
                  </a:lnTo>
                  <a:lnTo>
                    <a:pt x="32" y="428"/>
                  </a:lnTo>
                  <a:lnTo>
                    <a:pt x="40" y="428"/>
                  </a:lnTo>
                  <a:lnTo>
                    <a:pt x="44" y="428"/>
                  </a:lnTo>
                  <a:lnTo>
                    <a:pt x="48" y="424"/>
                  </a:lnTo>
                  <a:lnTo>
                    <a:pt x="60" y="412"/>
                  </a:lnTo>
                  <a:lnTo>
                    <a:pt x="88" y="412"/>
                  </a:lnTo>
                  <a:lnTo>
                    <a:pt x="92" y="412"/>
                  </a:lnTo>
                  <a:lnTo>
                    <a:pt x="120" y="408"/>
                  </a:lnTo>
                  <a:lnTo>
                    <a:pt x="124" y="408"/>
                  </a:lnTo>
                  <a:lnTo>
                    <a:pt x="136" y="408"/>
                  </a:lnTo>
                  <a:lnTo>
                    <a:pt x="144" y="408"/>
                  </a:lnTo>
                  <a:lnTo>
                    <a:pt x="144" y="404"/>
                  </a:lnTo>
                  <a:lnTo>
                    <a:pt x="160" y="408"/>
                  </a:lnTo>
                  <a:lnTo>
                    <a:pt x="168" y="408"/>
                  </a:lnTo>
                  <a:lnTo>
                    <a:pt x="168" y="404"/>
                  </a:lnTo>
                  <a:lnTo>
                    <a:pt x="172" y="400"/>
                  </a:lnTo>
                  <a:lnTo>
                    <a:pt x="180" y="396"/>
                  </a:lnTo>
                  <a:lnTo>
                    <a:pt x="180" y="392"/>
                  </a:lnTo>
                  <a:lnTo>
                    <a:pt x="184" y="392"/>
                  </a:lnTo>
                  <a:lnTo>
                    <a:pt x="188" y="392"/>
                  </a:lnTo>
                  <a:lnTo>
                    <a:pt x="188" y="388"/>
                  </a:lnTo>
                  <a:lnTo>
                    <a:pt x="192" y="380"/>
                  </a:lnTo>
                  <a:lnTo>
                    <a:pt x="192" y="372"/>
                  </a:lnTo>
                  <a:lnTo>
                    <a:pt x="196" y="360"/>
                  </a:lnTo>
                  <a:lnTo>
                    <a:pt x="200" y="360"/>
                  </a:lnTo>
                  <a:lnTo>
                    <a:pt x="204" y="356"/>
                  </a:lnTo>
                  <a:lnTo>
                    <a:pt x="204" y="340"/>
                  </a:lnTo>
                  <a:lnTo>
                    <a:pt x="204" y="336"/>
                  </a:lnTo>
                  <a:lnTo>
                    <a:pt x="204" y="332"/>
                  </a:lnTo>
                  <a:lnTo>
                    <a:pt x="204" y="328"/>
                  </a:lnTo>
                  <a:lnTo>
                    <a:pt x="204" y="312"/>
                  </a:lnTo>
                  <a:lnTo>
                    <a:pt x="204" y="304"/>
                  </a:lnTo>
                  <a:lnTo>
                    <a:pt x="204" y="296"/>
                  </a:lnTo>
                  <a:lnTo>
                    <a:pt x="204" y="276"/>
                  </a:lnTo>
                  <a:lnTo>
                    <a:pt x="204" y="244"/>
                  </a:lnTo>
                  <a:lnTo>
                    <a:pt x="204" y="232"/>
                  </a:lnTo>
                  <a:lnTo>
                    <a:pt x="204" y="224"/>
                  </a:lnTo>
                  <a:lnTo>
                    <a:pt x="204" y="220"/>
                  </a:lnTo>
                  <a:lnTo>
                    <a:pt x="212" y="216"/>
                  </a:lnTo>
                  <a:lnTo>
                    <a:pt x="220" y="216"/>
                  </a:lnTo>
                  <a:lnTo>
                    <a:pt x="236" y="212"/>
                  </a:lnTo>
                  <a:lnTo>
                    <a:pt x="260" y="208"/>
                  </a:lnTo>
                  <a:lnTo>
                    <a:pt x="272" y="208"/>
                  </a:lnTo>
                  <a:lnTo>
                    <a:pt x="276" y="204"/>
                  </a:lnTo>
                  <a:lnTo>
                    <a:pt x="284" y="204"/>
                  </a:lnTo>
                  <a:lnTo>
                    <a:pt x="292" y="196"/>
                  </a:lnTo>
                  <a:lnTo>
                    <a:pt x="308" y="184"/>
                  </a:lnTo>
                  <a:lnTo>
                    <a:pt x="316" y="176"/>
                  </a:lnTo>
                  <a:lnTo>
                    <a:pt x="324" y="168"/>
                  </a:lnTo>
                  <a:lnTo>
                    <a:pt x="340" y="156"/>
                  </a:lnTo>
                  <a:lnTo>
                    <a:pt x="368" y="132"/>
                  </a:lnTo>
                  <a:lnTo>
                    <a:pt x="376" y="128"/>
                  </a:lnTo>
                  <a:lnTo>
                    <a:pt x="380" y="124"/>
                  </a:lnTo>
                  <a:lnTo>
                    <a:pt x="388" y="120"/>
                  </a:lnTo>
                  <a:lnTo>
                    <a:pt x="396" y="116"/>
                  </a:lnTo>
                  <a:lnTo>
                    <a:pt x="424" y="100"/>
                  </a:lnTo>
                  <a:lnTo>
                    <a:pt x="428" y="96"/>
                  </a:lnTo>
                  <a:lnTo>
                    <a:pt x="444" y="88"/>
                  </a:lnTo>
                  <a:lnTo>
                    <a:pt x="468" y="72"/>
                  </a:lnTo>
                  <a:lnTo>
                    <a:pt x="480" y="64"/>
                  </a:lnTo>
                  <a:lnTo>
                    <a:pt x="500" y="52"/>
                  </a:lnTo>
                  <a:lnTo>
                    <a:pt x="512" y="48"/>
                  </a:lnTo>
                  <a:lnTo>
                    <a:pt x="524" y="40"/>
                  </a:lnTo>
                  <a:lnTo>
                    <a:pt x="532" y="36"/>
                  </a:lnTo>
                  <a:lnTo>
                    <a:pt x="536" y="32"/>
                  </a:lnTo>
                  <a:lnTo>
                    <a:pt x="548" y="24"/>
                  </a:lnTo>
                  <a:lnTo>
                    <a:pt x="580" y="8"/>
                  </a:lnTo>
                  <a:lnTo>
                    <a:pt x="584" y="4"/>
                  </a:lnTo>
                  <a:lnTo>
                    <a:pt x="592" y="0"/>
                  </a:lnTo>
                  <a:lnTo>
                    <a:pt x="596" y="0"/>
                  </a:lnTo>
                  <a:lnTo>
                    <a:pt x="608" y="4"/>
                  </a:lnTo>
                  <a:lnTo>
                    <a:pt x="612" y="4"/>
                  </a:lnTo>
                  <a:lnTo>
                    <a:pt x="616" y="4"/>
                  </a:lnTo>
                  <a:lnTo>
                    <a:pt x="620" y="4"/>
                  </a:lnTo>
                  <a:lnTo>
                    <a:pt x="624" y="4"/>
                  </a:lnTo>
                  <a:lnTo>
                    <a:pt x="640" y="8"/>
                  </a:lnTo>
                  <a:lnTo>
                    <a:pt x="652" y="12"/>
                  </a:lnTo>
                  <a:lnTo>
                    <a:pt x="664" y="12"/>
                  </a:lnTo>
                  <a:lnTo>
                    <a:pt x="664" y="16"/>
                  </a:lnTo>
                  <a:lnTo>
                    <a:pt x="668" y="16"/>
                  </a:lnTo>
                  <a:lnTo>
                    <a:pt x="672" y="16"/>
                  </a:lnTo>
                  <a:lnTo>
                    <a:pt x="676" y="20"/>
                  </a:lnTo>
                  <a:lnTo>
                    <a:pt x="692" y="32"/>
                  </a:lnTo>
                  <a:lnTo>
                    <a:pt x="708" y="44"/>
                  </a:lnTo>
                  <a:lnTo>
                    <a:pt x="712" y="40"/>
                  </a:lnTo>
                  <a:lnTo>
                    <a:pt x="716" y="40"/>
                  </a:lnTo>
                  <a:lnTo>
                    <a:pt x="720" y="40"/>
                  </a:lnTo>
                  <a:lnTo>
                    <a:pt x="736" y="28"/>
                  </a:lnTo>
                  <a:lnTo>
                    <a:pt x="740" y="28"/>
                  </a:lnTo>
                  <a:lnTo>
                    <a:pt x="744" y="28"/>
                  </a:lnTo>
                  <a:lnTo>
                    <a:pt x="744" y="24"/>
                  </a:lnTo>
                  <a:lnTo>
                    <a:pt x="744" y="28"/>
                  </a:lnTo>
                  <a:lnTo>
                    <a:pt x="748" y="36"/>
                  </a:lnTo>
                  <a:lnTo>
                    <a:pt x="752" y="64"/>
                  </a:lnTo>
                  <a:lnTo>
                    <a:pt x="756" y="76"/>
                  </a:lnTo>
                  <a:lnTo>
                    <a:pt x="756" y="84"/>
                  </a:lnTo>
                  <a:lnTo>
                    <a:pt x="756" y="92"/>
                  </a:lnTo>
                  <a:lnTo>
                    <a:pt x="756" y="96"/>
                  </a:lnTo>
                  <a:lnTo>
                    <a:pt x="756" y="100"/>
                  </a:lnTo>
                  <a:lnTo>
                    <a:pt x="760" y="104"/>
                  </a:lnTo>
                  <a:lnTo>
                    <a:pt x="772" y="120"/>
                  </a:lnTo>
                  <a:lnTo>
                    <a:pt x="776" y="124"/>
                  </a:lnTo>
                  <a:lnTo>
                    <a:pt x="776" y="128"/>
                  </a:lnTo>
                  <a:lnTo>
                    <a:pt x="772" y="132"/>
                  </a:lnTo>
                  <a:lnTo>
                    <a:pt x="772" y="136"/>
                  </a:lnTo>
                  <a:lnTo>
                    <a:pt x="776" y="136"/>
                  </a:lnTo>
                  <a:lnTo>
                    <a:pt x="776" y="140"/>
                  </a:lnTo>
                  <a:lnTo>
                    <a:pt x="780" y="140"/>
                  </a:lnTo>
                  <a:lnTo>
                    <a:pt x="796" y="160"/>
                  </a:lnTo>
                  <a:lnTo>
                    <a:pt x="788" y="168"/>
                  </a:lnTo>
                  <a:lnTo>
                    <a:pt x="784" y="176"/>
                  </a:lnTo>
                  <a:lnTo>
                    <a:pt x="784" y="180"/>
                  </a:lnTo>
                  <a:lnTo>
                    <a:pt x="780" y="188"/>
                  </a:lnTo>
                  <a:lnTo>
                    <a:pt x="780" y="196"/>
                  </a:lnTo>
                  <a:lnTo>
                    <a:pt x="776" y="224"/>
                  </a:lnTo>
                  <a:lnTo>
                    <a:pt x="776" y="236"/>
                  </a:lnTo>
                  <a:lnTo>
                    <a:pt x="776" y="260"/>
                  </a:lnTo>
                  <a:lnTo>
                    <a:pt x="772" y="264"/>
                  </a:lnTo>
                  <a:lnTo>
                    <a:pt x="772" y="276"/>
                  </a:lnTo>
                  <a:lnTo>
                    <a:pt x="772" y="308"/>
                  </a:lnTo>
                  <a:lnTo>
                    <a:pt x="768" y="332"/>
                  </a:lnTo>
                  <a:lnTo>
                    <a:pt x="764" y="340"/>
                  </a:lnTo>
                  <a:lnTo>
                    <a:pt x="756" y="344"/>
                  </a:lnTo>
                  <a:lnTo>
                    <a:pt x="752" y="352"/>
                  </a:lnTo>
                  <a:lnTo>
                    <a:pt x="740" y="364"/>
                  </a:lnTo>
                  <a:lnTo>
                    <a:pt x="724" y="380"/>
                  </a:lnTo>
                  <a:lnTo>
                    <a:pt x="712" y="392"/>
                  </a:lnTo>
                  <a:lnTo>
                    <a:pt x="708" y="396"/>
                  </a:lnTo>
                  <a:lnTo>
                    <a:pt x="704" y="404"/>
                  </a:lnTo>
                  <a:lnTo>
                    <a:pt x="700" y="412"/>
                  </a:lnTo>
                  <a:lnTo>
                    <a:pt x="696" y="416"/>
                  </a:lnTo>
                  <a:lnTo>
                    <a:pt x="688" y="424"/>
                  </a:lnTo>
                  <a:lnTo>
                    <a:pt x="684" y="432"/>
                  </a:lnTo>
                  <a:lnTo>
                    <a:pt x="684" y="436"/>
                  </a:lnTo>
                  <a:lnTo>
                    <a:pt x="684" y="440"/>
                  </a:lnTo>
                  <a:lnTo>
                    <a:pt x="680" y="448"/>
                  </a:lnTo>
                  <a:lnTo>
                    <a:pt x="676" y="452"/>
                  </a:lnTo>
                  <a:lnTo>
                    <a:pt x="672" y="452"/>
                  </a:lnTo>
                  <a:lnTo>
                    <a:pt x="668" y="452"/>
                  </a:lnTo>
                  <a:lnTo>
                    <a:pt x="668" y="456"/>
                  </a:lnTo>
                  <a:lnTo>
                    <a:pt x="672" y="476"/>
                  </a:lnTo>
                  <a:lnTo>
                    <a:pt x="676" y="484"/>
                  </a:lnTo>
                  <a:lnTo>
                    <a:pt x="676" y="492"/>
                  </a:lnTo>
                  <a:lnTo>
                    <a:pt x="664" y="492"/>
                  </a:lnTo>
                  <a:lnTo>
                    <a:pt x="656" y="496"/>
                  </a:lnTo>
                  <a:lnTo>
                    <a:pt x="656" y="500"/>
                  </a:lnTo>
                  <a:lnTo>
                    <a:pt x="652" y="500"/>
                  </a:lnTo>
                  <a:lnTo>
                    <a:pt x="648" y="500"/>
                  </a:lnTo>
                  <a:lnTo>
                    <a:pt x="644" y="500"/>
                  </a:lnTo>
                  <a:lnTo>
                    <a:pt x="640" y="504"/>
                  </a:lnTo>
                  <a:lnTo>
                    <a:pt x="632" y="508"/>
                  </a:lnTo>
                  <a:lnTo>
                    <a:pt x="628" y="512"/>
                  </a:lnTo>
                  <a:lnTo>
                    <a:pt x="624" y="512"/>
                  </a:lnTo>
                  <a:lnTo>
                    <a:pt x="624" y="516"/>
                  </a:lnTo>
                  <a:lnTo>
                    <a:pt x="620" y="516"/>
                  </a:lnTo>
                  <a:lnTo>
                    <a:pt x="620" y="520"/>
                  </a:lnTo>
                  <a:lnTo>
                    <a:pt x="620" y="524"/>
                  </a:lnTo>
                  <a:lnTo>
                    <a:pt x="616" y="524"/>
                  </a:lnTo>
                  <a:lnTo>
                    <a:pt x="612" y="524"/>
                  </a:lnTo>
                  <a:lnTo>
                    <a:pt x="604" y="520"/>
                  </a:lnTo>
                  <a:lnTo>
                    <a:pt x="596" y="520"/>
                  </a:lnTo>
                  <a:lnTo>
                    <a:pt x="588" y="516"/>
                  </a:lnTo>
                  <a:lnTo>
                    <a:pt x="584" y="512"/>
                  </a:lnTo>
                  <a:lnTo>
                    <a:pt x="572" y="508"/>
                  </a:lnTo>
                  <a:lnTo>
                    <a:pt x="568" y="508"/>
                  </a:lnTo>
                  <a:lnTo>
                    <a:pt x="564" y="508"/>
                  </a:lnTo>
                  <a:lnTo>
                    <a:pt x="560" y="508"/>
                  </a:lnTo>
                  <a:lnTo>
                    <a:pt x="556" y="508"/>
                  </a:lnTo>
                  <a:lnTo>
                    <a:pt x="552" y="508"/>
                  </a:lnTo>
                  <a:lnTo>
                    <a:pt x="548" y="508"/>
                  </a:lnTo>
                  <a:lnTo>
                    <a:pt x="544" y="508"/>
                  </a:lnTo>
                  <a:lnTo>
                    <a:pt x="540" y="508"/>
                  </a:lnTo>
                  <a:lnTo>
                    <a:pt x="536" y="508"/>
                  </a:lnTo>
                  <a:lnTo>
                    <a:pt x="532" y="508"/>
                  </a:lnTo>
                  <a:lnTo>
                    <a:pt x="528" y="508"/>
                  </a:lnTo>
                  <a:lnTo>
                    <a:pt x="524" y="508"/>
                  </a:lnTo>
                  <a:lnTo>
                    <a:pt x="520" y="512"/>
                  </a:lnTo>
                  <a:lnTo>
                    <a:pt x="516" y="512"/>
                  </a:lnTo>
                  <a:lnTo>
                    <a:pt x="512" y="512"/>
                  </a:lnTo>
                  <a:lnTo>
                    <a:pt x="504" y="512"/>
                  </a:lnTo>
                  <a:lnTo>
                    <a:pt x="500" y="516"/>
                  </a:lnTo>
                  <a:lnTo>
                    <a:pt x="492" y="520"/>
                  </a:lnTo>
                  <a:lnTo>
                    <a:pt x="488" y="524"/>
                  </a:lnTo>
                  <a:lnTo>
                    <a:pt x="480" y="532"/>
                  </a:lnTo>
                  <a:lnTo>
                    <a:pt x="476" y="536"/>
                  </a:lnTo>
                  <a:lnTo>
                    <a:pt x="464" y="536"/>
                  </a:lnTo>
                  <a:lnTo>
                    <a:pt x="456" y="536"/>
                  </a:lnTo>
                  <a:lnTo>
                    <a:pt x="448" y="536"/>
                  </a:lnTo>
                  <a:lnTo>
                    <a:pt x="444" y="536"/>
                  </a:lnTo>
                  <a:lnTo>
                    <a:pt x="436" y="532"/>
                  </a:lnTo>
                  <a:lnTo>
                    <a:pt x="428" y="532"/>
                  </a:lnTo>
                  <a:lnTo>
                    <a:pt x="428" y="528"/>
                  </a:lnTo>
                  <a:lnTo>
                    <a:pt x="424" y="528"/>
                  </a:lnTo>
                  <a:lnTo>
                    <a:pt x="420" y="524"/>
                  </a:lnTo>
                  <a:lnTo>
                    <a:pt x="416" y="524"/>
                  </a:lnTo>
                  <a:lnTo>
                    <a:pt x="412" y="520"/>
                  </a:lnTo>
                  <a:lnTo>
                    <a:pt x="408" y="516"/>
                  </a:lnTo>
                  <a:lnTo>
                    <a:pt x="404" y="516"/>
                  </a:lnTo>
                  <a:lnTo>
                    <a:pt x="400" y="512"/>
                  </a:lnTo>
                  <a:lnTo>
                    <a:pt x="396" y="512"/>
                  </a:lnTo>
                  <a:lnTo>
                    <a:pt x="384" y="508"/>
                  </a:lnTo>
                  <a:lnTo>
                    <a:pt x="364" y="524"/>
                  </a:lnTo>
                  <a:lnTo>
                    <a:pt x="360" y="524"/>
                  </a:lnTo>
                  <a:lnTo>
                    <a:pt x="356" y="520"/>
                  </a:lnTo>
                  <a:lnTo>
                    <a:pt x="352" y="524"/>
                  </a:lnTo>
                  <a:lnTo>
                    <a:pt x="348" y="528"/>
                  </a:lnTo>
                  <a:lnTo>
                    <a:pt x="344" y="52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267"/>
            <p:cNvSpPr>
              <a:spLocks noEditPoints="1"/>
            </p:cNvSpPr>
            <p:nvPr/>
          </p:nvSpPr>
          <p:spPr bwMode="auto">
            <a:xfrm>
              <a:off x="2138" y="1506"/>
              <a:ext cx="600" cy="480"/>
            </a:xfrm>
            <a:custGeom>
              <a:avLst/>
              <a:gdLst>
                <a:gd name="T0" fmla="*/ 444 w 600"/>
                <a:gd name="T1" fmla="*/ 352 h 480"/>
                <a:gd name="T2" fmla="*/ 428 w 600"/>
                <a:gd name="T3" fmla="*/ 372 h 480"/>
                <a:gd name="T4" fmla="*/ 412 w 600"/>
                <a:gd name="T5" fmla="*/ 352 h 480"/>
                <a:gd name="T6" fmla="*/ 376 w 600"/>
                <a:gd name="T7" fmla="*/ 348 h 480"/>
                <a:gd name="T8" fmla="*/ 344 w 600"/>
                <a:gd name="T9" fmla="*/ 368 h 480"/>
                <a:gd name="T10" fmla="*/ 312 w 600"/>
                <a:gd name="T11" fmla="*/ 400 h 480"/>
                <a:gd name="T12" fmla="*/ 308 w 600"/>
                <a:gd name="T13" fmla="*/ 436 h 480"/>
                <a:gd name="T14" fmla="*/ 288 w 600"/>
                <a:gd name="T15" fmla="*/ 460 h 480"/>
                <a:gd name="T16" fmla="*/ 256 w 600"/>
                <a:gd name="T17" fmla="*/ 468 h 480"/>
                <a:gd name="T18" fmla="*/ 240 w 600"/>
                <a:gd name="T19" fmla="*/ 464 h 480"/>
                <a:gd name="T20" fmla="*/ 224 w 600"/>
                <a:gd name="T21" fmla="*/ 464 h 480"/>
                <a:gd name="T22" fmla="*/ 212 w 600"/>
                <a:gd name="T23" fmla="*/ 460 h 480"/>
                <a:gd name="T24" fmla="*/ 204 w 600"/>
                <a:gd name="T25" fmla="*/ 472 h 480"/>
                <a:gd name="T26" fmla="*/ 204 w 600"/>
                <a:gd name="T27" fmla="*/ 464 h 480"/>
                <a:gd name="T28" fmla="*/ 180 w 600"/>
                <a:gd name="T29" fmla="*/ 480 h 480"/>
                <a:gd name="T30" fmla="*/ 160 w 600"/>
                <a:gd name="T31" fmla="*/ 476 h 480"/>
                <a:gd name="T32" fmla="*/ 136 w 600"/>
                <a:gd name="T33" fmla="*/ 440 h 480"/>
                <a:gd name="T34" fmla="*/ 148 w 600"/>
                <a:gd name="T35" fmla="*/ 420 h 480"/>
                <a:gd name="T36" fmla="*/ 128 w 600"/>
                <a:gd name="T37" fmla="*/ 416 h 480"/>
                <a:gd name="T38" fmla="*/ 112 w 600"/>
                <a:gd name="T39" fmla="*/ 400 h 480"/>
                <a:gd name="T40" fmla="*/ 80 w 600"/>
                <a:gd name="T41" fmla="*/ 376 h 480"/>
                <a:gd name="T42" fmla="*/ 36 w 600"/>
                <a:gd name="T43" fmla="*/ 376 h 480"/>
                <a:gd name="T44" fmla="*/ 40 w 600"/>
                <a:gd name="T45" fmla="*/ 364 h 480"/>
                <a:gd name="T46" fmla="*/ 12 w 600"/>
                <a:gd name="T47" fmla="*/ 376 h 480"/>
                <a:gd name="T48" fmla="*/ 0 w 600"/>
                <a:gd name="T49" fmla="*/ 348 h 480"/>
                <a:gd name="T50" fmla="*/ 0 w 600"/>
                <a:gd name="T51" fmla="*/ 300 h 480"/>
                <a:gd name="T52" fmla="*/ 4 w 600"/>
                <a:gd name="T53" fmla="*/ 268 h 480"/>
                <a:gd name="T54" fmla="*/ 16 w 600"/>
                <a:gd name="T55" fmla="*/ 240 h 480"/>
                <a:gd name="T56" fmla="*/ 32 w 600"/>
                <a:gd name="T57" fmla="*/ 208 h 480"/>
                <a:gd name="T58" fmla="*/ 48 w 600"/>
                <a:gd name="T59" fmla="*/ 172 h 480"/>
                <a:gd name="T60" fmla="*/ 52 w 600"/>
                <a:gd name="T61" fmla="*/ 144 h 480"/>
                <a:gd name="T62" fmla="*/ 44 w 600"/>
                <a:gd name="T63" fmla="*/ 108 h 480"/>
                <a:gd name="T64" fmla="*/ 48 w 600"/>
                <a:gd name="T65" fmla="*/ 80 h 480"/>
                <a:gd name="T66" fmla="*/ 72 w 600"/>
                <a:gd name="T67" fmla="*/ 28 h 480"/>
                <a:gd name="T68" fmla="*/ 116 w 600"/>
                <a:gd name="T69" fmla="*/ 8 h 480"/>
                <a:gd name="T70" fmla="*/ 160 w 600"/>
                <a:gd name="T71" fmla="*/ 4 h 480"/>
                <a:gd name="T72" fmla="*/ 200 w 600"/>
                <a:gd name="T73" fmla="*/ 28 h 480"/>
                <a:gd name="T74" fmla="*/ 236 w 600"/>
                <a:gd name="T75" fmla="*/ 40 h 480"/>
                <a:gd name="T76" fmla="*/ 292 w 600"/>
                <a:gd name="T77" fmla="*/ 40 h 480"/>
                <a:gd name="T78" fmla="*/ 336 w 600"/>
                <a:gd name="T79" fmla="*/ 52 h 480"/>
                <a:gd name="T80" fmla="*/ 388 w 600"/>
                <a:gd name="T81" fmla="*/ 28 h 480"/>
                <a:gd name="T82" fmla="*/ 420 w 600"/>
                <a:gd name="T83" fmla="*/ 24 h 480"/>
                <a:gd name="T84" fmla="*/ 460 w 600"/>
                <a:gd name="T85" fmla="*/ 32 h 480"/>
                <a:gd name="T86" fmla="*/ 496 w 600"/>
                <a:gd name="T87" fmla="*/ 32 h 480"/>
                <a:gd name="T88" fmla="*/ 528 w 600"/>
                <a:gd name="T89" fmla="*/ 16 h 480"/>
                <a:gd name="T90" fmla="*/ 576 w 600"/>
                <a:gd name="T91" fmla="*/ 64 h 480"/>
                <a:gd name="T92" fmla="*/ 600 w 600"/>
                <a:gd name="T93" fmla="*/ 84 h 480"/>
                <a:gd name="T94" fmla="*/ 600 w 600"/>
                <a:gd name="T95" fmla="*/ 116 h 480"/>
                <a:gd name="T96" fmla="*/ 572 w 600"/>
                <a:gd name="T97" fmla="*/ 132 h 480"/>
                <a:gd name="T98" fmla="*/ 552 w 600"/>
                <a:gd name="T99" fmla="*/ 152 h 480"/>
                <a:gd name="T100" fmla="*/ 536 w 600"/>
                <a:gd name="T101" fmla="*/ 188 h 480"/>
                <a:gd name="T102" fmla="*/ 516 w 600"/>
                <a:gd name="T103" fmla="*/ 220 h 480"/>
                <a:gd name="T104" fmla="*/ 492 w 600"/>
                <a:gd name="T105" fmla="*/ 264 h 480"/>
                <a:gd name="T106" fmla="*/ 480 w 600"/>
                <a:gd name="T107" fmla="*/ 288 h 480"/>
                <a:gd name="T108" fmla="*/ 468 w 600"/>
                <a:gd name="T109" fmla="*/ 308 h 480"/>
                <a:gd name="T110" fmla="*/ 232 w 600"/>
                <a:gd name="T111" fmla="*/ 47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0" h="480">
                  <a:moveTo>
                    <a:pt x="456" y="328"/>
                  </a:moveTo>
                  <a:lnTo>
                    <a:pt x="456" y="332"/>
                  </a:lnTo>
                  <a:lnTo>
                    <a:pt x="460" y="336"/>
                  </a:lnTo>
                  <a:lnTo>
                    <a:pt x="460" y="340"/>
                  </a:lnTo>
                  <a:lnTo>
                    <a:pt x="456" y="344"/>
                  </a:lnTo>
                  <a:lnTo>
                    <a:pt x="452" y="344"/>
                  </a:lnTo>
                  <a:lnTo>
                    <a:pt x="448" y="348"/>
                  </a:lnTo>
                  <a:lnTo>
                    <a:pt x="444" y="352"/>
                  </a:lnTo>
                  <a:lnTo>
                    <a:pt x="444" y="356"/>
                  </a:lnTo>
                  <a:lnTo>
                    <a:pt x="444" y="360"/>
                  </a:lnTo>
                  <a:lnTo>
                    <a:pt x="444" y="364"/>
                  </a:lnTo>
                  <a:lnTo>
                    <a:pt x="440" y="364"/>
                  </a:lnTo>
                  <a:lnTo>
                    <a:pt x="436" y="368"/>
                  </a:lnTo>
                  <a:lnTo>
                    <a:pt x="436" y="372"/>
                  </a:lnTo>
                  <a:lnTo>
                    <a:pt x="432" y="372"/>
                  </a:lnTo>
                  <a:lnTo>
                    <a:pt x="428" y="372"/>
                  </a:lnTo>
                  <a:lnTo>
                    <a:pt x="424" y="372"/>
                  </a:lnTo>
                  <a:lnTo>
                    <a:pt x="420" y="368"/>
                  </a:lnTo>
                  <a:lnTo>
                    <a:pt x="420" y="364"/>
                  </a:lnTo>
                  <a:lnTo>
                    <a:pt x="420" y="360"/>
                  </a:lnTo>
                  <a:lnTo>
                    <a:pt x="420" y="356"/>
                  </a:lnTo>
                  <a:lnTo>
                    <a:pt x="416" y="356"/>
                  </a:lnTo>
                  <a:lnTo>
                    <a:pt x="412" y="356"/>
                  </a:lnTo>
                  <a:lnTo>
                    <a:pt x="412" y="352"/>
                  </a:lnTo>
                  <a:lnTo>
                    <a:pt x="408" y="348"/>
                  </a:lnTo>
                  <a:lnTo>
                    <a:pt x="404" y="344"/>
                  </a:lnTo>
                  <a:lnTo>
                    <a:pt x="396" y="340"/>
                  </a:lnTo>
                  <a:lnTo>
                    <a:pt x="396" y="344"/>
                  </a:lnTo>
                  <a:lnTo>
                    <a:pt x="392" y="352"/>
                  </a:lnTo>
                  <a:lnTo>
                    <a:pt x="380" y="352"/>
                  </a:lnTo>
                  <a:lnTo>
                    <a:pt x="376" y="352"/>
                  </a:lnTo>
                  <a:lnTo>
                    <a:pt x="376" y="348"/>
                  </a:lnTo>
                  <a:lnTo>
                    <a:pt x="376" y="344"/>
                  </a:lnTo>
                  <a:lnTo>
                    <a:pt x="372" y="348"/>
                  </a:lnTo>
                  <a:lnTo>
                    <a:pt x="360" y="356"/>
                  </a:lnTo>
                  <a:lnTo>
                    <a:pt x="356" y="356"/>
                  </a:lnTo>
                  <a:lnTo>
                    <a:pt x="352" y="364"/>
                  </a:lnTo>
                  <a:lnTo>
                    <a:pt x="352" y="368"/>
                  </a:lnTo>
                  <a:lnTo>
                    <a:pt x="348" y="368"/>
                  </a:lnTo>
                  <a:lnTo>
                    <a:pt x="344" y="368"/>
                  </a:lnTo>
                  <a:lnTo>
                    <a:pt x="344" y="372"/>
                  </a:lnTo>
                  <a:lnTo>
                    <a:pt x="340" y="376"/>
                  </a:lnTo>
                  <a:lnTo>
                    <a:pt x="336" y="380"/>
                  </a:lnTo>
                  <a:lnTo>
                    <a:pt x="332" y="380"/>
                  </a:lnTo>
                  <a:lnTo>
                    <a:pt x="328" y="388"/>
                  </a:lnTo>
                  <a:lnTo>
                    <a:pt x="320" y="396"/>
                  </a:lnTo>
                  <a:lnTo>
                    <a:pt x="316" y="400"/>
                  </a:lnTo>
                  <a:lnTo>
                    <a:pt x="312" y="400"/>
                  </a:lnTo>
                  <a:lnTo>
                    <a:pt x="308" y="404"/>
                  </a:lnTo>
                  <a:lnTo>
                    <a:pt x="308" y="408"/>
                  </a:lnTo>
                  <a:lnTo>
                    <a:pt x="312" y="412"/>
                  </a:lnTo>
                  <a:lnTo>
                    <a:pt x="312" y="416"/>
                  </a:lnTo>
                  <a:lnTo>
                    <a:pt x="308" y="420"/>
                  </a:lnTo>
                  <a:lnTo>
                    <a:pt x="308" y="424"/>
                  </a:lnTo>
                  <a:lnTo>
                    <a:pt x="308" y="428"/>
                  </a:lnTo>
                  <a:lnTo>
                    <a:pt x="308" y="436"/>
                  </a:lnTo>
                  <a:lnTo>
                    <a:pt x="300" y="444"/>
                  </a:lnTo>
                  <a:lnTo>
                    <a:pt x="300" y="448"/>
                  </a:lnTo>
                  <a:lnTo>
                    <a:pt x="296" y="452"/>
                  </a:lnTo>
                  <a:lnTo>
                    <a:pt x="296" y="456"/>
                  </a:lnTo>
                  <a:lnTo>
                    <a:pt x="296" y="452"/>
                  </a:lnTo>
                  <a:lnTo>
                    <a:pt x="292" y="456"/>
                  </a:lnTo>
                  <a:lnTo>
                    <a:pt x="292" y="460"/>
                  </a:lnTo>
                  <a:lnTo>
                    <a:pt x="288" y="460"/>
                  </a:lnTo>
                  <a:lnTo>
                    <a:pt x="284" y="456"/>
                  </a:lnTo>
                  <a:lnTo>
                    <a:pt x="280" y="452"/>
                  </a:lnTo>
                  <a:lnTo>
                    <a:pt x="280" y="456"/>
                  </a:lnTo>
                  <a:lnTo>
                    <a:pt x="284" y="464"/>
                  </a:lnTo>
                  <a:lnTo>
                    <a:pt x="280" y="468"/>
                  </a:lnTo>
                  <a:lnTo>
                    <a:pt x="272" y="468"/>
                  </a:lnTo>
                  <a:lnTo>
                    <a:pt x="268" y="468"/>
                  </a:lnTo>
                  <a:lnTo>
                    <a:pt x="256" y="468"/>
                  </a:lnTo>
                  <a:lnTo>
                    <a:pt x="252" y="468"/>
                  </a:lnTo>
                  <a:lnTo>
                    <a:pt x="252" y="472"/>
                  </a:lnTo>
                  <a:lnTo>
                    <a:pt x="248" y="472"/>
                  </a:lnTo>
                  <a:lnTo>
                    <a:pt x="244" y="468"/>
                  </a:lnTo>
                  <a:lnTo>
                    <a:pt x="244" y="464"/>
                  </a:lnTo>
                  <a:lnTo>
                    <a:pt x="244" y="460"/>
                  </a:lnTo>
                  <a:lnTo>
                    <a:pt x="240" y="460"/>
                  </a:lnTo>
                  <a:lnTo>
                    <a:pt x="240" y="464"/>
                  </a:lnTo>
                  <a:lnTo>
                    <a:pt x="244" y="464"/>
                  </a:lnTo>
                  <a:lnTo>
                    <a:pt x="240" y="468"/>
                  </a:lnTo>
                  <a:lnTo>
                    <a:pt x="228" y="468"/>
                  </a:lnTo>
                  <a:lnTo>
                    <a:pt x="224" y="464"/>
                  </a:lnTo>
                  <a:lnTo>
                    <a:pt x="220" y="456"/>
                  </a:lnTo>
                  <a:lnTo>
                    <a:pt x="220" y="460"/>
                  </a:lnTo>
                  <a:lnTo>
                    <a:pt x="220" y="464"/>
                  </a:lnTo>
                  <a:lnTo>
                    <a:pt x="224" y="464"/>
                  </a:lnTo>
                  <a:lnTo>
                    <a:pt x="224" y="468"/>
                  </a:lnTo>
                  <a:lnTo>
                    <a:pt x="224" y="472"/>
                  </a:lnTo>
                  <a:lnTo>
                    <a:pt x="220" y="472"/>
                  </a:lnTo>
                  <a:lnTo>
                    <a:pt x="216" y="472"/>
                  </a:lnTo>
                  <a:lnTo>
                    <a:pt x="216" y="468"/>
                  </a:lnTo>
                  <a:lnTo>
                    <a:pt x="216" y="464"/>
                  </a:lnTo>
                  <a:lnTo>
                    <a:pt x="216" y="460"/>
                  </a:lnTo>
                  <a:lnTo>
                    <a:pt x="212" y="460"/>
                  </a:lnTo>
                  <a:lnTo>
                    <a:pt x="212" y="464"/>
                  </a:lnTo>
                  <a:lnTo>
                    <a:pt x="216" y="472"/>
                  </a:lnTo>
                  <a:lnTo>
                    <a:pt x="216" y="476"/>
                  </a:lnTo>
                  <a:lnTo>
                    <a:pt x="212" y="476"/>
                  </a:lnTo>
                  <a:lnTo>
                    <a:pt x="208" y="476"/>
                  </a:lnTo>
                  <a:lnTo>
                    <a:pt x="208" y="468"/>
                  </a:lnTo>
                  <a:lnTo>
                    <a:pt x="204" y="456"/>
                  </a:lnTo>
                  <a:lnTo>
                    <a:pt x="204" y="472"/>
                  </a:lnTo>
                  <a:lnTo>
                    <a:pt x="208" y="472"/>
                  </a:lnTo>
                  <a:lnTo>
                    <a:pt x="208" y="476"/>
                  </a:lnTo>
                  <a:lnTo>
                    <a:pt x="204" y="480"/>
                  </a:lnTo>
                  <a:lnTo>
                    <a:pt x="200" y="476"/>
                  </a:lnTo>
                  <a:lnTo>
                    <a:pt x="200" y="472"/>
                  </a:lnTo>
                  <a:lnTo>
                    <a:pt x="200" y="468"/>
                  </a:lnTo>
                  <a:lnTo>
                    <a:pt x="204" y="468"/>
                  </a:lnTo>
                  <a:lnTo>
                    <a:pt x="204" y="464"/>
                  </a:lnTo>
                  <a:lnTo>
                    <a:pt x="200" y="468"/>
                  </a:lnTo>
                  <a:lnTo>
                    <a:pt x="200" y="472"/>
                  </a:lnTo>
                  <a:lnTo>
                    <a:pt x="200" y="476"/>
                  </a:lnTo>
                  <a:lnTo>
                    <a:pt x="200" y="480"/>
                  </a:lnTo>
                  <a:lnTo>
                    <a:pt x="196" y="480"/>
                  </a:lnTo>
                  <a:lnTo>
                    <a:pt x="192" y="480"/>
                  </a:lnTo>
                  <a:lnTo>
                    <a:pt x="184" y="480"/>
                  </a:lnTo>
                  <a:lnTo>
                    <a:pt x="180" y="480"/>
                  </a:lnTo>
                  <a:lnTo>
                    <a:pt x="180" y="476"/>
                  </a:lnTo>
                  <a:lnTo>
                    <a:pt x="180" y="472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2" y="480"/>
                  </a:lnTo>
                  <a:lnTo>
                    <a:pt x="168" y="480"/>
                  </a:lnTo>
                  <a:lnTo>
                    <a:pt x="164" y="480"/>
                  </a:lnTo>
                  <a:lnTo>
                    <a:pt x="160" y="476"/>
                  </a:lnTo>
                  <a:lnTo>
                    <a:pt x="152" y="472"/>
                  </a:lnTo>
                  <a:lnTo>
                    <a:pt x="148" y="468"/>
                  </a:lnTo>
                  <a:lnTo>
                    <a:pt x="144" y="464"/>
                  </a:lnTo>
                  <a:lnTo>
                    <a:pt x="144" y="460"/>
                  </a:lnTo>
                  <a:lnTo>
                    <a:pt x="140" y="456"/>
                  </a:lnTo>
                  <a:lnTo>
                    <a:pt x="140" y="452"/>
                  </a:lnTo>
                  <a:lnTo>
                    <a:pt x="136" y="448"/>
                  </a:lnTo>
                  <a:lnTo>
                    <a:pt x="136" y="440"/>
                  </a:lnTo>
                  <a:lnTo>
                    <a:pt x="140" y="440"/>
                  </a:lnTo>
                  <a:lnTo>
                    <a:pt x="140" y="436"/>
                  </a:lnTo>
                  <a:lnTo>
                    <a:pt x="136" y="436"/>
                  </a:lnTo>
                  <a:lnTo>
                    <a:pt x="132" y="436"/>
                  </a:lnTo>
                  <a:lnTo>
                    <a:pt x="132" y="428"/>
                  </a:lnTo>
                  <a:lnTo>
                    <a:pt x="136" y="428"/>
                  </a:lnTo>
                  <a:lnTo>
                    <a:pt x="144" y="424"/>
                  </a:lnTo>
                  <a:lnTo>
                    <a:pt x="148" y="420"/>
                  </a:lnTo>
                  <a:lnTo>
                    <a:pt x="144" y="420"/>
                  </a:lnTo>
                  <a:lnTo>
                    <a:pt x="140" y="420"/>
                  </a:lnTo>
                  <a:lnTo>
                    <a:pt x="140" y="424"/>
                  </a:lnTo>
                  <a:lnTo>
                    <a:pt x="136" y="424"/>
                  </a:lnTo>
                  <a:lnTo>
                    <a:pt x="128" y="424"/>
                  </a:lnTo>
                  <a:lnTo>
                    <a:pt x="124" y="420"/>
                  </a:lnTo>
                  <a:lnTo>
                    <a:pt x="124" y="416"/>
                  </a:lnTo>
                  <a:lnTo>
                    <a:pt x="128" y="416"/>
                  </a:lnTo>
                  <a:lnTo>
                    <a:pt x="132" y="416"/>
                  </a:lnTo>
                  <a:lnTo>
                    <a:pt x="136" y="416"/>
                  </a:lnTo>
                  <a:lnTo>
                    <a:pt x="140" y="416"/>
                  </a:lnTo>
                  <a:lnTo>
                    <a:pt x="136" y="412"/>
                  </a:lnTo>
                  <a:lnTo>
                    <a:pt x="124" y="416"/>
                  </a:lnTo>
                  <a:lnTo>
                    <a:pt x="120" y="408"/>
                  </a:lnTo>
                  <a:lnTo>
                    <a:pt x="116" y="400"/>
                  </a:lnTo>
                  <a:lnTo>
                    <a:pt x="112" y="400"/>
                  </a:lnTo>
                  <a:lnTo>
                    <a:pt x="108" y="396"/>
                  </a:lnTo>
                  <a:lnTo>
                    <a:pt x="104" y="388"/>
                  </a:lnTo>
                  <a:lnTo>
                    <a:pt x="100" y="388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88" y="376"/>
                  </a:lnTo>
                  <a:lnTo>
                    <a:pt x="84" y="376"/>
                  </a:lnTo>
                  <a:lnTo>
                    <a:pt x="80" y="376"/>
                  </a:lnTo>
                  <a:lnTo>
                    <a:pt x="68" y="376"/>
                  </a:lnTo>
                  <a:lnTo>
                    <a:pt x="64" y="372"/>
                  </a:lnTo>
                  <a:lnTo>
                    <a:pt x="56" y="372"/>
                  </a:lnTo>
                  <a:lnTo>
                    <a:pt x="52" y="372"/>
                  </a:lnTo>
                  <a:lnTo>
                    <a:pt x="48" y="372"/>
                  </a:lnTo>
                  <a:lnTo>
                    <a:pt x="44" y="376"/>
                  </a:lnTo>
                  <a:lnTo>
                    <a:pt x="40" y="376"/>
                  </a:lnTo>
                  <a:lnTo>
                    <a:pt x="36" y="376"/>
                  </a:lnTo>
                  <a:lnTo>
                    <a:pt x="36" y="372"/>
                  </a:lnTo>
                  <a:lnTo>
                    <a:pt x="40" y="372"/>
                  </a:lnTo>
                  <a:lnTo>
                    <a:pt x="52" y="368"/>
                  </a:lnTo>
                  <a:lnTo>
                    <a:pt x="56" y="364"/>
                  </a:lnTo>
                  <a:lnTo>
                    <a:pt x="52" y="364"/>
                  </a:lnTo>
                  <a:lnTo>
                    <a:pt x="48" y="368"/>
                  </a:lnTo>
                  <a:lnTo>
                    <a:pt x="40" y="368"/>
                  </a:lnTo>
                  <a:lnTo>
                    <a:pt x="40" y="364"/>
                  </a:lnTo>
                  <a:lnTo>
                    <a:pt x="36" y="364"/>
                  </a:lnTo>
                  <a:lnTo>
                    <a:pt x="36" y="368"/>
                  </a:lnTo>
                  <a:lnTo>
                    <a:pt x="32" y="372"/>
                  </a:lnTo>
                  <a:lnTo>
                    <a:pt x="36" y="372"/>
                  </a:lnTo>
                  <a:lnTo>
                    <a:pt x="32" y="376"/>
                  </a:lnTo>
                  <a:lnTo>
                    <a:pt x="20" y="376"/>
                  </a:lnTo>
                  <a:lnTo>
                    <a:pt x="16" y="376"/>
                  </a:lnTo>
                  <a:lnTo>
                    <a:pt x="12" y="376"/>
                  </a:lnTo>
                  <a:lnTo>
                    <a:pt x="8" y="376"/>
                  </a:lnTo>
                  <a:lnTo>
                    <a:pt x="0" y="376"/>
                  </a:lnTo>
                  <a:lnTo>
                    <a:pt x="0" y="372"/>
                  </a:lnTo>
                  <a:lnTo>
                    <a:pt x="4" y="368"/>
                  </a:lnTo>
                  <a:lnTo>
                    <a:pt x="4" y="360"/>
                  </a:lnTo>
                  <a:lnTo>
                    <a:pt x="4" y="356"/>
                  </a:lnTo>
                  <a:lnTo>
                    <a:pt x="4" y="348"/>
                  </a:lnTo>
                  <a:lnTo>
                    <a:pt x="0" y="348"/>
                  </a:lnTo>
                  <a:lnTo>
                    <a:pt x="4" y="340"/>
                  </a:lnTo>
                  <a:lnTo>
                    <a:pt x="4" y="336"/>
                  </a:lnTo>
                  <a:lnTo>
                    <a:pt x="4" y="332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4" y="284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4"/>
                  </a:lnTo>
                  <a:lnTo>
                    <a:pt x="4" y="260"/>
                  </a:lnTo>
                  <a:lnTo>
                    <a:pt x="0" y="256"/>
                  </a:lnTo>
                  <a:lnTo>
                    <a:pt x="4" y="256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12" y="240"/>
                  </a:lnTo>
                  <a:lnTo>
                    <a:pt x="16" y="240"/>
                  </a:lnTo>
                  <a:lnTo>
                    <a:pt x="20" y="240"/>
                  </a:lnTo>
                  <a:lnTo>
                    <a:pt x="20" y="236"/>
                  </a:lnTo>
                  <a:lnTo>
                    <a:pt x="24" y="228"/>
                  </a:lnTo>
                  <a:lnTo>
                    <a:pt x="24" y="224"/>
                  </a:lnTo>
                  <a:lnTo>
                    <a:pt x="20" y="224"/>
                  </a:lnTo>
                  <a:lnTo>
                    <a:pt x="24" y="220"/>
                  </a:lnTo>
                  <a:lnTo>
                    <a:pt x="32" y="212"/>
                  </a:lnTo>
                  <a:lnTo>
                    <a:pt x="32" y="208"/>
                  </a:lnTo>
                  <a:lnTo>
                    <a:pt x="32" y="204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8" y="188"/>
                  </a:lnTo>
                  <a:lnTo>
                    <a:pt x="48" y="184"/>
                  </a:lnTo>
                  <a:lnTo>
                    <a:pt x="44" y="180"/>
                  </a:lnTo>
                  <a:lnTo>
                    <a:pt x="48" y="172"/>
                  </a:lnTo>
                  <a:lnTo>
                    <a:pt x="52" y="172"/>
                  </a:lnTo>
                  <a:lnTo>
                    <a:pt x="56" y="172"/>
                  </a:lnTo>
                  <a:lnTo>
                    <a:pt x="56" y="164"/>
                  </a:lnTo>
                  <a:lnTo>
                    <a:pt x="56" y="160"/>
                  </a:lnTo>
                  <a:lnTo>
                    <a:pt x="56" y="156"/>
                  </a:lnTo>
                  <a:lnTo>
                    <a:pt x="52" y="152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52" y="140"/>
                  </a:lnTo>
                  <a:lnTo>
                    <a:pt x="52" y="136"/>
                  </a:lnTo>
                  <a:lnTo>
                    <a:pt x="48" y="136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0" y="116"/>
                  </a:lnTo>
                  <a:lnTo>
                    <a:pt x="44" y="112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4" y="96"/>
                  </a:lnTo>
                  <a:lnTo>
                    <a:pt x="48" y="96"/>
                  </a:lnTo>
                  <a:lnTo>
                    <a:pt x="48" y="92"/>
                  </a:lnTo>
                  <a:lnTo>
                    <a:pt x="48" y="88"/>
                  </a:lnTo>
                  <a:lnTo>
                    <a:pt x="48" y="84"/>
                  </a:lnTo>
                  <a:lnTo>
                    <a:pt x="48" y="80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68" y="44"/>
                  </a:lnTo>
                  <a:lnTo>
                    <a:pt x="72" y="44"/>
                  </a:lnTo>
                  <a:lnTo>
                    <a:pt x="72" y="36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6" y="20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08" y="4"/>
                  </a:lnTo>
                  <a:lnTo>
                    <a:pt x="112" y="8"/>
                  </a:lnTo>
                  <a:lnTo>
                    <a:pt x="116" y="8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2" y="4"/>
                  </a:lnTo>
                  <a:lnTo>
                    <a:pt x="160" y="4"/>
                  </a:lnTo>
                  <a:lnTo>
                    <a:pt x="164" y="8"/>
                  </a:lnTo>
                  <a:lnTo>
                    <a:pt x="172" y="12"/>
                  </a:lnTo>
                  <a:lnTo>
                    <a:pt x="176" y="8"/>
                  </a:lnTo>
                  <a:lnTo>
                    <a:pt x="180" y="8"/>
                  </a:lnTo>
                  <a:lnTo>
                    <a:pt x="184" y="12"/>
                  </a:lnTo>
                  <a:lnTo>
                    <a:pt x="188" y="12"/>
                  </a:lnTo>
                  <a:lnTo>
                    <a:pt x="196" y="20"/>
                  </a:lnTo>
                  <a:lnTo>
                    <a:pt x="200" y="28"/>
                  </a:lnTo>
                  <a:lnTo>
                    <a:pt x="204" y="36"/>
                  </a:lnTo>
                  <a:lnTo>
                    <a:pt x="212" y="44"/>
                  </a:lnTo>
                  <a:lnTo>
                    <a:pt x="216" y="44"/>
                  </a:lnTo>
                  <a:lnTo>
                    <a:pt x="220" y="44"/>
                  </a:lnTo>
                  <a:lnTo>
                    <a:pt x="224" y="40"/>
                  </a:lnTo>
                  <a:lnTo>
                    <a:pt x="228" y="36"/>
                  </a:lnTo>
                  <a:lnTo>
                    <a:pt x="232" y="40"/>
                  </a:lnTo>
                  <a:lnTo>
                    <a:pt x="236" y="40"/>
                  </a:lnTo>
                  <a:lnTo>
                    <a:pt x="256" y="24"/>
                  </a:lnTo>
                  <a:lnTo>
                    <a:pt x="268" y="28"/>
                  </a:lnTo>
                  <a:lnTo>
                    <a:pt x="272" y="28"/>
                  </a:lnTo>
                  <a:lnTo>
                    <a:pt x="276" y="32"/>
                  </a:lnTo>
                  <a:lnTo>
                    <a:pt x="280" y="32"/>
                  </a:lnTo>
                  <a:lnTo>
                    <a:pt x="284" y="36"/>
                  </a:lnTo>
                  <a:lnTo>
                    <a:pt x="288" y="40"/>
                  </a:lnTo>
                  <a:lnTo>
                    <a:pt x="292" y="40"/>
                  </a:lnTo>
                  <a:lnTo>
                    <a:pt x="296" y="44"/>
                  </a:lnTo>
                  <a:lnTo>
                    <a:pt x="300" y="44"/>
                  </a:lnTo>
                  <a:lnTo>
                    <a:pt x="300" y="48"/>
                  </a:lnTo>
                  <a:lnTo>
                    <a:pt x="308" y="48"/>
                  </a:lnTo>
                  <a:lnTo>
                    <a:pt x="316" y="52"/>
                  </a:lnTo>
                  <a:lnTo>
                    <a:pt x="320" y="52"/>
                  </a:lnTo>
                  <a:lnTo>
                    <a:pt x="328" y="52"/>
                  </a:lnTo>
                  <a:lnTo>
                    <a:pt x="336" y="52"/>
                  </a:lnTo>
                  <a:lnTo>
                    <a:pt x="348" y="52"/>
                  </a:lnTo>
                  <a:lnTo>
                    <a:pt x="352" y="48"/>
                  </a:lnTo>
                  <a:lnTo>
                    <a:pt x="360" y="40"/>
                  </a:lnTo>
                  <a:lnTo>
                    <a:pt x="364" y="36"/>
                  </a:lnTo>
                  <a:lnTo>
                    <a:pt x="372" y="32"/>
                  </a:lnTo>
                  <a:lnTo>
                    <a:pt x="376" y="28"/>
                  </a:lnTo>
                  <a:lnTo>
                    <a:pt x="384" y="28"/>
                  </a:lnTo>
                  <a:lnTo>
                    <a:pt x="388" y="28"/>
                  </a:lnTo>
                  <a:lnTo>
                    <a:pt x="392" y="28"/>
                  </a:lnTo>
                  <a:lnTo>
                    <a:pt x="396" y="24"/>
                  </a:lnTo>
                  <a:lnTo>
                    <a:pt x="400" y="24"/>
                  </a:lnTo>
                  <a:lnTo>
                    <a:pt x="404" y="24"/>
                  </a:lnTo>
                  <a:lnTo>
                    <a:pt x="408" y="24"/>
                  </a:lnTo>
                  <a:lnTo>
                    <a:pt x="412" y="24"/>
                  </a:lnTo>
                  <a:lnTo>
                    <a:pt x="416" y="24"/>
                  </a:lnTo>
                  <a:lnTo>
                    <a:pt x="420" y="24"/>
                  </a:lnTo>
                  <a:lnTo>
                    <a:pt x="424" y="24"/>
                  </a:lnTo>
                  <a:lnTo>
                    <a:pt x="428" y="24"/>
                  </a:lnTo>
                  <a:lnTo>
                    <a:pt x="432" y="24"/>
                  </a:lnTo>
                  <a:lnTo>
                    <a:pt x="436" y="24"/>
                  </a:lnTo>
                  <a:lnTo>
                    <a:pt x="440" y="24"/>
                  </a:lnTo>
                  <a:lnTo>
                    <a:pt x="444" y="24"/>
                  </a:lnTo>
                  <a:lnTo>
                    <a:pt x="456" y="28"/>
                  </a:lnTo>
                  <a:lnTo>
                    <a:pt x="460" y="32"/>
                  </a:lnTo>
                  <a:lnTo>
                    <a:pt x="468" y="36"/>
                  </a:lnTo>
                  <a:lnTo>
                    <a:pt x="476" y="36"/>
                  </a:lnTo>
                  <a:lnTo>
                    <a:pt x="484" y="40"/>
                  </a:lnTo>
                  <a:lnTo>
                    <a:pt x="488" y="40"/>
                  </a:lnTo>
                  <a:lnTo>
                    <a:pt x="492" y="40"/>
                  </a:lnTo>
                  <a:lnTo>
                    <a:pt x="492" y="36"/>
                  </a:lnTo>
                  <a:lnTo>
                    <a:pt x="492" y="32"/>
                  </a:lnTo>
                  <a:lnTo>
                    <a:pt x="496" y="32"/>
                  </a:lnTo>
                  <a:lnTo>
                    <a:pt x="496" y="28"/>
                  </a:lnTo>
                  <a:lnTo>
                    <a:pt x="500" y="28"/>
                  </a:lnTo>
                  <a:lnTo>
                    <a:pt x="504" y="24"/>
                  </a:lnTo>
                  <a:lnTo>
                    <a:pt x="512" y="20"/>
                  </a:lnTo>
                  <a:lnTo>
                    <a:pt x="516" y="16"/>
                  </a:lnTo>
                  <a:lnTo>
                    <a:pt x="520" y="16"/>
                  </a:lnTo>
                  <a:lnTo>
                    <a:pt x="524" y="16"/>
                  </a:lnTo>
                  <a:lnTo>
                    <a:pt x="528" y="16"/>
                  </a:lnTo>
                  <a:lnTo>
                    <a:pt x="528" y="12"/>
                  </a:lnTo>
                  <a:lnTo>
                    <a:pt x="536" y="8"/>
                  </a:lnTo>
                  <a:lnTo>
                    <a:pt x="548" y="8"/>
                  </a:lnTo>
                  <a:lnTo>
                    <a:pt x="556" y="16"/>
                  </a:lnTo>
                  <a:lnTo>
                    <a:pt x="564" y="28"/>
                  </a:lnTo>
                  <a:lnTo>
                    <a:pt x="572" y="40"/>
                  </a:lnTo>
                  <a:lnTo>
                    <a:pt x="572" y="44"/>
                  </a:lnTo>
                  <a:lnTo>
                    <a:pt x="576" y="64"/>
                  </a:lnTo>
                  <a:lnTo>
                    <a:pt x="576" y="68"/>
                  </a:lnTo>
                  <a:lnTo>
                    <a:pt x="576" y="72"/>
                  </a:lnTo>
                  <a:lnTo>
                    <a:pt x="580" y="76"/>
                  </a:lnTo>
                  <a:lnTo>
                    <a:pt x="584" y="76"/>
                  </a:lnTo>
                  <a:lnTo>
                    <a:pt x="588" y="76"/>
                  </a:lnTo>
                  <a:lnTo>
                    <a:pt x="592" y="76"/>
                  </a:lnTo>
                  <a:lnTo>
                    <a:pt x="596" y="80"/>
                  </a:lnTo>
                  <a:lnTo>
                    <a:pt x="600" y="84"/>
                  </a:lnTo>
                  <a:lnTo>
                    <a:pt x="600" y="88"/>
                  </a:lnTo>
                  <a:lnTo>
                    <a:pt x="600" y="92"/>
                  </a:lnTo>
                  <a:lnTo>
                    <a:pt x="600" y="96"/>
                  </a:lnTo>
                  <a:lnTo>
                    <a:pt x="600" y="100"/>
                  </a:lnTo>
                  <a:lnTo>
                    <a:pt x="596" y="104"/>
                  </a:lnTo>
                  <a:lnTo>
                    <a:pt x="596" y="108"/>
                  </a:lnTo>
                  <a:lnTo>
                    <a:pt x="600" y="112"/>
                  </a:lnTo>
                  <a:lnTo>
                    <a:pt x="600" y="116"/>
                  </a:lnTo>
                  <a:lnTo>
                    <a:pt x="596" y="120"/>
                  </a:lnTo>
                  <a:lnTo>
                    <a:pt x="592" y="124"/>
                  </a:lnTo>
                  <a:lnTo>
                    <a:pt x="588" y="124"/>
                  </a:lnTo>
                  <a:lnTo>
                    <a:pt x="584" y="124"/>
                  </a:lnTo>
                  <a:lnTo>
                    <a:pt x="584" y="128"/>
                  </a:lnTo>
                  <a:lnTo>
                    <a:pt x="580" y="132"/>
                  </a:lnTo>
                  <a:lnTo>
                    <a:pt x="576" y="132"/>
                  </a:lnTo>
                  <a:lnTo>
                    <a:pt x="572" y="132"/>
                  </a:lnTo>
                  <a:lnTo>
                    <a:pt x="568" y="128"/>
                  </a:lnTo>
                  <a:lnTo>
                    <a:pt x="568" y="132"/>
                  </a:lnTo>
                  <a:lnTo>
                    <a:pt x="560" y="136"/>
                  </a:lnTo>
                  <a:lnTo>
                    <a:pt x="556" y="140"/>
                  </a:lnTo>
                  <a:lnTo>
                    <a:pt x="556" y="144"/>
                  </a:lnTo>
                  <a:lnTo>
                    <a:pt x="556" y="148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48" y="156"/>
                  </a:lnTo>
                  <a:lnTo>
                    <a:pt x="548" y="160"/>
                  </a:lnTo>
                  <a:lnTo>
                    <a:pt x="544" y="160"/>
                  </a:lnTo>
                  <a:lnTo>
                    <a:pt x="544" y="164"/>
                  </a:lnTo>
                  <a:lnTo>
                    <a:pt x="544" y="168"/>
                  </a:lnTo>
                  <a:lnTo>
                    <a:pt x="540" y="184"/>
                  </a:lnTo>
                  <a:lnTo>
                    <a:pt x="540" y="188"/>
                  </a:lnTo>
                  <a:lnTo>
                    <a:pt x="536" y="188"/>
                  </a:lnTo>
                  <a:lnTo>
                    <a:pt x="532" y="188"/>
                  </a:lnTo>
                  <a:lnTo>
                    <a:pt x="528" y="192"/>
                  </a:lnTo>
                  <a:lnTo>
                    <a:pt x="528" y="200"/>
                  </a:lnTo>
                  <a:lnTo>
                    <a:pt x="528" y="208"/>
                  </a:lnTo>
                  <a:lnTo>
                    <a:pt x="528" y="216"/>
                  </a:lnTo>
                  <a:lnTo>
                    <a:pt x="524" y="220"/>
                  </a:lnTo>
                  <a:lnTo>
                    <a:pt x="520" y="220"/>
                  </a:lnTo>
                  <a:lnTo>
                    <a:pt x="516" y="220"/>
                  </a:lnTo>
                  <a:lnTo>
                    <a:pt x="512" y="228"/>
                  </a:lnTo>
                  <a:lnTo>
                    <a:pt x="508" y="240"/>
                  </a:lnTo>
                  <a:lnTo>
                    <a:pt x="508" y="244"/>
                  </a:lnTo>
                  <a:lnTo>
                    <a:pt x="508" y="252"/>
                  </a:lnTo>
                  <a:lnTo>
                    <a:pt x="508" y="256"/>
                  </a:lnTo>
                  <a:lnTo>
                    <a:pt x="500" y="260"/>
                  </a:lnTo>
                  <a:lnTo>
                    <a:pt x="496" y="264"/>
                  </a:lnTo>
                  <a:lnTo>
                    <a:pt x="492" y="264"/>
                  </a:lnTo>
                  <a:lnTo>
                    <a:pt x="488" y="264"/>
                  </a:lnTo>
                  <a:lnTo>
                    <a:pt x="488" y="268"/>
                  </a:lnTo>
                  <a:lnTo>
                    <a:pt x="484" y="272"/>
                  </a:lnTo>
                  <a:lnTo>
                    <a:pt x="480" y="272"/>
                  </a:lnTo>
                  <a:lnTo>
                    <a:pt x="480" y="276"/>
                  </a:lnTo>
                  <a:lnTo>
                    <a:pt x="480" y="280"/>
                  </a:lnTo>
                  <a:lnTo>
                    <a:pt x="480" y="284"/>
                  </a:lnTo>
                  <a:lnTo>
                    <a:pt x="480" y="288"/>
                  </a:lnTo>
                  <a:lnTo>
                    <a:pt x="476" y="288"/>
                  </a:lnTo>
                  <a:lnTo>
                    <a:pt x="476" y="292"/>
                  </a:lnTo>
                  <a:lnTo>
                    <a:pt x="476" y="296"/>
                  </a:lnTo>
                  <a:lnTo>
                    <a:pt x="476" y="300"/>
                  </a:lnTo>
                  <a:lnTo>
                    <a:pt x="472" y="300"/>
                  </a:lnTo>
                  <a:lnTo>
                    <a:pt x="472" y="304"/>
                  </a:lnTo>
                  <a:lnTo>
                    <a:pt x="468" y="304"/>
                  </a:lnTo>
                  <a:lnTo>
                    <a:pt x="468" y="308"/>
                  </a:lnTo>
                  <a:lnTo>
                    <a:pt x="468" y="312"/>
                  </a:lnTo>
                  <a:lnTo>
                    <a:pt x="468" y="316"/>
                  </a:lnTo>
                  <a:lnTo>
                    <a:pt x="464" y="324"/>
                  </a:lnTo>
                  <a:lnTo>
                    <a:pt x="460" y="324"/>
                  </a:lnTo>
                  <a:lnTo>
                    <a:pt x="456" y="328"/>
                  </a:lnTo>
                  <a:close/>
                  <a:moveTo>
                    <a:pt x="224" y="476"/>
                  </a:moveTo>
                  <a:lnTo>
                    <a:pt x="228" y="468"/>
                  </a:lnTo>
                  <a:lnTo>
                    <a:pt x="232" y="472"/>
                  </a:lnTo>
                  <a:lnTo>
                    <a:pt x="232" y="476"/>
                  </a:lnTo>
                  <a:lnTo>
                    <a:pt x="228" y="476"/>
                  </a:lnTo>
                  <a:lnTo>
                    <a:pt x="224" y="47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268"/>
            <p:cNvSpPr>
              <a:spLocks noEditPoints="1"/>
            </p:cNvSpPr>
            <p:nvPr/>
          </p:nvSpPr>
          <p:spPr bwMode="auto">
            <a:xfrm>
              <a:off x="1162" y="1566"/>
              <a:ext cx="156" cy="88"/>
            </a:xfrm>
            <a:custGeom>
              <a:avLst/>
              <a:gdLst>
                <a:gd name="T0" fmla="*/ 84 w 156"/>
                <a:gd name="T1" fmla="*/ 40 h 88"/>
                <a:gd name="T2" fmla="*/ 76 w 156"/>
                <a:gd name="T3" fmla="*/ 40 h 88"/>
                <a:gd name="T4" fmla="*/ 60 w 156"/>
                <a:gd name="T5" fmla="*/ 40 h 88"/>
                <a:gd name="T6" fmla="*/ 48 w 156"/>
                <a:gd name="T7" fmla="*/ 44 h 88"/>
                <a:gd name="T8" fmla="*/ 40 w 156"/>
                <a:gd name="T9" fmla="*/ 40 h 88"/>
                <a:gd name="T10" fmla="*/ 52 w 156"/>
                <a:gd name="T11" fmla="*/ 36 h 88"/>
                <a:gd name="T12" fmla="*/ 40 w 156"/>
                <a:gd name="T13" fmla="*/ 36 h 88"/>
                <a:gd name="T14" fmla="*/ 20 w 156"/>
                <a:gd name="T15" fmla="*/ 32 h 88"/>
                <a:gd name="T16" fmla="*/ 24 w 156"/>
                <a:gd name="T17" fmla="*/ 20 h 88"/>
                <a:gd name="T18" fmla="*/ 24 w 156"/>
                <a:gd name="T19" fmla="*/ 20 h 88"/>
                <a:gd name="T20" fmla="*/ 8 w 156"/>
                <a:gd name="T21" fmla="*/ 20 h 88"/>
                <a:gd name="T22" fmla="*/ 8 w 156"/>
                <a:gd name="T23" fmla="*/ 16 h 88"/>
                <a:gd name="T24" fmla="*/ 32 w 156"/>
                <a:gd name="T25" fmla="*/ 8 h 88"/>
                <a:gd name="T26" fmla="*/ 48 w 156"/>
                <a:gd name="T27" fmla="*/ 12 h 88"/>
                <a:gd name="T28" fmla="*/ 72 w 156"/>
                <a:gd name="T29" fmla="*/ 4 h 88"/>
                <a:gd name="T30" fmla="*/ 112 w 156"/>
                <a:gd name="T31" fmla="*/ 0 h 88"/>
                <a:gd name="T32" fmla="*/ 136 w 156"/>
                <a:gd name="T33" fmla="*/ 0 h 88"/>
                <a:gd name="T34" fmla="*/ 152 w 156"/>
                <a:gd name="T35" fmla="*/ 8 h 88"/>
                <a:gd name="T36" fmla="*/ 152 w 156"/>
                <a:gd name="T37" fmla="*/ 20 h 88"/>
                <a:gd name="T38" fmla="*/ 140 w 156"/>
                <a:gd name="T39" fmla="*/ 28 h 88"/>
                <a:gd name="T40" fmla="*/ 152 w 156"/>
                <a:gd name="T41" fmla="*/ 44 h 88"/>
                <a:gd name="T42" fmla="*/ 132 w 156"/>
                <a:gd name="T43" fmla="*/ 52 h 88"/>
                <a:gd name="T44" fmla="*/ 112 w 156"/>
                <a:gd name="T45" fmla="*/ 56 h 88"/>
                <a:gd name="T46" fmla="*/ 104 w 156"/>
                <a:gd name="T47" fmla="*/ 56 h 88"/>
                <a:gd name="T48" fmla="*/ 96 w 156"/>
                <a:gd name="T49" fmla="*/ 72 h 88"/>
                <a:gd name="T50" fmla="*/ 84 w 156"/>
                <a:gd name="T51" fmla="*/ 88 h 88"/>
                <a:gd name="T52" fmla="*/ 88 w 156"/>
                <a:gd name="T53" fmla="*/ 72 h 88"/>
                <a:gd name="T54" fmla="*/ 72 w 156"/>
                <a:gd name="T55" fmla="*/ 84 h 88"/>
                <a:gd name="T56" fmla="*/ 76 w 156"/>
                <a:gd name="T57" fmla="*/ 76 h 88"/>
                <a:gd name="T58" fmla="*/ 68 w 156"/>
                <a:gd name="T59" fmla="*/ 68 h 88"/>
                <a:gd name="T60" fmla="*/ 64 w 156"/>
                <a:gd name="T61" fmla="*/ 68 h 88"/>
                <a:gd name="T62" fmla="*/ 76 w 156"/>
                <a:gd name="T63" fmla="*/ 52 h 88"/>
                <a:gd name="T64" fmla="*/ 80 w 156"/>
                <a:gd name="T65" fmla="*/ 52 h 88"/>
                <a:gd name="T66" fmla="*/ 68 w 156"/>
                <a:gd name="T67" fmla="*/ 56 h 88"/>
                <a:gd name="T68" fmla="*/ 68 w 156"/>
                <a:gd name="T69" fmla="*/ 48 h 88"/>
                <a:gd name="T70" fmla="*/ 64 w 156"/>
                <a:gd name="T71" fmla="*/ 40 h 88"/>
                <a:gd name="T72" fmla="*/ 80 w 156"/>
                <a:gd name="T73" fmla="*/ 40 h 88"/>
                <a:gd name="T74" fmla="*/ 92 w 156"/>
                <a:gd name="T75" fmla="*/ 44 h 88"/>
                <a:gd name="T76" fmla="*/ 40 w 156"/>
                <a:gd name="T77" fmla="*/ 40 h 88"/>
                <a:gd name="T78" fmla="*/ 36 w 156"/>
                <a:gd name="T79" fmla="*/ 64 h 88"/>
                <a:gd name="T80" fmla="*/ 40 w 156"/>
                <a:gd name="T81" fmla="*/ 52 h 88"/>
                <a:gd name="T82" fmla="*/ 36 w 156"/>
                <a:gd name="T83" fmla="*/ 64 h 88"/>
                <a:gd name="T84" fmla="*/ 24 w 156"/>
                <a:gd name="T85" fmla="*/ 56 h 88"/>
                <a:gd name="T86" fmla="*/ 48 w 156"/>
                <a:gd name="T87" fmla="*/ 72 h 88"/>
                <a:gd name="T88" fmla="*/ 52 w 156"/>
                <a:gd name="T89" fmla="*/ 76 h 88"/>
                <a:gd name="T90" fmla="*/ 24 w 156"/>
                <a:gd name="T91" fmla="*/ 80 h 88"/>
                <a:gd name="T92" fmla="*/ 32 w 156"/>
                <a:gd name="T93" fmla="*/ 76 h 88"/>
                <a:gd name="T94" fmla="*/ 28 w 156"/>
                <a:gd name="T95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88">
                  <a:moveTo>
                    <a:pt x="92" y="44"/>
                  </a:moveTo>
                  <a:lnTo>
                    <a:pt x="88" y="44"/>
                  </a:lnTo>
                  <a:lnTo>
                    <a:pt x="84" y="44"/>
                  </a:lnTo>
                  <a:lnTo>
                    <a:pt x="84" y="40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80" y="36"/>
                  </a:lnTo>
                  <a:lnTo>
                    <a:pt x="76" y="40"/>
                  </a:lnTo>
                  <a:lnTo>
                    <a:pt x="72" y="36"/>
                  </a:lnTo>
                  <a:lnTo>
                    <a:pt x="68" y="36"/>
                  </a:lnTo>
                  <a:lnTo>
                    <a:pt x="64" y="36"/>
                  </a:lnTo>
                  <a:lnTo>
                    <a:pt x="60" y="40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48" y="44"/>
                  </a:lnTo>
                  <a:lnTo>
                    <a:pt x="44" y="44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44" y="36"/>
                  </a:lnTo>
                  <a:lnTo>
                    <a:pt x="48" y="32"/>
                  </a:lnTo>
                  <a:lnTo>
                    <a:pt x="48" y="36"/>
                  </a:lnTo>
                  <a:lnTo>
                    <a:pt x="52" y="36"/>
                  </a:lnTo>
                  <a:lnTo>
                    <a:pt x="52" y="32"/>
                  </a:lnTo>
                  <a:lnTo>
                    <a:pt x="48" y="32"/>
                  </a:lnTo>
                  <a:lnTo>
                    <a:pt x="44" y="32"/>
                  </a:lnTo>
                  <a:lnTo>
                    <a:pt x="40" y="36"/>
                  </a:lnTo>
                  <a:lnTo>
                    <a:pt x="32" y="40"/>
                  </a:lnTo>
                  <a:lnTo>
                    <a:pt x="28" y="40"/>
                  </a:lnTo>
                  <a:lnTo>
                    <a:pt x="24" y="3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24" y="20"/>
                  </a:lnTo>
                  <a:lnTo>
                    <a:pt x="20" y="24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8" y="12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8"/>
                  </a:lnTo>
                  <a:lnTo>
                    <a:pt x="156" y="8"/>
                  </a:lnTo>
                  <a:lnTo>
                    <a:pt x="156" y="12"/>
                  </a:lnTo>
                  <a:lnTo>
                    <a:pt x="156" y="16"/>
                  </a:lnTo>
                  <a:lnTo>
                    <a:pt x="152" y="20"/>
                  </a:lnTo>
                  <a:lnTo>
                    <a:pt x="148" y="20"/>
                  </a:lnTo>
                  <a:lnTo>
                    <a:pt x="144" y="20"/>
                  </a:lnTo>
                  <a:lnTo>
                    <a:pt x="140" y="24"/>
                  </a:lnTo>
                  <a:lnTo>
                    <a:pt x="140" y="28"/>
                  </a:lnTo>
                  <a:lnTo>
                    <a:pt x="144" y="28"/>
                  </a:lnTo>
                  <a:lnTo>
                    <a:pt x="148" y="32"/>
                  </a:lnTo>
                  <a:lnTo>
                    <a:pt x="152" y="32"/>
                  </a:lnTo>
                  <a:lnTo>
                    <a:pt x="152" y="44"/>
                  </a:lnTo>
                  <a:lnTo>
                    <a:pt x="152" y="48"/>
                  </a:lnTo>
                  <a:lnTo>
                    <a:pt x="148" y="48"/>
                  </a:lnTo>
                  <a:lnTo>
                    <a:pt x="136" y="52"/>
                  </a:lnTo>
                  <a:lnTo>
                    <a:pt x="132" y="52"/>
                  </a:lnTo>
                  <a:lnTo>
                    <a:pt x="124" y="48"/>
                  </a:lnTo>
                  <a:lnTo>
                    <a:pt x="120" y="52"/>
                  </a:lnTo>
                  <a:lnTo>
                    <a:pt x="116" y="56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08" y="60"/>
                  </a:lnTo>
                  <a:lnTo>
                    <a:pt x="108" y="56"/>
                  </a:lnTo>
                  <a:lnTo>
                    <a:pt x="104" y="56"/>
                  </a:lnTo>
                  <a:lnTo>
                    <a:pt x="104" y="60"/>
                  </a:lnTo>
                  <a:lnTo>
                    <a:pt x="100" y="64"/>
                  </a:lnTo>
                  <a:lnTo>
                    <a:pt x="96" y="68"/>
                  </a:lnTo>
                  <a:lnTo>
                    <a:pt x="96" y="72"/>
                  </a:lnTo>
                  <a:lnTo>
                    <a:pt x="92" y="76"/>
                  </a:lnTo>
                  <a:lnTo>
                    <a:pt x="92" y="80"/>
                  </a:lnTo>
                  <a:lnTo>
                    <a:pt x="88" y="84"/>
                  </a:lnTo>
                  <a:lnTo>
                    <a:pt x="84" y="88"/>
                  </a:lnTo>
                  <a:lnTo>
                    <a:pt x="80" y="84"/>
                  </a:lnTo>
                  <a:lnTo>
                    <a:pt x="84" y="80"/>
                  </a:lnTo>
                  <a:lnTo>
                    <a:pt x="84" y="76"/>
                  </a:lnTo>
                  <a:lnTo>
                    <a:pt x="88" y="72"/>
                  </a:lnTo>
                  <a:lnTo>
                    <a:pt x="84" y="76"/>
                  </a:lnTo>
                  <a:lnTo>
                    <a:pt x="80" y="80"/>
                  </a:lnTo>
                  <a:lnTo>
                    <a:pt x="76" y="84"/>
                  </a:lnTo>
                  <a:lnTo>
                    <a:pt x="72" y="84"/>
                  </a:lnTo>
                  <a:lnTo>
                    <a:pt x="76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72" y="76"/>
                  </a:lnTo>
                  <a:lnTo>
                    <a:pt x="68" y="76"/>
                  </a:lnTo>
                  <a:lnTo>
                    <a:pt x="64" y="68"/>
                  </a:lnTo>
                  <a:lnTo>
                    <a:pt x="68" y="68"/>
                  </a:lnTo>
                  <a:lnTo>
                    <a:pt x="68" y="64"/>
                  </a:lnTo>
                  <a:lnTo>
                    <a:pt x="72" y="64"/>
                  </a:lnTo>
                  <a:lnTo>
                    <a:pt x="68" y="64"/>
                  </a:lnTo>
                  <a:lnTo>
                    <a:pt x="64" y="68"/>
                  </a:lnTo>
                  <a:lnTo>
                    <a:pt x="64" y="60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52"/>
                  </a:lnTo>
                  <a:lnTo>
                    <a:pt x="80" y="52"/>
                  </a:lnTo>
                  <a:lnTo>
                    <a:pt x="84" y="56"/>
                  </a:lnTo>
                  <a:lnTo>
                    <a:pt x="84" y="52"/>
                  </a:lnTo>
                  <a:lnTo>
                    <a:pt x="80" y="52"/>
                  </a:lnTo>
                  <a:lnTo>
                    <a:pt x="72" y="52"/>
                  </a:lnTo>
                  <a:lnTo>
                    <a:pt x="72" y="48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64" y="56"/>
                  </a:lnTo>
                  <a:lnTo>
                    <a:pt x="64" y="52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6" y="40"/>
                  </a:lnTo>
                  <a:lnTo>
                    <a:pt x="80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8" y="48"/>
                  </a:lnTo>
                  <a:lnTo>
                    <a:pt x="92" y="44"/>
                  </a:lnTo>
                  <a:close/>
                  <a:moveTo>
                    <a:pt x="32" y="44"/>
                  </a:moveTo>
                  <a:lnTo>
                    <a:pt x="28" y="44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32" y="44"/>
                  </a:lnTo>
                  <a:close/>
                  <a:moveTo>
                    <a:pt x="36" y="64"/>
                  </a:moveTo>
                  <a:lnTo>
                    <a:pt x="32" y="60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0" y="64"/>
                  </a:lnTo>
                  <a:lnTo>
                    <a:pt x="36" y="64"/>
                  </a:lnTo>
                  <a:close/>
                  <a:moveTo>
                    <a:pt x="20" y="60"/>
                  </a:moveTo>
                  <a:lnTo>
                    <a:pt x="16" y="6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0" y="60"/>
                  </a:lnTo>
                  <a:close/>
                  <a:moveTo>
                    <a:pt x="48" y="76"/>
                  </a:moveTo>
                  <a:lnTo>
                    <a:pt x="48" y="72"/>
                  </a:lnTo>
                  <a:lnTo>
                    <a:pt x="52" y="68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2" y="76"/>
                  </a:lnTo>
                  <a:lnTo>
                    <a:pt x="48" y="76"/>
                  </a:lnTo>
                  <a:close/>
                  <a:moveTo>
                    <a:pt x="28" y="84"/>
                  </a:moveTo>
                  <a:lnTo>
                    <a:pt x="28" y="80"/>
                  </a:lnTo>
                  <a:lnTo>
                    <a:pt x="24" y="80"/>
                  </a:lnTo>
                  <a:lnTo>
                    <a:pt x="28" y="76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36" y="80"/>
                  </a:lnTo>
                  <a:lnTo>
                    <a:pt x="32" y="84"/>
                  </a:lnTo>
                  <a:lnTo>
                    <a:pt x="28" y="8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269"/>
            <p:cNvSpPr>
              <a:spLocks/>
            </p:cNvSpPr>
            <p:nvPr/>
          </p:nvSpPr>
          <p:spPr bwMode="auto">
            <a:xfrm>
              <a:off x="3450" y="2254"/>
              <a:ext cx="104" cy="88"/>
            </a:xfrm>
            <a:custGeom>
              <a:avLst/>
              <a:gdLst>
                <a:gd name="T0" fmla="*/ 4 w 104"/>
                <a:gd name="T1" fmla="*/ 84 h 88"/>
                <a:gd name="T2" fmla="*/ 0 w 104"/>
                <a:gd name="T3" fmla="*/ 76 h 88"/>
                <a:gd name="T4" fmla="*/ 4 w 104"/>
                <a:gd name="T5" fmla="*/ 68 h 88"/>
                <a:gd name="T6" fmla="*/ 12 w 104"/>
                <a:gd name="T7" fmla="*/ 60 h 88"/>
                <a:gd name="T8" fmla="*/ 16 w 104"/>
                <a:gd name="T9" fmla="*/ 56 h 88"/>
                <a:gd name="T10" fmla="*/ 16 w 104"/>
                <a:gd name="T11" fmla="*/ 48 h 88"/>
                <a:gd name="T12" fmla="*/ 16 w 104"/>
                <a:gd name="T13" fmla="*/ 40 h 88"/>
                <a:gd name="T14" fmla="*/ 20 w 104"/>
                <a:gd name="T15" fmla="*/ 28 h 88"/>
                <a:gd name="T16" fmla="*/ 32 w 104"/>
                <a:gd name="T17" fmla="*/ 24 h 88"/>
                <a:gd name="T18" fmla="*/ 36 w 104"/>
                <a:gd name="T19" fmla="*/ 20 h 88"/>
                <a:gd name="T20" fmla="*/ 40 w 104"/>
                <a:gd name="T21" fmla="*/ 16 h 88"/>
                <a:gd name="T22" fmla="*/ 48 w 104"/>
                <a:gd name="T23" fmla="*/ 16 h 88"/>
                <a:gd name="T24" fmla="*/ 52 w 104"/>
                <a:gd name="T25" fmla="*/ 20 h 88"/>
                <a:gd name="T26" fmla="*/ 56 w 104"/>
                <a:gd name="T27" fmla="*/ 20 h 88"/>
                <a:gd name="T28" fmla="*/ 68 w 104"/>
                <a:gd name="T29" fmla="*/ 12 h 88"/>
                <a:gd name="T30" fmla="*/ 76 w 104"/>
                <a:gd name="T31" fmla="*/ 4 h 88"/>
                <a:gd name="T32" fmla="*/ 80 w 104"/>
                <a:gd name="T33" fmla="*/ 0 h 88"/>
                <a:gd name="T34" fmla="*/ 80 w 104"/>
                <a:gd name="T35" fmla="*/ 0 h 88"/>
                <a:gd name="T36" fmla="*/ 80 w 104"/>
                <a:gd name="T37" fmla="*/ 8 h 88"/>
                <a:gd name="T38" fmla="*/ 92 w 104"/>
                <a:gd name="T39" fmla="*/ 16 h 88"/>
                <a:gd name="T40" fmla="*/ 96 w 104"/>
                <a:gd name="T41" fmla="*/ 24 h 88"/>
                <a:gd name="T42" fmla="*/ 100 w 104"/>
                <a:gd name="T43" fmla="*/ 36 h 88"/>
                <a:gd name="T44" fmla="*/ 100 w 104"/>
                <a:gd name="T45" fmla="*/ 44 h 88"/>
                <a:gd name="T46" fmla="*/ 104 w 104"/>
                <a:gd name="T47" fmla="*/ 52 h 88"/>
                <a:gd name="T48" fmla="*/ 100 w 104"/>
                <a:gd name="T49" fmla="*/ 60 h 88"/>
                <a:gd name="T50" fmla="*/ 100 w 104"/>
                <a:gd name="T51" fmla="*/ 68 h 88"/>
                <a:gd name="T52" fmla="*/ 92 w 104"/>
                <a:gd name="T53" fmla="*/ 64 h 88"/>
                <a:gd name="T54" fmla="*/ 84 w 104"/>
                <a:gd name="T55" fmla="*/ 68 h 88"/>
                <a:gd name="T56" fmla="*/ 80 w 104"/>
                <a:gd name="T57" fmla="*/ 64 h 88"/>
                <a:gd name="T58" fmla="*/ 72 w 104"/>
                <a:gd name="T59" fmla="*/ 68 h 88"/>
                <a:gd name="T60" fmla="*/ 64 w 104"/>
                <a:gd name="T61" fmla="*/ 68 h 88"/>
                <a:gd name="T62" fmla="*/ 56 w 104"/>
                <a:gd name="T63" fmla="*/ 64 h 88"/>
                <a:gd name="T64" fmla="*/ 52 w 104"/>
                <a:gd name="T65" fmla="*/ 76 h 88"/>
                <a:gd name="T66" fmla="*/ 52 w 104"/>
                <a:gd name="T67" fmla="*/ 84 h 88"/>
                <a:gd name="T68" fmla="*/ 48 w 104"/>
                <a:gd name="T69" fmla="*/ 88 h 88"/>
                <a:gd name="T70" fmla="*/ 40 w 104"/>
                <a:gd name="T71" fmla="*/ 88 h 88"/>
                <a:gd name="T72" fmla="*/ 32 w 104"/>
                <a:gd name="T73" fmla="*/ 88 h 88"/>
                <a:gd name="T74" fmla="*/ 24 w 104"/>
                <a:gd name="T75" fmla="*/ 88 h 88"/>
                <a:gd name="T76" fmla="*/ 24 w 104"/>
                <a:gd name="T77" fmla="*/ 80 h 88"/>
                <a:gd name="T78" fmla="*/ 12 w 104"/>
                <a:gd name="T79" fmla="*/ 80 h 88"/>
                <a:gd name="T80" fmla="*/ 8 w 104"/>
                <a:gd name="T81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88">
                  <a:moveTo>
                    <a:pt x="8" y="84"/>
                  </a:moveTo>
                  <a:lnTo>
                    <a:pt x="4" y="84"/>
                  </a:lnTo>
                  <a:lnTo>
                    <a:pt x="4" y="80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2" y="20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64" y="16"/>
                  </a:lnTo>
                  <a:lnTo>
                    <a:pt x="68" y="12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8" y="16"/>
                  </a:lnTo>
                  <a:lnTo>
                    <a:pt x="92" y="16"/>
                  </a:lnTo>
                  <a:lnTo>
                    <a:pt x="96" y="20"/>
                  </a:lnTo>
                  <a:lnTo>
                    <a:pt x="96" y="24"/>
                  </a:lnTo>
                  <a:lnTo>
                    <a:pt x="100" y="32"/>
                  </a:lnTo>
                  <a:lnTo>
                    <a:pt x="100" y="36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52"/>
                  </a:lnTo>
                  <a:lnTo>
                    <a:pt x="104" y="52"/>
                  </a:lnTo>
                  <a:lnTo>
                    <a:pt x="100" y="56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4"/>
                  </a:lnTo>
                  <a:lnTo>
                    <a:pt x="88" y="68"/>
                  </a:lnTo>
                  <a:lnTo>
                    <a:pt x="84" y="68"/>
                  </a:lnTo>
                  <a:lnTo>
                    <a:pt x="80" y="68"/>
                  </a:lnTo>
                  <a:lnTo>
                    <a:pt x="80" y="64"/>
                  </a:lnTo>
                  <a:lnTo>
                    <a:pt x="76" y="64"/>
                  </a:lnTo>
                  <a:lnTo>
                    <a:pt x="72" y="68"/>
                  </a:lnTo>
                  <a:lnTo>
                    <a:pt x="68" y="68"/>
                  </a:lnTo>
                  <a:lnTo>
                    <a:pt x="64" y="68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52" y="76"/>
                  </a:lnTo>
                  <a:lnTo>
                    <a:pt x="56" y="80"/>
                  </a:lnTo>
                  <a:lnTo>
                    <a:pt x="52" y="84"/>
                  </a:lnTo>
                  <a:lnTo>
                    <a:pt x="52" y="88"/>
                  </a:lnTo>
                  <a:lnTo>
                    <a:pt x="48" y="88"/>
                  </a:lnTo>
                  <a:lnTo>
                    <a:pt x="44" y="88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2" y="88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80"/>
                  </a:lnTo>
                  <a:lnTo>
                    <a:pt x="16" y="76"/>
                  </a:lnTo>
                  <a:lnTo>
                    <a:pt x="12" y="80"/>
                  </a:lnTo>
                  <a:lnTo>
                    <a:pt x="12" y="84"/>
                  </a:lnTo>
                  <a:lnTo>
                    <a:pt x="8" y="8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270"/>
            <p:cNvSpPr>
              <a:spLocks noEditPoints="1"/>
            </p:cNvSpPr>
            <p:nvPr/>
          </p:nvSpPr>
          <p:spPr bwMode="auto">
            <a:xfrm>
              <a:off x="2726" y="3314"/>
              <a:ext cx="928" cy="636"/>
            </a:xfrm>
            <a:custGeom>
              <a:avLst/>
              <a:gdLst>
                <a:gd name="T0" fmla="*/ 160 w 928"/>
                <a:gd name="T1" fmla="*/ 328 h 636"/>
                <a:gd name="T2" fmla="*/ 228 w 928"/>
                <a:gd name="T3" fmla="*/ 336 h 636"/>
                <a:gd name="T4" fmla="*/ 256 w 928"/>
                <a:gd name="T5" fmla="*/ 328 h 636"/>
                <a:gd name="T6" fmla="*/ 280 w 928"/>
                <a:gd name="T7" fmla="*/ 268 h 636"/>
                <a:gd name="T8" fmla="*/ 284 w 928"/>
                <a:gd name="T9" fmla="*/ 132 h 636"/>
                <a:gd name="T10" fmla="*/ 316 w 928"/>
                <a:gd name="T11" fmla="*/ 180 h 636"/>
                <a:gd name="T12" fmla="*/ 312 w 928"/>
                <a:gd name="T13" fmla="*/ 236 h 636"/>
                <a:gd name="T14" fmla="*/ 352 w 928"/>
                <a:gd name="T15" fmla="*/ 236 h 636"/>
                <a:gd name="T16" fmla="*/ 384 w 928"/>
                <a:gd name="T17" fmla="*/ 224 h 636"/>
                <a:gd name="T18" fmla="*/ 420 w 928"/>
                <a:gd name="T19" fmla="*/ 180 h 636"/>
                <a:gd name="T20" fmla="*/ 456 w 928"/>
                <a:gd name="T21" fmla="*/ 160 h 636"/>
                <a:gd name="T22" fmla="*/ 496 w 928"/>
                <a:gd name="T23" fmla="*/ 180 h 636"/>
                <a:gd name="T24" fmla="*/ 540 w 928"/>
                <a:gd name="T25" fmla="*/ 180 h 636"/>
                <a:gd name="T26" fmla="*/ 576 w 928"/>
                <a:gd name="T27" fmla="*/ 140 h 636"/>
                <a:gd name="T28" fmla="*/ 616 w 928"/>
                <a:gd name="T29" fmla="*/ 108 h 636"/>
                <a:gd name="T30" fmla="*/ 648 w 928"/>
                <a:gd name="T31" fmla="*/ 64 h 636"/>
                <a:gd name="T32" fmla="*/ 688 w 928"/>
                <a:gd name="T33" fmla="*/ 32 h 636"/>
                <a:gd name="T34" fmla="*/ 732 w 928"/>
                <a:gd name="T35" fmla="*/ 8 h 636"/>
                <a:gd name="T36" fmla="*/ 784 w 928"/>
                <a:gd name="T37" fmla="*/ 4 h 636"/>
                <a:gd name="T38" fmla="*/ 836 w 928"/>
                <a:gd name="T39" fmla="*/ 8 h 636"/>
                <a:gd name="T40" fmla="*/ 868 w 928"/>
                <a:gd name="T41" fmla="*/ 72 h 636"/>
                <a:gd name="T42" fmla="*/ 884 w 928"/>
                <a:gd name="T43" fmla="*/ 140 h 636"/>
                <a:gd name="T44" fmla="*/ 876 w 928"/>
                <a:gd name="T45" fmla="*/ 192 h 636"/>
                <a:gd name="T46" fmla="*/ 832 w 928"/>
                <a:gd name="T47" fmla="*/ 204 h 636"/>
                <a:gd name="T48" fmla="*/ 840 w 928"/>
                <a:gd name="T49" fmla="*/ 252 h 636"/>
                <a:gd name="T50" fmla="*/ 880 w 928"/>
                <a:gd name="T51" fmla="*/ 244 h 636"/>
                <a:gd name="T52" fmla="*/ 928 w 928"/>
                <a:gd name="T53" fmla="*/ 244 h 636"/>
                <a:gd name="T54" fmla="*/ 908 w 928"/>
                <a:gd name="T55" fmla="*/ 304 h 636"/>
                <a:gd name="T56" fmla="*/ 876 w 928"/>
                <a:gd name="T57" fmla="*/ 340 h 636"/>
                <a:gd name="T58" fmla="*/ 836 w 928"/>
                <a:gd name="T59" fmla="*/ 388 h 636"/>
                <a:gd name="T60" fmla="*/ 812 w 928"/>
                <a:gd name="T61" fmla="*/ 416 h 636"/>
                <a:gd name="T62" fmla="*/ 768 w 928"/>
                <a:gd name="T63" fmla="*/ 472 h 636"/>
                <a:gd name="T64" fmla="*/ 716 w 928"/>
                <a:gd name="T65" fmla="*/ 516 h 636"/>
                <a:gd name="T66" fmla="*/ 672 w 928"/>
                <a:gd name="T67" fmla="*/ 548 h 636"/>
                <a:gd name="T68" fmla="*/ 608 w 928"/>
                <a:gd name="T69" fmla="*/ 584 h 636"/>
                <a:gd name="T70" fmla="*/ 564 w 928"/>
                <a:gd name="T71" fmla="*/ 588 h 636"/>
                <a:gd name="T72" fmla="*/ 532 w 928"/>
                <a:gd name="T73" fmla="*/ 592 h 636"/>
                <a:gd name="T74" fmla="*/ 464 w 928"/>
                <a:gd name="T75" fmla="*/ 596 h 636"/>
                <a:gd name="T76" fmla="*/ 408 w 928"/>
                <a:gd name="T77" fmla="*/ 596 h 636"/>
                <a:gd name="T78" fmla="*/ 364 w 928"/>
                <a:gd name="T79" fmla="*/ 616 h 636"/>
                <a:gd name="T80" fmla="*/ 324 w 928"/>
                <a:gd name="T81" fmla="*/ 612 h 636"/>
                <a:gd name="T82" fmla="*/ 288 w 928"/>
                <a:gd name="T83" fmla="*/ 632 h 636"/>
                <a:gd name="T84" fmla="*/ 248 w 928"/>
                <a:gd name="T85" fmla="*/ 624 h 636"/>
                <a:gd name="T86" fmla="*/ 224 w 928"/>
                <a:gd name="T87" fmla="*/ 608 h 636"/>
                <a:gd name="T88" fmla="*/ 200 w 928"/>
                <a:gd name="T89" fmla="*/ 612 h 636"/>
                <a:gd name="T90" fmla="*/ 188 w 928"/>
                <a:gd name="T91" fmla="*/ 560 h 636"/>
                <a:gd name="T92" fmla="*/ 192 w 928"/>
                <a:gd name="T93" fmla="*/ 528 h 636"/>
                <a:gd name="T94" fmla="*/ 176 w 928"/>
                <a:gd name="T95" fmla="*/ 464 h 636"/>
                <a:gd name="T96" fmla="*/ 140 w 928"/>
                <a:gd name="T97" fmla="*/ 404 h 636"/>
                <a:gd name="T98" fmla="*/ 120 w 928"/>
                <a:gd name="T99" fmla="*/ 348 h 636"/>
                <a:gd name="T100" fmla="*/ 124 w 928"/>
                <a:gd name="T101" fmla="*/ 300 h 636"/>
                <a:gd name="T102" fmla="*/ 704 w 928"/>
                <a:gd name="T103" fmla="*/ 324 h 636"/>
                <a:gd name="T104" fmla="*/ 660 w 928"/>
                <a:gd name="T105" fmla="*/ 356 h 636"/>
                <a:gd name="T106" fmla="*/ 644 w 928"/>
                <a:gd name="T107" fmla="*/ 392 h 636"/>
                <a:gd name="T108" fmla="*/ 688 w 928"/>
                <a:gd name="T109" fmla="*/ 420 h 636"/>
                <a:gd name="T110" fmla="*/ 732 w 928"/>
                <a:gd name="T111" fmla="*/ 392 h 636"/>
                <a:gd name="T112" fmla="*/ 752 w 928"/>
                <a:gd name="T113" fmla="*/ 364 h 636"/>
                <a:gd name="T114" fmla="*/ 12 w 928"/>
                <a:gd name="T115" fmla="*/ 24 h 636"/>
                <a:gd name="T116" fmla="*/ 4 w 928"/>
                <a:gd name="T117" fmla="*/ 4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8" h="636">
                  <a:moveTo>
                    <a:pt x="140" y="300"/>
                  </a:moveTo>
                  <a:lnTo>
                    <a:pt x="140" y="304"/>
                  </a:lnTo>
                  <a:lnTo>
                    <a:pt x="144" y="304"/>
                  </a:lnTo>
                  <a:lnTo>
                    <a:pt x="148" y="304"/>
                  </a:lnTo>
                  <a:lnTo>
                    <a:pt x="148" y="312"/>
                  </a:lnTo>
                  <a:lnTo>
                    <a:pt x="148" y="316"/>
                  </a:lnTo>
                  <a:lnTo>
                    <a:pt x="148" y="320"/>
                  </a:lnTo>
                  <a:lnTo>
                    <a:pt x="148" y="328"/>
                  </a:lnTo>
                  <a:lnTo>
                    <a:pt x="152" y="328"/>
                  </a:lnTo>
                  <a:lnTo>
                    <a:pt x="156" y="328"/>
                  </a:lnTo>
                  <a:lnTo>
                    <a:pt x="160" y="328"/>
                  </a:lnTo>
                  <a:lnTo>
                    <a:pt x="160" y="332"/>
                  </a:lnTo>
                  <a:lnTo>
                    <a:pt x="164" y="332"/>
                  </a:lnTo>
                  <a:lnTo>
                    <a:pt x="168" y="332"/>
                  </a:lnTo>
                  <a:lnTo>
                    <a:pt x="176" y="332"/>
                  </a:lnTo>
                  <a:lnTo>
                    <a:pt x="180" y="332"/>
                  </a:lnTo>
                  <a:lnTo>
                    <a:pt x="180" y="336"/>
                  </a:lnTo>
                  <a:lnTo>
                    <a:pt x="184" y="336"/>
                  </a:lnTo>
                  <a:lnTo>
                    <a:pt x="188" y="340"/>
                  </a:lnTo>
                  <a:lnTo>
                    <a:pt x="196" y="336"/>
                  </a:lnTo>
                  <a:lnTo>
                    <a:pt x="216" y="336"/>
                  </a:lnTo>
                  <a:lnTo>
                    <a:pt x="228" y="336"/>
                  </a:lnTo>
                  <a:lnTo>
                    <a:pt x="228" y="340"/>
                  </a:lnTo>
                  <a:lnTo>
                    <a:pt x="232" y="340"/>
                  </a:lnTo>
                  <a:lnTo>
                    <a:pt x="236" y="340"/>
                  </a:lnTo>
                  <a:lnTo>
                    <a:pt x="240" y="340"/>
                  </a:lnTo>
                  <a:lnTo>
                    <a:pt x="244" y="340"/>
                  </a:lnTo>
                  <a:lnTo>
                    <a:pt x="244" y="336"/>
                  </a:lnTo>
                  <a:lnTo>
                    <a:pt x="244" y="332"/>
                  </a:lnTo>
                  <a:lnTo>
                    <a:pt x="244" y="328"/>
                  </a:lnTo>
                  <a:lnTo>
                    <a:pt x="248" y="332"/>
                  </a:lnTo>
                  <a:lnTo>
                    <a:pt x="252" y="328"/>
                  </a:lnTo>
                  <a:lnTo>
                    <a:pt x="256" y="328"/>
                  </a:lnTo>
                  <a:lnTo>
                    <a:pt x="256" y="324"/>
                  </a:lnTo>
                  <a:lnTo>
                    <a:pt x="260" y="320"/>
                  </a:lnTo>
                  <a:lnTo>
                    <a:pt x="268" y="316"/>
                  </a:lnTo>
                  <a:lnTo>
                    <a:pt x="268" y="320"/>
                  </a:lnTo>
                  <a:lnTo>
                    <a:pt x="272" y="320"/>
                  </a:lnTo>
                  <a:lnTo>
                    <a:pt x="280" y="316"/>
                  </a:lnTo>
                  <a:lnTo>
                    <a:pt x="280" y="312"/>
                  </a:lnTo>
                  <a:lnTo>
                    <a:pt x="280" y="296"/>
                  </a:lnTo>
                  <a:lnTo>
                    <a:pt x="280" y="288"/>
                  </a:lnTo>
                  <a:lnTo>
                    <a:pt x="280" y="272"/>
                  </a:lnTo>
                  <a:lnTo>
                    <a:pt x="280" y="268"/>
                  </a:lnTo>
                  <a:lnTo>
                    <a:pt x="280" y="260"/>
                  </a:lnTo>
                  <a:lnTo>
                    <a:pt x="280" y="244"/>
                  </a:lnTo>
                  <a:lnTo>
                    <a:pt x="280" y="212"/>
                  </a:lnTo>
                  <a:lnTo>
                    <a:pt x="280" y="188"/>
                  </a:lnTo>
                  <a:lnTo>
                    <a:pt x="280" y="172"/>
                  </a:lnTo>
                  <a:lnTo>
                    <a:pt x="280" y="164"/>
                  </a:lnTo>
                  <a:lnTo>
                    <a:pt x="280" y="156"/>
                  </a:lnTo>
                  <a:lnTo>
                    <a:pt x="280" y="148"/>
                  </a:lnTo>
                  <a:lnTo>
                    <a:pt x="280" y="136"/>
                  </a:lnTo>
                  <a:lnTo>
                    <a:pt x="280" y="132"/>
                  </a:lnTo>
                  <a:lnTo>
                    <a:pt x="284" y="132"/>
                  </a:lnTo>
                  <a:lnTo>
                    <a:pt x="284" y="136"/>
                  </a:lnTo>
                  <a:lnTo>
                    <a:pt x="288" y="136"/>
                  </a:lnTo>
                  <a:lnTo>
                    <a:pt x="292" y="140"/>
                  </a:lnTo>
                  <a:lnTo>
                    <a:pt x="300" y="144"/>
                  </a:lnTo>
                  <a:lnTo>
                    <a:pt x="304" y="152"/>
                  </a:lnTo>
                  <a:lnTo>
                    <a:pt x="308" y="156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6" y="172"/>
                  </a:lnTo>
                  <a:lnTo>
                    <a:pt x="316" y="176"/>
                  </a:lnTo>
                  <a:lnTo>
                    <a:pt x="316" y="180"/>
                  </a:lnTo>
                  <a:lnTo>
                    <a:pt x="320" y="184"/>
                  </a:lnTo>
                  <a:lnTo>
                    <a:pt x="320" y="188"/>
                  </a:lnTo>
                  <a:lnTo>
                    <a:pt x="324" y="200"/>
                  </a:lnTo>
                  <a:lnTo>
                    <a:pt x="320" y="204"/>
                  </a:lnTo>
                  <a:lnTo>
                    <a:pt x="320" y="208"/>
                  </a:lnTo>
                  <a:lnTo>
                    <a:pt x="316" y="208"/>
                  </a:lnTo>
                  <a:lnTo>
                    <a:pt x="316" y="212"/>
                  </a:lnTo>
                  <a:lnTo>
                    <a:pt x="312" y="216"/>
                  </a:lnTo>
                  <a:lnTo>
                    <a:pt x="312" y="220"/>
                  </a:lnTo>
                  <a:lnTo>
                    <a:pt x="312" y="232"/>
                  </a:lnTo>
                  <a:lnTo>
                    <a:pt x="312" y="236"/>
                  </a:lnTo>
                  <a:lnTo>
                    <a:pt x="316" y="236"/>
                  </a:lnTo>
                  <a:lnTo>
                    <a:pt x="320" y="236"/>
                  </a:lnTo>
                  <a:lnTo>
                    <a:pt x="324" y="232"/>
                  </a:lnTo>
                  <a:lnTo>
                    <a:pt x="328" y="232"/>
                  </a:lnTo>
                  <a:lnTo>
                    <a:pt x="328" y="236"/>
                  </a:lnTo>
                  <a:lnTo>
                    <a:pt x="332" y="236"/>
                  </a:lnTo>
                  <a:lnTo>
                    <a:pt x="336" y="236"/>
                  </a:lnTo>
                  <a:lnTo>
                    <a:pt x="340" y="236"/>
                  </a:lnTo>
                  <a:lnTo>
                    <a:pt x="344" y="236"/>
                  </a:lnTo>
                  <a:lnTo>
                    <a:pt x="348" y="236"/>
                  </a:lnTo>
                  <a:lnTo>
                    <a:pt x="352" y="236"/>
                  </a:lnTo>
                  <a:lnTo>
                    <a:pt x="356" y="236"/>
                  </a:lnTo>
                  <a:lnTo>
                    <a:pt x="360" y="236"/>
                  </a:lnTo>
                  <a:lnTo>
                    <a:pt x="364" y="236"/>
                  </a:lnTo>
                  <a:lnTo>
                    <a:pt x="368" y="236"/>
                  </a:lnTo>
                  <a:lnTo>
                    <a:pt x="368" y="232"/>
                  </a:lnTo>
                  <a:lnTo>
                    <a:pt x="368" y="228"/>
                  </a:lnTo>
                  <a:lnTo>
                    <a:pt x="372" y="228"/>
                  </a:lnTo>
                  <a:lnTo>
                    <a:pt x="376" y="228"/>
                  </a:lnTo>
                  <a:lnTo>
                    <a:pt x="380" y="228"/>
                  </a:lnTo>
                  <a:lnTo>
                    <a:pt x="380" y="224"/>
                  </a:lnTo>
                  <a:lnTo>
                    <a:pt x="384" y="224"/>
                  </a:lnTo>
                  <a:lnTo>
                    <a:pt x="388" y="220"/>
                  </a:lnTo>
                  <a:lnTo>
                    <a:pt x="388" y="216"/>
                  </a:lnTo>
                  <a:lnTo>
                    <a:pt x="392" y="212"/>
                  </a:lnTo>
                  <a:lnTo>
                    <a:pt x="400" y="208"/>
                  </a:lnTo>
                  <a:lnTo>
                    <a:pt x="404" y="204"/>
                  </a:lnTo>
                  <a:lnTo>
                    <a:pt x="412" y="200"/>
                  </a:lnTo>
                  <a:lnTo>
                    <a:pt x="412" y="196"/>
                  </a:lnTo>
                  <a:lnTo>
                    <a:pt x="412" y="192"/>
                  </a:lnTo>
                  <a:lnTo>
                    <a:pt x="416" y="192"/>
                  </a:lnTo>
                  <a:lnTo>
                    <a:pt x="416" y="184"/>
                  </a:lnTo>
                  <a:lnTo>
                    <a:pt x="420" y="180"/>
                  </a:lnTo>
                  <a:lnTo>
                    <a:pt x="420" y="176"/>
                  </a:lnTo>
                  <a:lnTo>
                    <a:pt x="424" y="172"/>
                  </a:lnTo>
                  <a:lnTo>
                    <a:pt x="420" y="172"/>
                  </a:lnTo>
                  <a:lnTo>
                    <a:pt x="424" y="168"/>
                  </a:lnTo>
                  <a:lnTo>
                    <a:pt x="428" y="164"/>
                  </a:lnTo>
                  <a:lnTo>
                    <a:pt x="428" y="160"/>
                  </a:lnTo>
                  <a:lnTo>
                    <a:pt x="432" y="156"/>
                  </a:lnTo>
                  <a:lnTo>
                    <a:pt x="440" y="156"/>
                  </a:lnTo>
                  <a:lnTo>
                    <a:pt x="444" y="156"/>
                  </a:lnTo>
                  <a:lnTo>
                    <a:pt x="452" y="156"/>
                  </a:lnTo>
                  <a:lnTo>
                    <a:pt x="456" y="160"/>
                  </a:lnTo>
                  <a:lnTo>
                    <a:pt x="460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68" y="168"/>
                  </a:lnTo>
                  <a:lnTo>
                    <a:pt x="476" y="172"/>
                  </a:lnTo>
                  <a:lnTo>
                    <a:pt x="476" y="176"/>
                  </a:lnTo>
                  <a:lnTo>
                    <a:pt x="480" y="176"/>
                  </a:lnTo>
                  <a:lnTo>
                    <a:pt x="484" y="176"/>
                  </a:lnTo>
                  <a:lnTo>
                    <a:pt x="488" y="176"/>
                  </a:lnTo>
                  <a:lnTo>
                    <a:pt x="492" y="176"/>
                  </a:lnTo>
                  <a:lnTo>
                    <a:pt x="496" y="180"/>
                  </a:lnTo>
                  <a:lnTo>
                    <a:pt x="500" y="180"/>
                  </a:lnTo>
                  <a:lnTo>
                    <a:pt x="504" y="180"/>
                  </a:lnTo>
                  <a:lnTo>
                    <a:pt x="508" y="180"/>
                  </a:lnTo>
                  <a:lnTo>
                    <a:pt x="512" y="184"/>
                  </a:lnTo>
                  <a:lnTo>
                    <a:pt x="516" y="184"/>
                  </a:lnTo>
                  <a:lnTo>
                    <a:pt x="520" y="184"/>
                  </a:lnTo>
                  <a:lnTo>
                    <a:pt x="528" y="184"/>
                  </a:lnTo>
                  <a:lnTo>
                    <a:pt x="528" y="180"/>
                  </a:lnTo>
                  <a:lnTo>
                    <a:pt x="532" y="180"/>
                  </a:lnTo>
                  <a:lnTo>
                    <a:pt x="536" y="180"/>
                  </a:lnTo>
                  <a:lnTo>
                    <a:pt x="540" y="180"/>
                  </a:lnTo>
                  <a:lnTo>
                    <a:pt x="548" y="180"/>
                  </a:lnTo>
                  <a:lnTo>
                    <a:pt x="552" y="180"/>
                  </a:lnTo>
                  <a:lnTo>
                    <a:pt x="556" y="176"/>
                  </a:lnTo>
                  <a:lnTo>
                    <a:pt x="560" y="176"/>
                  </a:lnTo>
                  <a:lnTo>
                    <a:pt x="560" y="172"/>
                  </a:lnTo>
                  <a:lnTo>
                    <a:pt x="564" y="172"/>
                  </a:lnTo>
                  <a:lnTo>
                    <a:pt x="564" y="168"/>
                  </a:lnTo>
                  <a:lnTo>
                    <a:pt x="564" y="164"/>
                  </a:lnTo>
                  <a:lnTo>
                    <a:pt x="568" y="152"/>
                  </a:lnTo>
                  <a:lnTo>
                    <a:pt x="572" y="144"/>
                  </a:lnTo>
                  <a:lnTo>
                    <a:pt x="576" y="140"/>
                  </a:lnTo>
                  <a:lnTo>
                    <a:pt x="576" y="132"/>
                  </a:lnTo>
                  <a:lnTo>
                    <a:pt x="576" y="128"/>
                  </a:lnTo>
                  <a:lnTo>
                    <a:pt x="584" y="128"/>
                  </a:lnTo>
                  <a:lnTo>
                    <a:pt x="588" y="128"/>
                  </a:lnTo>
                  <a:lnTo>
                    <a:pt x="596" y="124"/>
                  </a:lnTo>
                  <a:lnTo>
                    <a:pt x="600" y="124"/>
                  </a:lnTo>
                  <a:lnTo>
                    <a:pt x="604" y="124"/>
                  </a:lnTo>
                  <a:lnTo>
                    <a:pt x="604" y="120"/>
                  </a:lnTo>
                  <a:lnTo>
                    <a:pt x="608" y="120"/>
                  </a:lnTo>
                  <a:lnTo>
                    <a:pt x="608" y="116"/>
                  </a:lnTo>
                  <a:lnTo>
                    <a:pt x="616" y="108"/>
                  </a:lnTo>
                  <a:lnTo>
                    <a:pt x="620" y="108"/>
                  </a:lnTo>
                  <a:lnTo>
                    <a:pt x="624" y="108"/>
                  </a:lnTo>
                  <a:lnTo>
                    <a:pt x="624" y="104"/>
                  </a:lnTo>
                  <a:lnTo>
                    <a:pt x="624" y="96"/>
                  </a:lnTo>
                  <a:lnTo>
                    <a:pt x="628" y="88"/>
                  </a:lnTo>
                  <a:lnTo>
                    <a:pt x="628" y="80"/>
                  </a:lnTo>
                  <a:lnTo>
                    <a:pt x="632" y="76"/>
                  </a:lnTo>
                  <a:lnTo>
                    <a:pt x="636" y="76"/>
                  </a:lnTo>
                  <a:lnTo>
                    <a:pt x="636" y="72"/>
                  </a:lnTo>
                  <a:lnTo>
                    <a:pt x="640" y="68"/>
                  </a:lnTo>
                  <a:lnTo>
                    <a:pt x="648" y="64"/>
                  </a:lnTo>
                  <a:lnTo>
                    <a:pt x="652" y="60"/>
                  </a:lnTo>
                  <a:lnTo>
                    <a:pt x="656" y="60"/>
                  </a:lnTo>
                  <a:lnTo>
                    <a:pt x="660" y="60"/>
                  </a:lnTo>
                  <a:lnTo>
                    <a:pt x="660" y="56"/>
                  </a:lnTo>
                  <a:lnTo>
                    <a:pt x="660" y="52"/>
                  </a:lnTo>
                  <a:lnTo>
                    <a:pt x="668" y="52"/>
                  </a:lnTo>
                  <a:lnTo>
                    <a:pt x="672" y="52"/>
                  </a:lnTo>
                  <a:lnTo>
                    <a:pt x="680" y="44"/>
                  </a:lnTo>
                  <a:lnTo>
                    <a:pt x="680" y="40"/>
                  </a:lnTo>
                  <a:lnTo>
                    <a:pt x="684" y="36"/>
                  </a:lnTo>
                  <a:lnTo>
                    <a:pt x="688" y="32"/>
                  </a:lnTo>
                  <a:lnTo>
                    <a:pt x="688" y="28"/>
                  </a:lnTo>
                  <a:lnTo>
                    <a:pt x="692" y="28"/>
                  </a:lnTo>
                  <a:lnTo>
                    <a:pt x="696" y="24"/>
                  </a:lnTo>
                  <a:lnTo>
                    <a:pt x="700" y="20"/>
                  </a:lnTo>
                  <a:lnTo>
                    <a:pt x="704" y="20"/>
                  </a:lnTo>
                  <a:lnTo>
                    <a:pt x="712" y="20"/>
                  </a:lnTo>
                  <a:lnTo>
                    <a:pt x="724" y="16"/>
                  </a:lnTo>
                  <a:lnTo>
                    <a:pt x="728" y="16"/>
                  </a:lnTo>
                  <a:lnTo>
                    <a:pt x="728" y="12"/>
                  </a:lnTo>
                  <a:lnTo>
                    <a:pt x="732" y="12"/>
                  </a:lnTo>
                  <a:lnTo>
                    <a:pt x="732" y="8"/>
                  </a:lnTo>
                  <a:lnTo>
                    <a:pt x="732" y="4"/>
                  </a:lnTo>
                  <a:lnTo>
                    <a:pt x="736" y="4"/>
                  </a:lnTo>
                  <a:lnTo>
                    <a:pt x="744" y="4"/>
                  </a:lnTo>
                  <a:lnTo>
                    <a:pt x="752" y="0"/>
                  </a:lnTo>
                  <a:lnTo>
                    <a:pt x="756" y="0"/>
                  </a:lnTo>
                  <a:lnTo>
                    <a:pt x="764" y="0"/>
                  </a:lnTo>
                  <a:lnTo>
                    <a:pt x="768" y="0"/>
                  </a:lnTo>
                  <a:lnTo>
                    <a:pt x="772" y="0"/>
                  </a:lnTo>
                  <a:lnTo>
                    <a:pt x="776" y="4"/>
                  </a:lnTo>
                  <a:lnTo>
                    <a:pt x="780" y="0"/>
                  </a:lnTo>
                  <a:lnTo>
                    <a:pt x="784" y="4"/>
                  </a:lnTo>
                  <a:lnTo>
                    <a:pt x="796" y="8"/>
                  </a:lnTo>
                  <a:lnTo>
                    <a:pt x="800" y="8"/>
                  </a:lnTo>
                  <a:lnTo>
                    <a:pt x="804" y="8"/>
                  </a:lnTo>
                  <a:lnTo>
                    <a:pt x="808" y="8"/>
                  </a:lnTo>
                  <a:lnTo>
                    <a:pt x="812" y="8"/>
                  </a:lnTo>
                  <a:lnTo>
                    <a:pt x="816" y="8"/>
                  </a:lnTo>
                  <a:lnTo>
                    <a:pt x="820" y="8"/>
                  </a:lnTo>
                  <a:lnTo>
                    <a:pt x="824" y="8"/>
                  </a:lnTo>
                  <a:lnTo>
                    <a:pt x="828" y="8"/>
                  </a:lnTo>
                  <a:lnTo>
                    <a:pt x="832" y="8"/>
                  </a:lnTo>
                  <a:lnTo>
                    <a:pt x="836" y="8"/>
                  </a:lnTo>
                  <a:lnTo>
                    <a:pt x="840" y="8"/>
                  </a:lnTo>
                  <a:lnTo>
                    <a:pt x="844" y="12"/>
                  </a:lnTo>
                  <a:lnTo>
                    <a:pt x="848" y="12"/>
                  </a:lnTo>
                  <a:lnTo>
                    <a:pt x="860" y="44"/>
                  </a:lnTo>
                  <a:lnTo>
                    <a:pt x="860" y="52"/>
                  </a:lnTo>
                  <a:lnTo>
                    <a:pt x="860" y="56"/>
                  </a:lnTo>
                  <a:lnTo>
                    <a:pt x="860" y="64"/>
                  </a:lnTo>
                  <a:lnTo>
                    <a:pt x="860" y="68"/>
                  </a:lnTo>
                  <a:lnTo>
                    <a:pt x="864" y="68"/>
                  </a:lnTo>
                  <a:lnTo>
                    <a:pt x="864" y="72"/>
                  </a:lnTo>
                  <a:lnTo>
                    <a:pt x="868" y="72"/>
                  </a:lnTo>
                  <a:lnTo>
                    <a:pt x="868" y="76"/>
                  </a:lnTo>
                  <a:lnTo>
                    <a:pt x="868" y="80"/>
                  </a:lnTo>
                  <a:lnTo>
                    <a:pt x="872" y="84"/>
                  </a:lnTo>
                  <a:lnTo>
                    <a:pt x="876" y="88"/>
                  </a:lnTo>
                  <a:lnTo>
                    <a:pt x="876" y="92"/>
                  </a:lnTo>
                  <a:lnTo>
                    <a:pt x="876" y="100"/>
                  </a:lnTo>
                  <a:lnTo>
                    <a:pt x="880" y="108"/>
                  </a:lnTo>
                  <a:lnTo>
                    <a:pt x="884" y="116"/>
                  </a:lnTo>
                  <a:lnTo>
                    <a:pt x="884" y="128"/>
                  </a:lnTo>
                  <a:lnTo>
                    <a:pt x="884" y="132"/>
                  </a:lnTo>
                  <a:lnTo>
                    <a:pt x="884" y="140"/>
                  </a:lnTo>
                  <a:lnTo>
                    <a:pt x="884" y="144"/>
                  </a:lnTo>
                  <a:lnTo>
                    <a:pt x="884" y="148"/>
                  </a:lnTo>
                  <a:lnTo>
                    <a:pt x="884" y="160"/>
                  </a:lnTo>
                  <a:lnTo>
                    <a:pt x="884" y="164"/>
                  </a:lnTo>
                  <a:lnTo>
                    <a:pt x="880" y="168"/>
                  </a:lnTo>
                  <a:lnTo>
                    <a:pt x="884" y="168"/>
                  </a:lnTo>
                  <a:lnTo>
                    <a:pt x="884" y="172"/>
                  </a:lnTo>
                  <a:lnTo>
                    <a:pt x="880" y="176"/>
                  </a:lnTo>
                  <a:lnTo>
                    <a:pt x="880" y="184"/>
                  </a:lnTo>
                  <a:lnTo>
                    <a:pt x="880" y="192"/>
                  </a:lnTo>
                  <a:lnTo>
                    <a:pt x="876" y="192"/>
                  </a:lnTo>
                  <a:lnTo>
                    <a:pt x="872" y="192"/>
                  </a:lnTo>
                  <a:lnTo>
                    <a:pt x="872" y="188"/>
                  </a:lnTo>
                  <a:lnTo>
                    <a:pt x="868" y="188"/>
                  </a:lnTo>
                  <a:lnTo>
                    <a:pt x="864" y="184"/>
                  </a:lnTo>
                  <a:lnTo>
                    <a:pt x="852" y="180"/>
                  </a:lnTo>
                  <a:lnTo>
                    <a:pt x="848" y="180"/>
                  </a:lnTo>
                  <a:lnTo>
                    <a:pt x="840" y="188"/>
                  </a:lnTo>
                  <a:lnTo>
                    <a:pt x="836" y="192"/>
                  </a:lnTo>
                  <a:lnTo>
                    <a:pt x="836" y="196"/>
                  </a:lnTo>
                  <a:lnTo>
                    <a:pt x="836" y="200"/>
                  </a:lnTo>
                  <a:lnTo>
                    <a:pt x="832" y="204"/>
                  </a:lnTo>
                  <a:lnTo>
                    <a:pt x="828" y="208"/>
                  </a:lnTo>
                  <a:lnTo>
                    <a:pt x="824" y="212"/>
                  </a:lnTo>
                  <a:lnTo>
                    <a:pt x="824" y="216"/>
                  </a:lnTo>
                  <a:lnTo>
                    <a:pt x="824" y="220"/>
                  </a:lnTo>
                  <a:lnTo>
                    <a:pt x="824" y="224"/>
                  </a:lnTo>
                  <a:lnTo>
                    <a:pt x="824" y="228"/>
                  </a:lnTo>
                  <a:lnTo>
                    <a:pt x="824" y="232"/>
                  </a:lnTo>
                  <a:lnTo>
                    <a:pt x="828" y="232"/>
                  </a:lnTo>
                  <a:lnTo>
                    <a:pt x="832" y="240"/>
                  </a:lnTo>
                  <a:lnTo>
                    <a:pt x="836" y="248"/>
                  </a:lnTo>
                  <a:lnTo>
                    <a:pt x="840" y="252"/>
                  </a:lnTo>
                  <a:lnTo>
                    <a:pt x="844" y="256"/>
                  </a:lnTo>
                  <a:lnTo>
                    <a:pt x="848" y="256"/>
                  </a:lnTo>
                  <a:lnTo>
                    <a:pt x="852" y="256"/>
                  </a:lnTo>
                  <a:lnTo>
                    <a:pt x="860" y="260"/>
                  </a:lnTo>
                  <a:lnTo>
                    <a:pt x="868" y="260"/>
                  </a:lnTo>
                  <a:lnTo>
                    <a:pt x="872" y="260"/>
                  </a:lnTo>
                  <a:lnTo>
                    <a:pt x="880" y="260"/>
                  </a:lnTo>
                  <a:lnTo>
                    <a:pt x="880" y="256"/>
                  </a:lnTo>
                  <a:lnTo>
                    <a:pt x="880" y="252"/>
                  </a:lnTo>
                  <a:lnTo>
                    <a:pt x="880" y="248"/>
                  </a:lnTo>
                  <a:lnTo>
                    <a:pt x="880" y="244"/>
                  </a:lnTo>
                  <a:lnTo>
                    <a:pt x="884" y="232"/>
                  </a:lnTo>
                  <a:lnTo>
                    <a:pt x="888" y="232"/>
                  </a:lnTo>
                  <a:lnTo>
                    <a:pt x="888" y="236"/>
                  </a:lnTo>
                  <a:lnTo>
                    <a:pt x="892" y="236"/>
                  </a:lnTo>
                  <a:lnTo>
                    <a:pt x="900" y="236"/>
                  </a:lnTo>
                  <a:lnTo>
                    <a:pt x="904" y="236"/>
                  </a:lnTo>
                  <a:lnTo>
                    <a:pt x="916" y="236"/>
                  </a:lnTo>
                  <a:lnTo>
                    <a:pt x="920" y="236"/>
                  </a:lnTo>
                  <a:lnTo>
                    <a:pt x="928" y="236"/>
                  </a:lnTo>
                  <a:lnTo>
                    <a:pt x="928" y="240"/>
                  </a:lnTo>
                  <a:lnTo>
                    <a:pt x="928" y="244"/>
                  </a:lnTo>
                  <a:lnTo>
                    <a:pt x="924" y="244"/>
                  </a:lnTo>
                  <a:lnTo>
                    <a:pt x="924" y="248"/>
                  </a:lnTo>
                  <a:lnTo>
                    <a:pt x="920" y="260"/>
                  </a:lnTo>
                  <a:lnTo>
                    <a:pt x="920" y="264"/>
                  </a:lnTo>
                  <a:lnTo>
                    <a:pt x="916" y="268"/>
                  </a:lnTo>
                  <a:lnTo>
                    <a:pt x="916" y="272"/>
                  </a:lnTo>
                  <a:lnTo>
                    <a:pt x="916" y="276"/>
                  </a:lnTo>
                  <a:lnTo>
                    <a:pt x="916" y="280"/>
                  </a:lnTo>
                  <a:lnTo>
                    <a:pt x="912" y="288"/>
                  </a:lnTo>
                  <a:lnTo>
                    <a:pt x="912" y="300"/>
                  </a:lnTo>
                  <a:lnTo>
                    <a:pt x="908" y="304"/>
                  </a:lnTo>
                  <a:lnTo>
                    <a:pt x="908" y="308"/>
                  </a:lnTo>
                  <a:lnTo>
                    <a:pt x="904" y="308"/>
                  </a:lnTo>
                  <a:lnTo>
                    <a:pt x="904" y="312"/>
                  </a:lnTo>
                  <a:lnTo>
                    <a:pt x="904" y="316"/>
                  </a:lnTo>
                  <a:lnTo>
                    <a:pt x="904" y="320"/>
                  </a:lnTo>
                  <a:lnTo>
                    <a:pt x="900" y="320"/>
                  </a:lnTo>
                  <a:lnTo>
                    <a:pt x="896" y="324"/>
                  </a:lnTo>
                  <a:lnTo>
                    <a:pt x="892" y="328"/>
                  </a:lnTo>
                  <a:lnTo>
                    <a:pt x="884" y="336"/>
                  </a:lnTo>
                  <a:lnTo>
                    <a:pt x="880" y="340"/>
                  </a:lnTo>
                  <a:lnTo>
                    <a:pt x="876" y="340"/>
                  </a:lnTo>
                  <a:lnTo>
                    <a:pt x="872" y="340"/>
                  </a:lnTo>
                  <a:lnTo>
                    <a:pt x="868" y="344"/>
                  </a:lnTo>
                  <a:lnTo>
                    <a:pt x="864" y="348"/>
                  </a:lnTo>
                  <a:lnTo>
                    <a:pt x="860" y="352"/>
                  </a:lnTo>
                  <a:lnTo>
                    <a:pt x="856" y="356"/>
                  </a:lnTo>
                  <a:lnTo>
                    <a:pt x="852" y="360"/>
                  </a:lnTo>
                  <a:lnTo>
                    <a:pt x="848" y="364"/>
                  </a:lnTo>
                  <a:lnTo>
                    <a:pt x="844" y="372"/>
                  </a:lnTo>
                  <a:lnTo>
                    <a:pt x="840" y="376"/>
                  </a:lnTo>
                  <a:lnTo>
                    <a:pt x="832" y="388"/>
                  </a:lnTo>
                  <a:lnTo>
                    <a:pt x="836" y="388"/>
                  </a:lnTo>
                  <a:lnTo>
                    <a:pt x="836" y="392"/>
                  </a:lnTo>
                  <a:lnTo>
                    <a:pt x="832" y="392"/>
                  </a:lnTo>
                  <a:lnTo>
                    <a:pt x="828" y="392"/>
                  </a:lnTo>
                  <a:lnTo>
                    <a:pt x="828" y="396"/>
                  </a:lnTo>
                  <a:lnTo>
                    <a:pt x="824" y="396"/>
                  </a:lnTo>
                  <a:lnTo>
                    <a:pt x="824" y="400"/>
                  </a:lnTo>
                  <a:lnTo>
                    <a:pt x="824" y="404"/>
                  </a:lnTo>
                  <a:lnTo>
                    <a:pt x="820" y="408"/>
                  </a:lnTo>
                  <a:lnTo>
                    <a:pt x="820" y="412"/>
                  </a:lnTo>
                  <a:lnTo>
                    <a:pt x="816" y="412"/>
                  </a:lnTo>
                  <a:lnTo>
                    <a:pt x="812" y="416"/>
                  </a:lnTo>
                  <a:lnTo>
                    <a:pt x="808" y="428"/>
                  </a:lnTo>
                  <a:lnTo>
                    <a:pt x="804" y="436"/>
                  </a:lnTo>
                  <a:lnTo>
                    <a:pt x="800" y="436"/>
                  </a:lnTo>
                  <a:lnTo>
                    <a:pt x="792" y="448"/>
                  </a:lnTo>
                  <a:lnTo>
                    <a:pt x="792" y="452"/>
                  </a:lnTo>
                  <a:lnTo>
                    <a:pt x="784" y="460"/>
                  </a:lnTo>
                  <a:lnTo>
                    <a:pt x="776" y="464"/>
                  </a:lnTo>
                  <a:lnTo>
                    <a:pt x="772" y="464"/>
                  </a:lnTo>
                  <a:lnTo>
                    <a:pt x="772" y="468"/>
                  </a:lnTo>
                  <a:lnTo>
                    <a:pt x="768" y="468"/>
                  </a:lnTo>
                  <a:lnTo>
                    <a:pt x="768" y="472"/>
                  </a:lnTo>
                  <a:lnTo>
                    <a:pt x="764" y="472"/>
                  </a:lnTo>
                  <a:lnTo>
                    <a:pt x="760" y="476"/>
                  </a:lnTo>
                  <a:lnTo>
                    <a:pt x="752" y="480"/>
                  </a:lnTo>
                  <a:lnTo>
                    <a:pt x="748" y="484"/>
                  </a:lnTo>
                  <a:lnTo>
                    <a:pt x="744" y="488"/>
                  </a:lnTo>
                  <a:lnTo>
                    <a:pt x="744" y="492"/>
                  </a:lnTo>
                  <a:lnTo>
                    <a:pt x="736" y="496"/>
                  </a:lnTo>
                  <a:lnTo>
                    <a:pt x="728" y="504"/>
                  </a:lnTo>
                  <a:lnTo>
                    <a:pt x="724" y="512"/>
                  </a:lnTo>
                  <a:lnTo>
                    <a:pt x="720" y="512"/>
                  </a:lnTo>
                  <a:lnTo>
                    <a:pt x="716" y="516"/>
                  </a:lnTo>
                  <a:lnTo>
                    <a:pt x="712" y="520"/>
                  </a:lnTo>
                  <a:lnTo>
                    <a:pt x="708" y="520"/>
                  </a:lnTo>
                  <a:lnTo>
                    <a:pt x="708" y="524"/>
                  </a:lnTo>
                  <a:lnTo>
                    <a:pt x="700" y="528"/>
                  </a:lnTo>
                  <a:lnTo>
                    <a:pt x="696" y="532"/>
                  </a:lnTo>
                  <a:lnTo>
                    <a:pt x="692" y="532"/>
                  </a:lnTo>
                  <a:lnTo>
                    <a:pt x="688" y="536"/>
                  </a:lnTo>
                  <a:lnTo>
                    <a:pt x="688" y="540"/>
                  </a:lnTo>
                  <a:lnTo>
                    <a:pt x="684" y="540"/>
                  </a:lnTo>
                  <a:lnTo>
                    <a:pt x="676" y="548"/>
                  </a:lnTo>
                  <a:lnTo>
                    <a:pt x="672" y="548"/>
                  </a:lnTo>
                  <a:lnTo>
                    <a:pt x="668" y="552"/>
                  </a:lnTo>
                  <a:lnTo>
                    <a:pt x="664" y="556"/>
                  </a:lnTo>
                  <a:lnTo>
                    <a:pt x="656" y="560"/>
                  </a:lnTo>
                  <a:lnTo>
                    <a:pt x="648" y="564"/>
                  </a:lnTo>
                  <a:lnTo>
                    <a:pt x="640" y="568"/>
                  </a:lnTo>
                  <a:lnTo>
                    <a:pt x="636" y="572"/>
                  </a:lnTo>
                  <a:lnTo>
                    <a:pt x="632" y="572"/>
                  </a:lnTo>
                  <a:lnTo>
                    <a:pt x="628" y="576"/>
                  </a:lnTo>
                  <a:lnTo>
                    <a:pt x="620" y="576"/>
                  </a:lnTo>
                  <a:lnTo>
                    <a:pt x="612" y="580"/>
                  </a:lnTo>
                  <a:lnTo>
                    <a:pt x="608" y="584"/>
                  </a:lnTo>
                  <a:lnTo>
                    <a:pt x="604" y="584"/>
                  </a:lnTo>
                  <a:lnTo>
                    <a:pt x="596" y="584"/>
                  </a:lnTo>
                  <a:lnTo>
                    <a:pt x="592" y="580"/>
                  </a:lnTo>
                  <a:lnTo>
                    <a:pt x="588" y="580"/>
                  </a:lnTo>
                  <a:lnTo>
                    <a:pt x="584" y="580"/>
                  </a:lnTo>
                  <a:lnTo>
                    <a:pt x="580" y="580"/>
                  </a:lnTo>
                  <a:lnTo>
                    <a:pt x="576" y="580"/>
                  </a:lnTo>
                  <a:lnTo>
                    <a:pt x="572" y="580"/>
                  </a:lnTo>
                  <a:lnTo>
                    <a:pt x="568" y="584"/>
                  </a:lnTo>
                  <a:lnTo>
                    <a:pt x="564" y="584"/>
                  </a:lnTo>
                  <a:lnTo>
                    <a:pt x="564" y="588"/>
                  </a:lnTo>
                  <a:lnTo>
                    <a:pt x="560" y="592"/>
                  </a:lnTo>
                  <a:lnTo>
                    <a:pt x="564" y="592"/>
                  </a:lnTo>
                  <a:lnTo>
                    <a:pt x="568" y="596"/>
                  </a:lnTo>
                  <a:lnTo>
                    <a:pt x="564" y="596"/>
                  </a:lnTo>
                  <a:lnTo>
                    <a:pt x="560" y="596"/>
                  </a:lnTo>
                  <a:lnTo>
                    <a:pt x="552" y="596"/>
                  </a:lnTo>
                  <a:lnTo>
                    <a:pt x="548" y="596"/>
                  </a:lnTo>
                  <a:lnTo>
                    <a:pt x="544" y="592"/>
                  </a:lnTo>
                  <a:lnTo>
                    <a:pt x="540" y="592"/>
                  </a:lnTo>
                  <a:lnTo>
                    <a:pt x="536" y="592"/>
                  </a:lnTo>
                  <a:lnTo>
                    <a:pt x="532" y="592"/>
                  </a:lnTo>
                  <a:lnTo>
                    <a:pt x="528" y="596"/>
                  </a:lnTo>
                  <a:lnTo>
                    <a:pt x="528" y="600"/>
                  </a:lnTo>
                  <a:lnTo>
                    <a:pt x="524" y="604"/>
                  </a:lnTo>
                  <a:lnTo>
                    <a:pt x="520" y="604"/>
                  </a:lnTo>
                  <a:lnTo>
                    <a:pt x="512" y="604"/>
                  </a:lnTo>
                  <a:lnTo>
                    <a:pt x="508" y="604"/>
                  </a:lnTo>
                  <a:lnTo>
                    <a:pt x="504" y="604"/>
                  </a:lnTo>
                  <a:lnTo>
                    <a:pt x="504" y="600"/>
                  </a:lnTo>
                  <a:lnTo>
                    <a:pt x="500" y="600"/>
                  </a:lnTo>
                  <a:lnTo>
                    <a:pt x="484" y="596"/>
                  </a:lnTo>
                  <a:lnTo>
                    <a:pt x="464" y="596"/>
                  </a:lnTo>
                  <a:lnTo>
                    <a:pt x="464" y="592"/>
                  </a:lnTo>
                  <a:lnTo>
                    <a:pt x="460" y="592"/>
                  </a:lnTo>
                  <a:lnTo>
                    <a:pt x="460" y="596"/>
                  </a:lnTo>
                  <a:lnTo>
                    <a:pt x="452" y="596"/>
                  </a:lnTo>
                  <a:lnTo>
                    <a:pt x="448" y="596"/>
                  </a:lnTo>
                  <a:lnTo>
                    <a:pt x="448" y="600"/>
                  </a:lnTo>
                  <a:lnTo>
                    <a:pt x="444" y="600"/>
                  </a:lnTo>
                  <a:lnTo>
                    <a:pt x="436" y="600"/>
                  </a:lnTo>
                  <a:lnTo>
                    <a:pt x="428" y="600"/>
                  </a:lnTo>
                  <a:lnTo>
                    <a:pt x="420" y="596"/>
                  </a:lnTo>
                  <a:lnTo>
                    <a:pt x="408" y="596"/>
                  </a:lnTo>
                  <a:lnTo>
                    <a:pt x="404" y="596"/>
                  </a:lnTo>
                  <a:lnTo>
                    <a:pt x="400" y="600"/>
                  </a:lnTo>
                  <a:lnTo>
                    <a:pt x="400" y="596"/>
                  </a:lnTo>
                  <a:lnTo>
                    <a:pt x="396" y="596"/>
                  </a:lnTo>
                  <a:lnTo>
                    <a:pt x="392" y="600"/>
                  </a:lnTo>
                  <a:lnTo>
                    <a:pt x="388" y="600"/>
                  </a:lnTo>
                  <a:lnTo>
                    <a:pt x="376" y="608"/>
                  </a:lnTo>
                  <a:lnTo>
                    <a:pt x="376" y="612"/>
                  </a:lnTo>
                  <a:lnTo>
                    <a:pt x="372" y="612"/>
                  </a:lnTo>
                  <a:lnTo>
                    <a:pt x="368" y="616"/>
                  </a:lnTo>
                  <a:lnTo>
                    <a:pt x="364" y="616"/>
                  </a:lnTo>
                  <a:lnTo>
                    <a:pt x="360" y="612"/>
                  </a:lnTo>
                  <a:lnTo>
                    <a:pt x="356" y="612"/>
                  </a:lnTo>
                  <a:lnTo>
                    <a:pt x="352" y="616"/>
                  </a:lnTo>
                  <a:lnTo>
                    <a:pt x="348" y="616"/>
                  </a:lnTo>
                  <a:lnTo>
                    <a:pt x="344" y="616"/>
                  </a:lnTo>
                  <a:lnTo>
                    <a:pt x="340" y="616"/>
                  </a:lnTo>
                  <a:lnTo>
                    <a:pt x="336" y="616"/>
                  </a:lnTo>
                  <a:lnTo>
                    <a:pt x="336" y="612"/>
                  </a:lnTo>
                  <a:lnTo>
                    <a:pt x="332" y="612"/>
                  </a:lnTo>
                  <a:lnTo>
                    <a:pt x="328" y="612"/>
                  </a:lnTo>
                  <a:lnTo>
                    <a:pt x="324" y="612"/>
                  </a:lnTo>
                  <a:lnTo>
                    <a:pt x="324" y="616"/>
                  </a:lnTo>
                  <a:lnTo>
                    <a:pt x="320" y="616"/>
                  </a:lnTo>
                  <a:lnTo>
                    <a:pt x="316" y="616"/>
                  </a:lnTo>
                  <a:lnTo>
                    <a:pt x="312" y="616"/>
                  </a:lnTo>
                  <a:lnTo>
                    <a:pt x="308" y="616"/>
                  </a:lnTo>
                  <a:lnTo>
                    <a:pt x="304" y="620"/>
                  </a:lnTo>
                  <a:lnTo>
                    <a:pt x="300" y="620"/>
                  </a:lnTo>
                  <a:lnTo>
                    <a:pt x="300" y="624"/>
                  </a:lnTo>
                  <a:lnTo>
                    <a:pt x="292" y="628"/>
                  </a:lnTo>
                  <a:lnTo>
                    <a:pt x="288" y="628"/>
                  </a:lnTo>
                  <a:lnTo>
                    <a:pt x="288" y="632"/>
                  </a:lnTo>
                  <a:lnTo>
                    <a:pt x="284" y="632"/>
                  </a:lnTo>
                  <a:lnTo>
                    <a:pt x="280" y="636"/>
                  </a:lnTo>
                  <a:lnTo>
                    <a:pt x="276" y="636"/>
                  </a:lnTo>
                  <a:lnTo>
                    <a:pt x="276" y="632"/>
                  </a:lnTo>
                  <a:lnTo>
                    <a:pt x="272" y="632"/>
                  </a:lnTo>
                  <a:lnTo>
                    <a:pt x="264" y="632"/>
                  </a:lnTo>
                  <a:lnTo>
                    <a:pt x="260" y="632"/>
                  </a:lnTo>
                  <a:lnTo>
                    <a:pt x="256" y="632"/>
                  </a:lnTo>
                  <a:lnTo>
                    <a:pt x="256" y="628"/>
                  </a:lnTo>
                  <a:lnTo>
                    <a:pt x="252" y="624"/>
                  </a:lnTo>
                  <a:lnTo>
                    <a:pt x="248" y="624"/>
                  </a:lnTo>
                  <a:lnTo>
                    <a:pt x="248" y="620"/>
                  </a:lnTo>
                  <a:lnTo>
                    <a:pt x="248" y="616"/>
                  </a:lnTo>
                  <a:lnTo>
                    <a:pt x="244" y="616"/>
                  </a:lnTo>
                  <a:lnTo>
                    <a:pt x="240" y="616"/>
                  </a:lnTo>
                  <a:lnTo>
                    <a:pt x="236" y="616"/>
                  </a:lnTo>
                  <a:lnTo>
                    <a:pt x="236" y="612"/>
                  </a:lnTo>
                  <a:lnTo>
                    <a:pt x="228" y="612"/>
                  </a:lnTo>
                  <a:lnTo>
                    <a:pt x="224" y="612"/>
                  </a:lnTo>
                  <a:lnTo>
                    <a:pt x="220" y="612"/>
                  </a:lnTo>
                  <a:lnTo>
                    <a:pt x="220" y="608"/>
                  </a:lnTo>
                  <a:lnTo>
                    <a:pt x="224" y="608"/>
                  </a:lnTo>
                  <a:lnTo>
                    <a:pt x="224" y="604"/>
                  </a:lnTo>
                  <a:lnTo>
                    <a:pt x="220" y="600"/>
                  </a:lnTo>
                  <a:lnTo>
                    <a:pt x="216" y="600"/>
                  </a:lnTo>
                  <a:lnTo>
                    <a:pt x="212" y="600"/>
                  </a:lnTo>
                  <a:lnTo>
                    <a:pt x="208" y="600"/>
                  </a:lnTo>
                  <a:lnTo>
                    <a:pt x="204" y="600"/>
                  </a:lnTo>
                  <a:lnTo>
                    <a:pt x="200" y="600"/>
                  </a:lnTo>
                  <a:lnTo>
                    <a:pt x="200" y="604"/>
                  </a:lnTo>
                  <a:lnTo>
                    <a:pt x="204" y="608"/>
                  </a:lnTo>
                  <a:lnTo>
                    <a:pt x="204" y="612"/>
                  </a:lnTo>
                  <a:lnTo>
                    <a:pt x="200" y="612"/>
                  </a:lnTo>
                  <a:lnTo>
                    <a:pt x="200" y="608"/>
                  </a:lnTo>
                  <a:lnTo>
                    <a:pt x="196" y="596"/>
                  </a:lnTo>
                  <a:lnTo>
                    <a:pt x="200" y="592"/>
                  </a:lnTo>
                  <a:lnTo>
                    <a:pt x="200" y="588"/>
                  </a:lnTo>
                  <a:lnTo>
                    <a:pt x="204" y="592"/>
                  </a:lnTo>
                  <a:lnTo>
                    <a:pt x="204" y="584"/>
                  </a:lnTo>
                  <a:lnTo>
                    <a:pt x="200" y="580"/>
                  </a:lnTo>
                  <a:lnTo>
                    <a:pt x="196" y="568"/>
                  </a:lnTo>
                  <a:lnTo>
                    <a:pt x="192" y="568"/>
                  </a:lnTo>
                  <a:lnTo>
                    <a:pt x="192" y="564"/>
                  </a:lnTo>
                  <a:lnTo>
                    <a:pt x="188" y="560"/>
                  </a:lnTo>
                  <a:lnTo>
                    <a:pt x="184" y="556"/>
                  </a:lnTo>
                  <a:lnTo>
                    <a:pt x="188" y="552"/>
                  </a:lnTo>
                  <a:lnTo>
                    <a:pt x="180" y="544"/>
                  </a:lnTo>
                  <a:lnTo>
                    <a:pt x="176" y="544"/>
                  </a:lnTo>
                  <a:lnTo>
                    <a:pt x="176" y="548"/>
                  </a:lnTo>
                  <a:lnTo>
                    <a:pt x="172" y="544"/>
                  </a:lnTo>
                  <a:lnTo>
                    <a:pt x="172" y="536"/>
                  </a:lnTo>
                  <a:lnTo>
                    <a:pt x="176" y="532"/>
                  </a:lnTo>
                  <a:lnTo>
                    <a:pt x="180" y="532"/>
                  </a:lnTo>
                  <a:lnTo>
                    <a:pt x="184" y="532"/>
                  </a:lnTo>
                  <a:lnTo>
                    <a:pt x="192" y="528"/>
                  </a:lnTo>
                  <a:lnTo>
                    <a:pt x="196" y="524"/>
                  </a:lnTo>
                  <a:lnTo>
                    <a:pt x="196" y="520"/>
                  </a:lnTo>
                  <a:lnTo>
                    <a:pt x="196" y="508"/>
                  </a:lnTo>
                  <a:lnTo>
                    <a:pt x="196" y="504"/>
                  </a:lnTo>
                  <a:lnTo>
                    <a:pt x="196" y="500"/>
                  </a:lnTo>
                  <a:lnTo>
                    <a:pt x="192" y="492"/>
                  </a:lnTo>
                  <a:lnTo>
                    <a:pt x="192" y="488"/>
                  </a:lnTo>
                  <a:lnTo>
                    <a:pt x="192" y="480"/>
                  </a:lnTo>
                  <a:lnTo>
                    <a:pt x="188" y="476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6" y="460"/>
                  </a:lnTo>
                  <a:lnTo>
                    <a:pt x="168" y="456"/>
                  </a:lnTo>
                  <a:lnTo>
                    <a:pt x="168" y="452"/>
                  </a:lnTo>
                  <a:lnTo>
                    <a:pt x="168" y="448"/>
                  </a:lnTo>
                  <a:lnTo>
                    <a:pt x="160" y="440"/>
                  </a:lnTo>
                  <a:lnTo>
                    <a:pt x="152" y="428"/>
                  </a:lnTo>
                  <a:lnTo>
                    <a:pt x="152" y="424"/>
                  </a:lnTo>
                  <a:lnTo>
                    <a:pt x="152" y="420"/>
                  </a:lnTo>
                  <a:lnTo>
                    <a:pt x="148" y="416"/>
                  </a:lnTo>
                  <a:lnTo>
                    <a:pt x="144" y="412"/>
                  </a:lnTo>
                  <a:lnTo>
                    <a:pt x="140" y="404"/>
                  </a:lnTo>
                  <a:lnTo>
                    <a:pt x="140" y="396"/>
                  </a:lnTo>
                  <a:lnTo>
                    <a:pt x="136" y="392"/>
                  </a:lnTo>
                  <a:lnTo>
                    <a:pt x="136" y="388"/>
                  </a:lnTo>
                  <a:lnTo>
                    <a:pt x="132" y="384"/>
                  </a:lnTo>
                  <a:lnTo>
                    <a:pt x="132" y="380"/>
                  </a:lnTo>
                  <a:lnTo>
                    <a:pt x="132" y="376"/>
                  </a:lnTo>
                  <a:lnTo>
                    <a:pt x="128" y="368"/>
                  </a:lnTo>
                  <a:lnTo>
                    <a:pt x="128" y="360"/>
                  </a:lnTo>
                  <a:lnTo>
                    <a:pt x="124" y="360"/>
                  </a:lnTo>
                  <a:lnTo>
                    <a:pt x="120" y="352"/>
                  </a:lnTo>
                  <a:lnTo>
                    <a:pt x="120" y="348"/>
                  </a:lnTo>
                  <a:lnTo>
                    <a:pt x="112" y="340"/>
                  </a:lnTo>
                  <a:lnTo>
                    <a:pt x="112" y="336"/>
                  </a:lnTo>
                  <a:lnTo>
                    <a:pt x="108" y="328"/>
                  </a:lnTo>
                  <a:lnTo>
                    <a:pt x="104" y="324"/>
                  </a:lnTo>
                  <a:lnTo>
                    <a:pt x="112" y="320"/>
                  </a:lnTo>
                  <a:lnTo>
                    <a:pt x="112" y="316"/>
                  </a:lnTo>
                  <a:lnTo>
                    <a:pt x="116" y="320"/>
                  </a:lnTo>
                  <a:lnTo>
                    <a:pt x="120" y="316"/>
                  </a:lnTo>
                  <a:lnTo>
                    <a:pt x="120" y="312"/>
                  </a:lnTo>
                  <a:lnTo>
                    <a:pt x="120" y="304"/>
                  </a:lnTo>
                  <a:lnTo>
                    <a:pt x="124" y="300"/>
                  </a:lnTo>
                  <a:lnTo>
                    <a:pt x="124" y="296"/>
                  </a:lnTo>
                  <a:lnTo>
                    <a:pt x="132" y="296"/>
                  </a:lnTo>
                  <a:lnTo>
                    <a:pt x="136" y="296"/>
                  </a:lnTo>
                  <a:lnTo>
                    <a:pt x="136" y="300"/>
                  </a:lnTo>
                  <a:lnTo>
                    <a:pt x="140" y="300"/>
                  </a:lnTo>
                  <a:close/>
                  <a:moveTo>
                    <a:pt x="724" y="332"/>
                  </a:moveTo>
                  <a:lnTo>
                    <a:pt x="720" y="328"/>
                  </a:lnTo>
                  <a:lnTo>
                    <a:pt x="716" y="324"/>
                  </a:lnTo>
                  <a:lnTo>
                    <a:pt x="712" y="324"/>
                  </a:lnTo>
                  <a:lnTo>
                    <a:pt x="708" y="324"/>
                  </a:lnTo>
                  <a:lnTo>
                    <a:pt x="704" y="324"/>
                  </a:lnTo>
                  <a:lnTo>
                    <a:pt x="700" y="324"/>
                  </a:lnTo>
                  <a:lnTo>
                    <a:pt x="700" y="328"/>
                  </a:lnTo>
                  <a:lnTo>
                    <a:pt x="696" y="328"/>
                  </a:lnTo>
                  <a:lnTo>
                    <a:pt x="692" y="328"/>
                  </a:lnTo>
                  <a:lnTo>
                    <a:pt x="688" y="332"/>
                  </a:lnTo>
                  <a:lnTo>
                    <a:pt x="684" y="336"/>
                  </a:lnTo>
                  <a:lnTo>
                    <a:pt x="676" y="340"/>
                  </a:lnTo>
                  <a:lnTo>
                    <a:pt x="672" y="340"/>
                  </a:lnTo>
                  <a:lnTo>
                    <a:pt x="664" y="344"/>
                  </a:lnTo>
                  <a:lnTo>
                    <a:pt x="664" y="348"/>
                  </a:lnTo>
                  <a:lnTo>
                    <a:pt x="660" y="356"/>
                  </a:lnTo>
                  <a:lnTo>
                    <a:pt x="656" y="356"/>
                  </a:lnTo>
                  <a:lnTo>
                    <a:pt x="656" y="360"/>
                  </a:lnTo>
                  <a:lnTo>
                    <a:pt x="648" y="368"/>
                  </a:lnTo>
                  <a:lnTo>
                    <a:pt x="648" y="372"/>
                  </a:lnTo>
                  <a:lnTo>
                    <a:pt x="644" y="372"/>
                  </a:lnTo>
                  <a:lnTo>
                    <a:pt x="640" y="372"/>
                  </a:lnTo>
                  <a:lnTo>
                    <a:pt x="632" y="376"/>
                  </a:lnTo>
                  <a:lnTo>
                    <a:pt x="636" y="380"/>
                  </a:lnTo>
                  <a:lnTo>
                    <a:pt x="640" y="388"/>
                  </a:lnTo>
                  <a:lnTo>
                    <a:pt x="640" y="392"/>
                  </a:lnTo>
                  <a:lnTo>
                    <a:pt x="644" y="392"/>
                  </a:lnTo>
                  <a:lnTo>
                    <a:pt x="648" y="396"/>
                  </a:lnTo>
                  <a:lnTo>
                    <a:pt x="648" y="404"/>
                  </a:lnTo>
                  <a:lnTo>
                    <a:pt x="652" y="408"/>
                  </a:lnTo>
                  <a:lnTo>
                    <a:pt x="656" y="412"/>
                  </a:lnTo>
                  <a:lnTo>
                    <a:pt x="660" y="416"/>
                  </a:lnTo>
                  <a:lnTo>
                    <a:pt x="664" y="420"/>
                  </a:lnTo>
                  <a:lnTo>
                    <a:pt x="668" y="424"/>
                  </a:lnTo>
                  <a:lnTo>
                    <a:pt x="680" y="424"/>
                  </a:lnTo>
                  <a:lnTo>
                    <a:pt x="680" y="428"/>
                  </a:lnTo>
                  <a:lnTo>
                    <a:pt x="684" y="428"/>
                  </a:lnTo>
                  <a:lnTo>
                    <a:pt x="688" y="420"/>
                  </a:lnTo>
                  <a:lnTo>
                    <a:pt x="696" y="412"/>
                  </a:lnTo>
                  <a:lnTo>
                    <a:pt x="696" y="408"/>
                  </a:lnTo>
                  <a:lnTo>
                    <a:pt x="700" y="404"/>
                  </a:lnTo>
                  <a:lnTo>
                    <a:pt x="700" y="400"/>
                  </a:lnTo>
                  <a:lnTo>
                    <a:pt x="704" y="400"/>
                  </a:lnTo>
                  <a:lnTo>
                    <a:pt x="708" y="400"/>
                  </a:lnTo>
                  <a:lnTo>
                    <a:pt x="712" y="400"/>
                  </a:lnTo>
                  <a:lnTo>
                    <a:pt x="716" y="400"/>
                  </a:lnTo>
                  <a:lnTo>
                    <a:pt x="720" y="400"/>
                  </a:lnTo>
                  <a:lnTo>
                    <a:pt x="728" y="396"/>
                  </a:lnTo>
                  <a:lnTo>
                    <a:pt x="732" y="392"/>
                  </a:lnTo>
                  <a:lnTo>
                    <a:pt x="736" y="392"/>
                  </a:lnTo>
                  <a:lnTo>
                    <a:pt x="740" y="388"/>
                  </a:lnTo>
                  <a:lnTo>
                    <a:pt x="740" y="384"/>
                  </a:lnTo>
                  <a:lnTo>
                    <a:pt x="740" y="380"/>
                  </a:lnTo>
                  <a:lnTo>
                    <a:pt x="740" y="376"/>
                  </a:lnTo>
                  <a:lnTo>
                    <a:pt x="744" y="376"/>
                  </a:lnTo>
                  <a:lnTo>
                    <a:pt x="748" y="376"/>
                  </a:lnTo>
                  <a:lnTo>
                    <a:pt x="748" y="372"/>
                  </a:lnTo>
                  <a:lnTo>
                    <a:pt x="748" y="368"/>
                  </a:lnTo>
                  <a:lnTo>
                    <a:pt x="752" y="368"/>
                  </a:lnTo>
                  <a:lnTo>
                    <a:pt x="752" y="364"/>
                  </a:lnTo>
                  <a:lnTo>
                    <a:pt x="756" y="360"/>
                  </a:lnTo>
                  <a:lnTo>
                    <a:pt x="752" y="356"/>
                  </a:lnTo>
                  <a:lnTo>
                    <a:pt x="748" y="348"/>
                  </a:lnTo>
                  <a:lnTo>
                    <a:pt x="744" y="344"/>
                  </a:lnTo>
                  <a:lnTo>
                    <a:pt x="732" y="340"/>
                  </a:lnTo>
                  <a:lnTo>
                    <a:pt x="728" y="336"/>
                  </a:lnTo>
                  <a:lnTo>
                    <a:pt x="728" y="332"/>
                  </a:lnTo>
                  <a:lnTo>
                    <a:pt x="724" y="332"/>
                  </a:lnTo>
                  <a:close/>
                  <a:moveTo>
                    <a:pt x="4" y="28"/>
                  </a:moveTo>
                  <a:lnTo>
                    <a:pt x="8" y="28"/>
                  </a:lnTo>
                  <a:lnTo>
                    <a:pt x="12" y="24"/>
                  </a:lnTo>
                  <a:lnTo>
                    <a:pt x="12" y="40"/>
                  </a:lnTo>
                  <a:lnTo>
                    <a:pt x="12" y="48"/>
                  </a:lnTo>
                  <a:lnTo>
                    <a:pt x="16" y="52"/>
                  </a:lnTo>
                  <a:lnTo>
                    <a:pt x="12" y="52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271"/>
            <p:cNvSpPr>
              <a:spLocks/>
            </p:cNvSpPr>
            <p:nvPr/>
          </p:nvSpPr>
          <p:spPr bwMode="auto">
            <a:xfrm>
              <a:off x="1122" y="1366"/>
              <a:ext cx="308" cy="220"/>
            </a:xfrm>
            <a:custGeom>
              <a:avLst/>
              <a:gdLst>
                <a:gd name="T0" fmla="*/ 132 w 308"/>
                <a:gd name="T1" fmla="*/ 200 h 220"/>
                <a:gd name="T2" fmla="*/ 92 w 308"/>
                <a:gd name="T3" fmla="*/ 212 h 220"/>
                <a:gd name="T4" fmla="*/ 72 w 308"/>
                <a:gd name="T5" fmla="*/ 208 h 220"/>
                <a:gd name="T6" fmla="*/ 44 w 308"/>
                <a:gd name="T7" fmla="*/ 216 h 220"/>
                <a:gd name="T8" fmla="*/ 48 w 308"/>
                <a:gd name="T9" fmla="*/ 200 h 220"/>
                <a:gd name="T10" fmla="*/ 64 w 308"/>
                <a:gd name="T11" fmla="*/ 204 h 220"/>
                <a:gd name="T12" fmla="*/ 80 w 308"/>
                <a:gd name="T13" fmla="*/ 204 h 220"/>
                <a:gd name="T14" fmla="*/ 96 w 308"/>
                <a:gd name="T15" fmla="*/ 208 h 220"/>
                <a:gd name="T16" fmla="*/ 108 w 308"/>
                <a:gd name="T17" fmla="*/ 192 h 220"/>
                <a:gd name="T18" fmla="*/ 96 w 308"/>
                <a:gd name="T19" fmla="*/ 204 h 220"/>
                <a:gd name="T20" fmla="*/ 76 w 308"/>
                <a:gd name="T21" fmla="*/ 200 h 220"/>
                <a:gd name="T22" fmla="*/ 64 w 308"/>
                <a:gd name="T23" fmla="*/ 204 h 220"/>
                <a:gd name="T24" fmla="*/ 44 w 308"/>
                <a:gd name="T25" fmla="*/ 196 h 220"/>
                <a:gd name="T26" fmla="*/ 40 w 308"/>
                <a:gd name="T27" fmla="*/ 192 h 220"/>
                <a:gd name="T28" fmla="*/ 48 w 308"/>
                <a:gd name="T29" fmla="*/ 176 h 220"/>
                <a:gd name="T30" fmla="*/ 88 w 308"/>
                <a:gd name="T31" fmla="*/ 168 h 220"/>
                <a:gd name="T32" fmla="*/ 116 w 308"/>
                <a:gd name="T33" fmla="*/ 156 h 220"/>
                <a:gd name="T34" fmla="*/ 132 w 308"/>
                <a:gd name="T35" fmla="*/ 160 h 220"/>
                <a:gd name="T36" fmla="*/ 148 w 308"/>
                <a:gd name="T37" fmla="*/ 168 h 220"/>
                <a:gd name="T38" fmla="*/ 172 w 308"/>
                <a:gd name="T39" fmla="*/ 172 h 220"/>
                <a:gd name="T40" fmla="*/ 188 w 308"/>
                <a:gd name="T41" fmla="*/ 160 h 220"/>
                <a:gd name="T42" fmla="*/ 168 w 308"/>
                <a:gd name="T43" fmla="*/ 156 h 220"/>
                <a:gd name="T44" fmla="*/ 156 w 308"/>
                <a:gd name="T45" fmla="*/ 156 h 220"/>
                <a:gd name="T46" fmla="*/ 144 w 308"/>
                <a:gd name="T47" fmla="*/ 152 h 220"/>
                <a:gd name="T48" fmla="*/ 132 w 308"/>
                <a:gd name="T49" fmla="*/ 144 h 220"/>
                <a:gd name="T50" fmla="*/ 112 w 308"/>
                <a:gd name="T51" fmla="*/ 144 h 220"/>
                <a:gd name="T52" fmla="*/ 100 w 308"/>
                <a:gd name="T53" fmla="*/ 152 h 220"/>
                <a:gd name="T54" fmla="*/ 48 w 308"/>
                <a:gd name="T55" fmla="*/ 152 h 220"/>
                <a:gd name="T56" fmla="*/ 48 w 308"/>
                <a:gd name="T57" fmla="*/ 140 h 220"/>
                <a:gd name="T58" fmla="*/ 40 w 308"/>
                <a:gd name="T59" fmla="*/ 144 h 220"/>
                <a:gd name="T60" fmla="*/ 48 w 308"/>
                <a:gd name="T61" fmla="*/ 132 h 220"/>
                <a:gd name="T62" fmla="*/ 52 w 308"/>
                <a:gd name="T63" fmla="*/ 128 h 220"/>
                <a:gd name="T64" fmla="*/ 36 w 308"/>
                <a:gd name="T65" fmla="*/ 124 h 220"/>
                <a:gd name="T66" fmla="*/ 24 w 308"/>
                <a:gd name="T67" fmla="*/ 112 h 220"/>
                <a:gd name="T68" fmla="*/ 8 w 308"/>
                <a:gd name="T69" fmla="*/ 96 h 220"/>
                <a:gd name="T70" fmla="*/ 4 w 308"/>
                <a:gd name="T71" fmla="*/ 92 h 220"/>
                <a:gd name="T72" fmla="*/ 32 w 308"/>
                <a:gd name="T73" fmla="*/ 72 h 220"/>
                <a:gd name="T74" fmla="*/ 40 w 308"/>
                <a:gd name="T75" fmla="*/ 56 h 220"/>
                <a:gd name="T76" fmla="*/ 52 w 308"/>
                <a:gd name="T77" fmla="*/ 32 h 220"/>
                <a:gd name="T78" fmla="*/ 60 w 308"/>
                <a:gd name="T79" fmla="*/ 12 h 220"/>
                <a:gd name="T80" fmla="*/ 72 w 308"/>
                <a:gd name="T81" fmla="*/ 8 h 220"/>
                <a:gd name="T82" fmla="*/ 92 w 308"/>
                <a:gd name="T83" fmla="*/ 8 h 220"/>
                <a:gd name="T84" fmla="*/ 116 w 308"/>
                <a:gd name="T85" fmla="*/ 4 h 220"/>
                <a:gd name="T86" fmla="*/ 140 w 308"/>
                <a:gd name="T87" fmla="*/ 0 h 220"/>
                <a:gd name="T88" fmla="*/ 168 w 308"/>
                <a:gd name="T89" fmla="*/ 4 h 220"/>
                <a:gd name="T90" fmla="*/ 192 w 308"/>
                <a:gd name="T91" fmla="*/ 24 h 220"/>
                <a:gd name="T92" fmla="*/ 216 w 308"/>
                <a:gd name="T93" fmla="*/ 48 h 220"/>
                <a:gd name="T94" fmla="*/ 232 w 308"/>
                <a:gd name="T95" fmla="*/ 64 h 220"/>
                <a:gd name="T96" fmla="*/ 240 w 308"/>
                <a:gd name="T97" fmla="*/ 76 h 220"/>
                <a:gd name="T98" fmla="*/ 256 w 308"/>
                <a:gd name="T99" fmla="*/ 84 h 220"/>
                <a:gd name="T100" fmla="*/ 268 w 308"/>
                <a:gd name="T101" fmla="*/ 104 h 220"/>
                <a:gd name="T102" fmla="*/ 280 w 308"/>
                <a:gd name="T103" fmla="*/ 124 h 220"/>
                <a:gd name="T104" fmla="*/ 280 w 308"/>
                <a:gd name="T105" fmla="*/ 144 h 220"/>
                <a:gd name="T106" fmla="*/ 284 w 308"/>
                <a:gd name="T107" fmla="*/ 164 h 220"/>
                <a:gd name="T108" fmla="*/ 300 w 308"/>
                <a:gd name="T109" fmla="*/ 168 h 220"/>
                <a:gd name="T110" fmla="*/ 308 w 308"/>
                <a:gd name="T111" fmla="*/ 184 h 220"/>
                <a:gd name="T112" fmla="*/ 308 w 308"/>
                <a:gd name="T113" fmla="*/ 208 h 220"/>
                <a:gd name="T114" fmla="*/ 292 w 308"/>
                <a:gd name="T115" fmla="*/ 212 h 220"/>
                <a:gd name="T116" fmla="*/ 272 w 308"/>
                <a:gd name="T117" fmla="*/ 216 h 220"/>
                <a:gd name="T118" fmla="*/ 252 w 308"/>
                <a:gd name="T119" fmla="*/ 212 h 220"/>
                <a:gd name="T120" fmla="*/ 232 w 308"/>
                <a:gd name="T121" fmla="*/ 208 h 220"/>
                <a:gd name="T122" fmla="*/ 216 w 308"/>
                <a:gd name="T123" fmla="*/ 200 h 220"/>
                <a:gd name="T124" fmla="*/ 184 w 308"/>
                <a:gd name="T125" fmla="*/ 2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" h="220">
                  <a:moveTo>
                    <a:pt x="160" y="200"/>
                  </a:moveTo>
                  <a:lnTo>
                    <a:pt x="156" y="200"/>
                  </a:lnTo>
                  <a:lnTo>
                    <a:pt x="152" y="200"/>
                  </a:lnTo>
                  <a:lnTo>
                    <a:pt x="144" y="200"/>
                  </a:lnTo>
                  <a:lnTo>
                    <a:pt x="132" y="200"/>
                  </a:lnTo>
                  <a:lnTo>
                    <a:pt x="116" y="200"/>
                  </a:lnTo>
                  <a:lnTo>
                    <a:pt x="112" y="204"/>
                  </a:lnTo>
                  <a:lnTo>
                    <a:pt x="108" y="204"/>
                  </a:lnTo>
                  <a:lnTo>
                    <a:pt x="96" y="212"/>
                  </a:lnTo>
                  <a:lnTo>
                    <a:pt x="92" y="212"/>
                  </a:lnTo>
                  <a:lnTo>
                    <a:pt x="88" y="212"/>
                  </a:lnTo>
                  <a:lnTo>
                    <a:pt x="84" y="212"/>
                  </a:lnTo>
                  <a:lnTo>
                    <a:pt x="80" y="212"/>
                  </a:lnTo>
                  <a:lnTo>
                    <a:pt x="76" y="212"/>
                  </a:lnTo>
                  <a:lnTo>
                    <a:pt x="72" y="208"/>
                  </a:lnTo>
                  <a:lnTo>
                    <a:pt x="68" y="212"/>
                  </a:lnTo>
                  <a:lnTo>
                    <a:pt x="56" y="216"/>
                  </a:lnTo>
                  <a:lnTo>
                    <a:pt x="52" y="216"/>
                  </a:lnTo>
                  <a:lnTo>
                    <a:pt x="48" y="216"/>
                  </a:lnTo>
                  <a:lnTo>
                    <a:pt x="44" y="216"/>
                  </a:lnTo>
                  <a:lnTo>
                    <a:pt x="40" y="216"/>
                  </a:lnTo>
                  <a:lnTo>
                    <a:pt x="36" y="212"/>
                  </a:lnTo>
                  <a:lnTo>
                    <a:pt x="36" y="208"/>
                  </a:lnTo>
                  <a:lnTo>
                    <a:pt x="40" y="208"/>
                  </a:lnTo>
                  <a:lnTo>
                    <a:pt x="48" y="200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64" y="204"/>
                  </a:lnTo>
                  <a:lnTo>
                    <a:pt x="68" y="204"/>
                  </a:lnTo>
                  <a:lnTo>
                    <a:pt x="72" y="204"/>
                  </a:lnTo>
                  <a:lnTo>
                    <a:pt x="76" y="200"/>
                  </a:lnTo>
                  <a:lnTo>
                    <a:pt x="76" y="204"/>
                  </a:lnTo>
                  <a:lnTo>
                    <a:pt x="80" y="204"/>
                  </a:lnTo>
                  <a:lnTo>
                    <a:pt x="84" y="204"/>
                  </a:lnTo>
                  <a:lnTo>
                    <a:pt x="88" y="204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96" y="208"/>
                  </a:lnTo>
                  <a:lnTo>
                    <a:pt x="100" y="204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2"/>
                  </a:lnTo>
                  <a:lnTo>
                    <a:pt x="108" y="192"/>
                  </a:lnTo>
                  <a:lnTo>
                    <a:pt x="104" y="192"/>
                  </a:lnTo>
                  <a:lnTo>
                    <a:pt x="100" y="192"/>
                  </a:lnTo>
                  <a:lnTo>
                    <a:pt x="100" y="196"/>
                  </a:lnTo>
                  <a:lnTo>
                    <a:pt x="100" y="200"/>
                  </a:lnTo>
                  <a:lnTo>
                    <a:pt x="96" y="204"/>
                  </a:lnTo>
                  <a:lnTo>
                    <a:pt x="92" y="204"/>
                  </a:lnTo>
                  <a:lnTo>
                    <a:pt x="88" y="204"/>
                  </a:lnTo>
                  <a:lnTo>
                    <a:pt x="84" y="204"/>
                  </a:lnTo>
                  <a:lnTo>
                    <a:pt x="80" y="204"/>
                  </a:lnTo>
                  <a:lnTo>
                    <a:pt x="76" y="200"/>
                  </a:lnTo>
                  <a:lnTo>
                    <a:pt x="76" y="196"/>
                  </a:lnTo>
                  <a:lnTo>
                    <a:pt x="76" y="200"/>
                  </a:lnTo>
                  <a:lnTo>
                    <a:pt x="72" y="200"/>
                  </a:lnTo>
                  <a:lnTo>
                    <a:pt x="68" y="204"/>
                  </a:lnTo>
                  <a:lnTo>
                    <a:pt x="64" y="204"/>
                  </a:lnTo>
                  <a:lnTo>
                    <a:pt x="60" y="204"/>
                  </a:lnTo>
                  <a:lnTo>
                    <a:pt x="56" y="204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44" y="196"/>
                  </a:lnTo>
                  <a:lnTo>
                    <a:pt x="44" y="200"/>
                  </a:lnTo>
                  <a:lnTo>
                    <a:pt x="40" y="204"/>
                  </a:lnTo>
                  <a:lnTo>
                    <a:pt x="36" y="196"/>
                  </a:lnTo>
                  <a:lnTo>
                    <a:pt x="36" y="192"/>
                  </a:lnTo>
                  <a:lnTo>
                    <a:pt x="40" y="192"/>
                  </a:lnTo>
                  <a:lnTo>
                    <a:pt x="40" y="188"/>
                  </a:lnTo>
                  <a:lnTo>
                    <a:pt x="40" y="184"/>
                  </a:lnTo>
                  <a:lnTo>
                    <a:pt x="40" y="180"/>
                  </a:lnTo>
                  <a:lnTo>
                    <a:pt x="40" y="176"/>
                  </a:lnTo>
                  <a:lnTo>
                    <a:pt x="48" y="176"/>
                  </a:lnTo>
                  <a:lnTo>
                    <a:pt x="76" y="176"/>
                  </a:lnTo>
                  <a:lnTo>
                    <a:pt x="84" y="176"/>
                  </a:lnTo>
                  <a:lnTo>
                    <a:pt x="88" y="176"/>
                  </a:lnTo>
                  <a:lnTo>
                    <a:pt x="88" y="172"/>
                  </a:lnTo>
                  <a:lnTo>
                    <a:pt x="88" y="168"/>
                  </a:lnTo>
                  <a:lnTo>
                    <a:pt x="108" y="164"/>
                  </a:lnTo>
                  <a:lnTo>
                    <a:pt x="112" y="164"/>
                  </a:lnTo>
                  <a:lnTo>
                    <a:pt x="116" y="164"/>
                  </a:lnTo>
                  <a:lnTo>
                    <a:pt x="116" y="160"/>
                  </a:lnTo>
                  <a:lnTo>
                    <a:pt x="116" y="156"/>
                  </a:lnTo>
                  <a:lnTo>
                    <a:pt x="120" y="156"/>
                  </a:lnTo>
                  <a:lnTo>
                    <a:pt x="120" y="152"/>
                  </a:lnTo>
                  <a:lnTo>
                    <a:pt x="124" y="156"/>
                  </a:lnTo>
                  <a:lnTo>
                    <a:pt x="128" y="160"/>
                  </a:lnTo>
                  <a:lnTo>
                    <a:pt x="132" y="160"/>
                  </a:lnTo>
                  <a:lnTo>
                    <a:pt x="136" y="160"/>
                  </a:lnTo>
                  <a:lnTo>
                    <a:pt x="140" y="164"/>
                  </a:lnTo>
                  <a:lnTo>
                    <a:pt x="144" y="164"/>
                  </a:lnTo>
                  <a:lnTo>
                    <a:pt x="144" y="168"/>
                  </a:lnTo>
                  <a:lnTo>
                    <a:pt x="148" y="168"/>
                  </a:lnTo>
                  <a:lnTo>
                    <a:pt x="152" y="168"/>
                  </a:lnTo>
                  <a:lnTo>
                    <a:pt x="156" y="172"/>
                  </a:lnTo>
                  <a:lnTo>
                    <a:pt x="160" y="172"/>
                  </a:lnTo>
                  <a:lnTo>
                    <a:pt x="168" y="172"/>
                  </a:lnTo>
                  <a:lnTo>
                    <a:pt x="172" y="172"/>
                  </a:lnTo>
                  <a:lnTo>
                    <a:pt x="172" y="168"/>
                  </a:lnTo>
                  <a:lnTo>
                    <a:pt x="176" y="168"/>
                  </a:lnTo>
                  <a:lnTo>
                    <a:pt x="184" y="168"/>
                  </a:lnTo>
                  <a:lnTo>
                    <a:pt x="188" y="164"/>
                  </a:lnTo>
                  <a:lnTo>
                    <a:pt x="188" y="160"/>
                  </a:lnTo>
                  <a:lnTo>
                    <a:pt x="184" y="160"/>
                  </a:lnTo>
                  <a:lnTo>
                    <a:pt x="184" y="156"/>
                  </a:lnTo>
                  <a:lnTo>
                    <a:pt x="180" y="156"/>
                  </a:lnTo>
                  <a:lnTo>
                    <a:pt x="172" y="156"/>
                  </a:lnTo>
                  <a:lnTo>
                    <a:pt x="168" y="156"/>
                  </a:lnTo>
                  <a:lnTo>
                    <a:pt x="168" y="160"/>
                  </a:lnTo>
                  <a:lnTo>
                    <a:pt x="164" y="160"/>
                  </a:lnTo>
                  <a:lnTo>
                    <a:pt x="160" y="160"/>
                  </a:lnTo>
                  <a:lnTo>
                    <a:pt x="156" y="160"/>
                  </a:lnTo>
                  <a:lnTo>
                    <a:pt x="156" y="156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48" y="152"/>
                  </a:lnTo>
                  <a:lnTo>
                    <a:pt x="148" y="148"/>
                  </a:lnTo>
                  <a:lnTo>
                    <a:pt x="144" y="152"/>
                  </a:lnTo>
                  <a:lnTo>
                    <a:pt x="140" y="152"/>
                  </a:lnTo>
                  <a:lnTo>
                    <a:pt x="136" y="152"/>
                  </a:lnTo>
                  <a:lnTo>
                    <a:pt x="136" y="148"/>
                  </a:lnTo>
                  <a:lnTo>
                    <a:pt x="136" y="144"/>
                  </a:lnTo>
                  <a:lnTo>
                    <a:pt x="132" y="144"/>
                  </a:lnTo>
                  <a:lnTo>
                    <a:pt x="124" y="140"/>
                  </a:lnTo>
                  <a:lnTo>
                    <a:pt x="120" y="144"/>
                  </a:lnTo>
                  <a:lnTo>
                    <a:pt x="116" y="144"/>
                  </a:lnTo>
                  <a:lnTo>
                    <a:pt x="116" y="148"/>
                  </a:lnTo>
                  <a:lnTo>
                    <a:pt x="112" y="144"/>
                  </a:lnTo>
                  <a:lnTo>
                    <a:pt x="108" y="144"/>
                  </a:lnTo>
                  <a:lnTo>
                    <a:pt x="108" y="148"/>
                  </a:lnTo>
                  <a:lnTo>
                    <a:pt x="104" y="148"/>
                  </a:lnTo>
                  <a:lnTo>
                    <a:pt x="104" y="152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8" y="152"/>
                  </a:lnTo>
                  <a:lnTo>
                    <a:pt x="48" y="152"/>
                  </a:lnTo>
                  <a:lnTo>
                    <a:pt x="44" y="152"/>
                  </a:lnTo>
                  <a:lnTo>
                    <a:pt x="44" y="148"/>
                  </a:lnTo>
                  <a:lnTo>
                    <a:pt x="44" y="144"/>
                  </a:lnTo>
                  <a:lnTo>
                    <a:pt x="48" y="144"/>
                  </a:lnTo>
                  <a:lnTo>
                    <a:pt x="48" y="140"/>
                  </a:lnTo>
                  <a:lnTo>
                    <a:pt x="52" y="140"/>
                  </a:lnTo>
                  <a:lnTo>
                    <a:pt x="52" y="136"/>
                  </a:lnTo>
                  <a:lnTo>
                    <a:pt x="48" y="140"/>
                  </a:lnTo>
                  <a:lnTo>
                    <a:pt x="44" y="144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36"/>
                  </a:lnTo>
                  <a:lnTo>
                    <a:pt x="44" y="132"/>
                  </a:lnTo>
                  <a:lnTo>
                    <a:pt x="44" y="136"/>
                  </a:lnTo>
                  <a:lnTo>
                    <a:pt x="48" y="132"/>
                  </a:lnTo>
                  <a:lnTo>
                    <a:pt x="52" y="128"/>
                  </a:lnTo>
                  <a:lnTo>
                    <a:pt x="56" y="124"/>
                  </a:lnTo>
                  <a:lnTo>
                    <a:pt x="60" y="124"/>
                  </a:lnTo>
                  <a:lnTo>
                    <a:pt x="56" y="124"/>
                  </a:lnTo>
                  <a:lnTo>
                    <a:pt x="52" y="128"/>
                  </a:lnTo>
                  <a:lnTo>
                    <a:pt x="48" y="128"/>
                  </a:lnTo>
                  <a:lnTo>
                    <a:pt x="44" y="132"/>
                  </a:lnTo>
                  <a:lnTo>
                    <a:pt x="40" y="132"/>
                  </a:lnTo>
                  <a:lnTo>
                    <a:pt x="36" y="128"/>
                  </a:lnTo>
                  <a:lnTo>
                    <a:pt x="36" y="124"/>
                  </a:lnTo>
                  <a:lnTo>
                    <a:pt x="32" y="124"/>
                  </a:lnTo>
                  <a:lnTo>
                    <a:pt x="32" y="120"/>
                  </a:lnTo>
                  <a:lnTo>
                    <a:pt x="28" y="116"/>
                  </a:lnTo>
                  <a:lnTo>
                    <a:pt x="28" y="112"/>
                  </a:lnTo>
                  <a:lnTo>
                    <a:pt x="24" y="112"/>
                  </a:lnTo>
                  <a:lnTo>
                    <a:pt x="24" y="108"/>
                  </a:lnTo>
                  <a:lnTo>
                    <a:pt x="20" y="104"/>
                  </a:lnTo>
                  <a:lnTo>
                    <a:pt x="20" y="100"/>
                  </a:lnTo>
                  <a:lnTo>
                    <a:pt x="16" y="100"/>
                  </a:lnTo>
                  <a:lnTo>
                    <a:pt x="8" y="96"/>
                  </a:lnTo>
                  <a:lnTo>
                    <a:pt x="4" y="96"/>
                  </a:lnTo>
                  <a:lnTo>
                    <a:pt x="4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8" y="92"/>
                  </a:lnTo>
                  <a:lnTo>
                    <a:pt x="16" y="88"/>
                  </a:lnTo>
                  <a:lnTo>
                    <a:pt x="20" y="88"/>
                  </a:lnTo>
                  <a:lnTo>
                    <a:pt x="28" y="76"/>
                  </a:lnTo>
                  <a:lnTo>
                    <a:pt x="32" y="72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4" y="56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48" y="44"/>
                  </a:lnTo>
                  <a:lnTo>
                    <a:pt x="52" y="32"/>
                  </a:lnTo>
                  <a:lnTo>
                    <a:pt x="52" y="28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100" y="8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6" y="4"/>
                  </a:lnTo>
                  <a:lnTo>
                    <a:pt x="124" y="4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8" y="4"/>
                  </a:lnTo>
                  <a:lnTo>
                    <a:pt x="176" y="16"/>
                  </a:lnTo>
                  <a:lnTo>
                    <a:pt x="180" y="16"/>
                  </a:lnTo>
                  <a:lnTo>
                    <a:pt x="180" y="20"/>
                  </a:lnTo>
                  <a:lnTo>
                    <a:pt x="188" y="28"/>
                  </a:lnTo>
                  <a:lnTo>
                    <a:pt x="192" y="24"/>
                  </a:lnTo>
                  <a:lnTo>
                    <a:pt x="196" y="28"/>
                  </a:lnTo>
                  <a:lnTo>
                    <a:pt x="200" y="28"/>
                  </a:lnTo>
                  <a:lnTo>
                    <a:pt x="208" y="32"/>
                  </a:lnTo>
                  <a:lnTo>
                    <a:pt x="212" y="36"/>
                  </a:lnTo>
                  <a:lnTo>
                    <a:pt x="216" y="48"/>
                  </a:lnTo>
                  <a:lnTo>
                    <a:pt x="220" y="52"/>
                  </a:lnTo>
                  <a:lnTo>
                    <a:pt x="224" y="56"/>
                  </a:lnTo>
                  <a:lnTo>
                    <a:pt x="224" y="60"/>
                  </a:lnTo>
                  <a:lnTo>
                    <a:pt x="228" y="56"/>
                  </a:lnTo>
                  <a:lnTo>
                    <a:pt x="232" y="64"/>
                  </a:lnTo>
                  <a:lnTo>
                    <a:pt x="232" y="68"/>
                  </a:lnTo>
                  <a:lnTo>
                    <a:pt x="236" y="68"/>
                  </a:lnTo>
                  <a:lnTo>
                    <a:pt x="232" y="68"/>
                  </a:lnTo>
                  <a:lnTo>
                    <a:pt x="236" y="72"/>
                  </a:lnTo>
                  <a:lnTo>
                    <a:pt x="240" y="76"/>
                  </a:lnTo>
                  <a:lnTo>
                    <a:pt x="244" y="80"/>
                  </a:lnTo>
                  <a:lnTo>
                    <a:pt x="244" y="76"/>
                  </a:lnTo>
                  <a:lnTo>
                    <a:pt x="248" y="76"/>
                  </a:lnTo>
                  <a:lnTo>
                    <a:pt x="252" y="84"/>
                  </a:lnTo>
                  <a:lnTo>
                    <a:pt x="256" y="84"/>
                  </a:lnTo>
                  <a:lnTo>
                    <a:pt x="256" y="88"/>
                  </a:lnTo>
                  <a:lnTo>
                    <a:pt x="256" y="92"/>
                  </a:lnTo>
                  <a:lnTo>
                    <a:pt x="264" y="92"/>
                  </a:lnTo>
                  <a:lnTo>
                    <a:pt x="264" y="96"/>
                  </a:lnTo>
                  <a:lnTo>
                    <a:pt x="268" y="104"/>
                  </a:lnTo>
                  <a:lnTo>
                    <a:pt x="268" y="108"/>
                  </a:lnTo>
                  <a:lnTo>
                    <a:pt x="268" y="112"/>
                  </a:lnTo>
                  <a:lnTo>
                    <a:pt x="272" y="116"/>
                  </a:lnTo>
                  <a:lnTo>
                    <a:pt x="276" y="120"/>
                  </a:lnTo>
                  <a:lnTo>
                    <a:pt x="280" y="124"/>
                  </a:lnTo>
                  <a:lnTo>
                    <a:pt x="276" y="132"/>
                  </a:lnTo>
                  <a:lnTo>
                    <a:pt x="276" y="136"/>
                  </a:lnTo>
                  <a:lnTo>
                    <a:pt x="280" y="136"/>
                  </a:lnTo>
                  <a:lnTo>
                    <a:pt x="280" y="140"/>
                  </a:lnTo>
                  <a:lnTo>
                    <a:pt x="280" y="144"/>
                  </a:lnTo>
                  <a:lnTo>
                    <a:pt x="276" y="144"/>
                  </a:lnTo>
                  <a:lnTo>
                    <a:pt x="276" y="148"/>
                  </a:lnTo>
                  <a:lnTo>
                    <a:pt x="276" y="152"/>
                  </a:lnTo>
                  <a:lnTo>
                    <a:pt x="280" y="156"/>
                  </a:lnTo>
                  <a:lnTo>
                    <a:pt x="284" y="164"/>
                  </a:lnTo>
                  <a:lnTo>
                    <a:pt x="288" y="168"/>
                  </a:lnTo>
                  <a:lnTo>
                    <a:pt x="288" y="164"/>
                  </a:lnTo>
                  <a:lnTo>
                    <a:pt x="292" y="164"/>
                  </a:lnTo>
                  <a:lnTo>
                    <a:pt x="296" y="164"/>
                  </a:lnTo>
                  <a:lnTo>
                    <a:pt x="300" y="168"/>
                  </a:lnTo>
                  <a:lnTo>
                    <a:pt x="300" y="172"/>
                  </a:lnTo>
                  <a:lnTo>
                    <a:pt x="300" y="176"/>
                  </a:lnTo>
                  <a:lnTo>
                    <a:pt x="304" y="176"/>
                  </a:lnTo>
                  <a:lnTo>
                    <a:pt x="304" y="180"/>
                  </a:lnTo>
                  <a:lnTo>
                    <a:pt x="308" y="184"/>
                  </a:lnTo>
                  <a:lnTo>
                    <a:pt x="308" y="188"/>
                  </a:lnTo>
                  <a:lnTo>
                    <a:pt x="308" y="192"/>
                  </a:lnTo>
                  <a:lnTo>
                    <a:pt x="308" y="200"/>
                  </a:lnTo>
                  <a:lnTo>
                    <a:pt x="308" y="204"/>
                  </a:lnTo>
                  <a:lnTo>
                    <a:pt x="308" y="208"/>
                  </a:lnTo>
                  <a:lnTo>
                    <a:pt x="308" y="212"/>
                  </a:lnTo>
                  <a:lnTo>
                    <a:pt x="304" y="212"/>
                  </a:lnTo>
                  <a:lnTo>
                    <a:pt x="300" y="212"/>
                  </a:lnTo>
                  <a:lnTo>
                    <a:pt x="296" y="212"/>
                  </a:lnTo>
                  <a:lnTo>
                    <a:pt x="292" y="212"/>
                  </a:lnTo>
                  <a:lnTo>
                    <a:pt x="292" y="216"/>
                  </a:lnTo>
                  <a:lnTo>
                    <a:pt x="284" y="216"/>
                  </a:lnTo>
                  <a:lnTo>
                    <a:pt x="284" y="212"/>
                  </a:lnTo>
                  <a:lnTo>
                    <a:pt x="276" y="212"/>
                  </a:lnTo>
                  <a:lnTo>
                    <a:pt x="272" y="216"/>
                  </a:lnTo>
                  <a:lnTo>
                    <a:pt x="268" y="216"/>
                  </a:lnTo>
                  <a:lnTo>
                    <a:pt x="260" y="220"/>
                  </a:lnTo>
                  <a:lnTo>
                    <a:pt x="260" y="216"/>
                  </a:lnTo>
                  <a:lnTo>
                    <a:pt x="256" y="216"/>
                  </a:lnTo>
                  <a:lnTo>
                    <a:pt x="252" y="212"/>
                  </a:lnTo>
                  <a:lnTo>
                    <a:pt x="248" y="216"/>
                  </a:lnTo>
                  <a:lnTo>
                    <a:pt x="248" y="212"/>
                  </a:lnTo>
                  <a:lnTo>
                    <a:pt x="240" y="212"/>
                  </a:lnTo>
                  <a:lnTo>
                    <a:pt x="236" y="208"/>
                  </a:lnTo>
                  <a:lnTo>
                    <a:pt x="232" y="208"/>
                  </a:lnTo>
                  <a:lnTo>
                    <a:pt x="228" y="208"/>
                  </a:lnTo>
                  <a:lnTo>
                    <a:pt x="224" y="208"/>
                  </a:lnTo>
                  <a:lnTo>
                    <a:pt x="224" y="204"/>
                  </a:lnTo>
                  <a:lnTo>
                    <a:pt x="224" y="200"/>
                  </a:lnTo>
                  <a:lnTo>
                    <a:pt x="216" y="200"/>
                  </a:lnTo>
                  <a:lnTo>
                    <a:pt x="212" y="200"/>
                  </a:lnTo>
                  <a:lnTo>
                    <a:pt x="208" y="200"/>
                  </a:lnTo>
                  <a:lnTo>
                    <a:pt x="196" y="200"/>
                  </a:lnTo>
                  <a:lnTo>
                    <a:pt x="192" y="200"/>
                  </a:lnTo>
                  <a:lnTo>
                    <a:pt x="184" y="200"/>
                  </a:lnTo>
                  <a:lnTo>
                    <a:pt x="176" y="200"/>
                  </a:lnTo>
                  <a:lnTo>
                    <a:pt x="172" y="200"/>
                  </a:lnTo>
                  <a:lnTo>
                    <a:pt x="160" y="20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272"/>
            <p:cNvSpPr>
              <a:spLocks/>
            </p:cNvSpPr>
            <p:nvPr/>
          </p:nvSpPr>
          <p:spPr bwMode="auto">
            <a:xfrm>
              <a:off x="1710" y="3002"/>
              <a:ext cx="8" cy="4"/>
            </a:xfrm>
            <a:custGeom>
              <a:avLst/>
              <a:gdLst>
                <a:gd name="T0" fmla="*/ 4 w 8"/>
                <a:gd name="T1" fmla="*/ 4 h 4"/>
                <a:gd name="T2" fmla="*/ 0 w 8"/>
                <a:gd name="T3" fmla="*/ 4 h 4"/>
                <a:gd name="T4" fmla="*/ 4 w 8"/>
                <a:gd name="T5" fmla="*/ 0 h 4"/>
                <a:gd name="T6" fmla="*/ 8 w 8"/>
                <a:gd name="T7" fmla="*/ 0 h 4"/>
                <a:gd name="T8" fmla="*/ 8 w 8"/>
                <a:gd name="T9" fmla="*/ 4 h 4"/>
                <a:gd name="T10" fmla="*/ 4 w 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273"/>
            <p:cNvSpPr>
              <a:spLocks noEditPoints="1"/>
            </p:cNvSpPr>
            <p:nvPr/>
          </p:nvSpPr>
          <p:spPr bwMode="auto">
            <a:xfrm>
              <a:off x="1334" y="1702"/>
              <a:ext cx="152" cy="152"/>
            </a:xfrm>
            <a:custGeom>
              <a:avLst/>
              <a:gdLst>
                <a:gd name="T0" fmla="*/ 120 w 152"/>
                <a:gd name="T1" fmla="*/ 124 h 152"/>
                <a:gd name="T2" fmla="*/ 108 w 152"/>
                <a:gd name="T3" fmla="*/ 136 h 152"/>
                <a:gd name="T4" fmla="*/ 100 w 152"/>
                <a:gd name="T5" fmla="*/ 140 h 152"/>
                <a:gd name="T6" fmla="*/ 96 w 152"/>
                <a:gd name="T7" fmla="*/ 152 h 152"/>
                <a:gd name="T8" fmla="*/ 84 w 152"/>
                <a:gd name="T9" fmla="*/ 148 h 152"/>
                <a:gd name="T10" fmla="*/ 72 w 152"/>
                <a:gd name="T11" fmla="*/ 140 h 152"/>
                <a:gd name="T12" fmla="*/ 44 w 152"/>
                <a:gd name="T13" fmla="*/ 128 h 152"/>
                <a:gd name="T14" fmla="*/ 44 w 152"/>
                <a:gd name="T15" fmla="*/ 120 h 152"/>
                <a:gd name="T16" fmla="*/ 56 w 152"/>
                <a:gd name="T17" fmla="*/ 120 h 152"/>
                <a:gd name="T18" fmla="*/ 44 w 152"/>
                <a:gd name="T19" fmla="*/ 120 h 152"/>
                <a:gd name="T20" fmla="*/ 32 w 152"/>
                <a:gd name="T21" fmla="*/ 112 h 152"/>
                <a:gd name="T22" fmla="*/ 16 w 152"/>
                <a:gd name="T23" fmla="*/ 104 h 152"/>
                <a:gd name="T24" fmla="*/ 16 w 152"/>
                <a:gd name="T25" fmla="*/ 88 h 152"/>
                <a:gd name="T26" fmla="*/ 8 w 152"/>
                <a:gd name="T27" fmla="*/ 88 h 152"/>
                <a:gd name="T28" fmla="*/ 0 w 152"/>
                <a:gd name="T29" fmla="*/ 72 h 152"/>
                <a:gd name="T30" fmla="*/ 12 w 152"/>
                <a:gd name="T31" fmla="*/ 80 h 152"/>
                <a:gd name="T32" fmla="*/ 12 w 152"/>
                <a:gd name="T33" fmla="*/ 76 h 152"/>
                <a:gd name="T34" fmla="*/ 20 w 152"/>
                <a:gd name="T35" fmla="*/ 68 h 152"/>
                <a:gd name="T36" fmla="*/ 4 w 152"/>
                <a:gd name="T37" fmla="*/ 64 h 152"/>
                <a:gd name="T38" fmla="*/ 8 w 152"/>
                <a:gd name="T39" fmla="*/ 56 h 152"/>
                <a:gd name="T40" fmla="*/ 0 w 152"/>
                <a:gd name="T41" fmla="*/ 48 h 152"/>
                <a:gd name="T42" fmla="*/ 12 w 152"/>
                <a:gd name="T43" fmla="*/ 44 h 152"/>
                <a:gd name="T44" fmla="*/ 16 w 152"/>
                <a:gd name="T45" fmla="*/ 36 h 152"/>
                <a:gd name="T46" fmla="*/ 24 w 152"/>
                <a:gd name="T47" fmla="*/ 32 h 152"/>
                <a:gd name="T48" fmla="*/ 36 w 152"/>
                <a:gd name="T49" fmla="*/ 20 h 152"/>
                <a:gd name="T50" fmla="*/ 44 w 152"/>
                <a:gd name="T51" fmla="*/ 4 h 152"/>
                <a:gd name="T52" fmla="*/ 60 w 152"/>
                <a:gd name="T53" fmla="*/ 4 h 152"/>
                <a:gd name="T54" fmla="*/ 92 w 152"/>
                <a:gd name="T55" fmla="*/ 0 h 152"/>
                <a:gd name="T56" fmla="*/ 112 w 152"/>
                <a:gd name="T57" fmla="*/ 4 h 152"/>
                <a:gd name="T58" fmla="*/ 116 w 152"/>
                <a:gd name="T59" fmla="*/ 12 h 152"/>
                <a:gd name="T60" fmla="*/ 128 w 152"/>
                <a:gd name="T61" fmla="*/ 28 h 152"/>
                <a:gd name="T62" fmla="*/ 128 w 152"/>
                <a:gd name="T63" fmla="*/ 40 h 152"/>
                <a:gd name="T64" fmla="*/ 136 w 152"/>
                <a:gd name="T65" fmla="*/ 44 h 152"/>
                <a:gd name="T66" fmla="*/ 136 w 152"/>
                <a:gd name="T67" fmla="*/ 56 h 152"/>
                <a:gd name="T68" fmla="*/ 136 w 152"/>
                <a:gd name="T69" fmla="*/ 68 h 152"/>
                <a:gd name="T70" fmla="*/ 132 w 152"/>
                <a:gd name="T71" fmla="*/ 84 h 152"/>
                <a:gd name="T72" fmla="*/ 144 w 152"/>
                <a:gd name="T73" fmla="*/ 80 h 152"/>
                <a:gd name="T74" fmla="*/ 152 w 152"/>
                <a:gd name="T75" fmla="*/ 72 h 152"/>
                <a:gd name="T76" fmla="*/ 148 w 152"/>
                <a:gd name="T77" fmla="*/ 92 h 152"/>
                <a:gd name="T78" fmla="*/ 136 w 152"/>
                <a:gd name="T79" fmla="*/ 96 h 152"/>
                <a:gd name="T80" fmla="*/ 132 w 152"/>
                <a:gd name="T81" fmla="*/ 112 h 152"/>
                <a:gd name="T82" fmla="*/ 124 w 152"/>
                <a:gd name="T83" fmla="*/ 120 h 152"/>
                <a:gd name="T84" fmla="*/ 36 w 152"/>
                <a:gd name="T85" fmla="*/ 116 h 152"/>
                <a:gd name="T86" fmla="*/ 40 w 152"/>
                <a:gd name="T87" fmla="*/ 128 h 152"/>
                <a:gd name="T88" fmla="*/ 32 w 152"/>
                <a:gd name="T89" fmla="*/ 124 h 152"/>
                <a:gd name="T90" fmla="*/ 20 w 152"/>
                <a:gd name="T91" fmla="*/ 12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" h="152">
                  <a:moveTo>
                    <a:pt x="124" y="120"/>
                  </a:moveTo>
                  <a:lnTo>
                    <a:pt x="124" y="124"/>
                  </a:lnTo>
                  <a:lnTo>
                    <a:pt x="120" y="124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8" y="136"/>
                  </a:lnTo>
                  <a:lnTo>
                    <a:pt x="104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6" y="152"/>
                  </a:lnTo>
                  <a:lnTo>
                    <a:pt x="92" y="152"/>
                  </a:lnTo>
                  <a:lnTo>
                    <a:pt x="88" y="152"/>
                  </a:lnTo>
                  <a:lnTo>
                    <a:pt x="84" y="148"/>
                  </a:lnTo>
                  <a:lnTo>
                    <a:pt x="80" y="144"/>
                  </a:lnTo>
                  <a:lnTo>
                    <a:pt x="76" y="140"/>
                  </a:lnTo>
                  <a:lnTo>
                    <a:pt x="72" y="140"/>
                  </a:lnTo>
                  <a:lnTo>
                    <a:pt x="48" y="132"/>
                  </a:lnTo>
                  <a:lnTo>
                    <a:pt x="44" y="132"/>
                  </a:lnTo>
                  <a:lnTo>
                    <a:pt x="44" y="128"/>
                  </a:lnTo>
                  <a:lnTo>
                    <a:pt x="40" y="128"/>
                  </a:lnTo>
                  <a:lnTo>
                    <a:pt x="44" y="124"/>
                  </a:lnTo>
                  <a:lnTo>
                    <a:pt x="44" y="120"/>
                  </a:lnTo>
                  <a:lnTo>
                    <a:pt x="48" y="120"/>
                  </a:lnTo>
                  <a:lnTo>
                    <a:pt x="52" y="124"/>
                  </a:lnTo>
                  <a:lnTo>
                    <a:pt x="56" y="120"/>
                  </a:lnTo>
                  <a:lnTo>
                    <a:pt x="52" y="120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16"/>
                  </a:lnTo>
                  <a:lnTo>
                    <a:pt x="36" y="116"/>
                  </a:lnTo>
                  <a:lnTo>
                    <a:pt x="32" y="112"/>
                  </a:lnTo>
                  <a:lnTo>
                    <a:pt x="28" y="112"/>
                  </a:lnTo>
                  <a:lnTo>
                    <a:pt x="24" y="108"/>
                  </a:lnTo>
                  <a:lnTo>
                    <a:pt x="16" y="104"/>
                  </a:lnTo>
                  <a:lnTo>
                    <a:pt x="20" y="100"/>
                  </a:lnTo>
                  <a:lnTo>
                    <a:pt x="20" y="92"/>
                  </a:lnTo>
                  <a:lnTo>
                    <a:pt x="16" y="88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4" y="80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6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2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24" y="32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2" y="8"/>
                  </a:lnTo>
                  <a:lnTo>
                    <a:pt x="116" y="8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4" y="24"/>
                  </a:lnTo>
                  <a:lnTo>
                    <a:pt x="128" y="28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32" y="44"/>
                  </a:lnTo>
                  <a:lnTo>
                    <a:pt x="136" y="44"/>
                  </a:lnTo>
                  <a:lnTo>
                    <a:pt x="136" y="48"/>
                  </a:lnTo>
                  <a:lnTo>
                    <a:pt x="136" y="52"/>
                  </a:lnTo>
                  <a:lnTo>
                    <a:pt x="136" y="56"/>
                  </a:lnTo>
                  <a:lnTo>
                    <a:pt x="140" y="64"/>
                  </a:lnTo>
                  <a:lnTo>
                    <a:pt x="140" y="68"/>
                  </a:lnTo>
                  <a:lnTo>
                    <a:pt x="136" y="68"/>
                  </a:lnTo>
                  <a:lnTo>
                    <a:pt x="136" y="72"/>
                  </a:lnTo>
                  <a:lnTo>
                    <a:pt x="132" y="80"/>
                  </a:lnTo>
                  <a:lnTo>
                    <a:pt x="132" y="84"/>
                  </a:lnTo>
                  <a:lnTo>
                    <a:pt x="140" y="84"/>
                  </a:lnTo>
                  <a:lnTo>
                    <a:pt x="140" y="80"/>
                  </a:lnTo>
                  <a:lnTo>
                    <a:pt x="144" y="80"/>
                  </a:lnTo>
                  <a:lnTo>
                    <a:pt x="144" y="76"/>
                  </a:lnTo>
                  <a:lnTo>
                    <a:pt x="148" y="72"/>
                  </a:lnTo>
                  <a:lnTo>
                    <a:pt x="152" y="72"/>
                  </a:lnTo>
                  <a:lnTo>
                    <a:pt x="152" y="76"/>
                  </a:lnTo>
                  <a:lnTo>
                    <a:pt x="152" y="88"/>
                  </a:lnTo>
                  <a:lnTo>
                    <a:pt x="148" y="92"/>
                  </a:lnTo>
                  <a:lnTo>
                    <a:pt x="144" y="92"/>
                  </a:lnTo>
                  <a:lnTo>
                    <a:pt x="140" y="92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36" y="108"/>
                  </a:lnTo>
                  <a:lnTo>
                    <a:pt x="132" y="112"/>
                  </a:lnTo>
                  <a:lnTo>
                    <a:pt x="128" y="112"/>
                  </a:lnTo>
                  <a:lnTo>
                    <a:pt x="128" y="116"/>
                  </a:lnTo>
                  <a:lnTo>
                    <a:pt x="124" y="120"/>
                  </a:lnTo>
                  <a:close/>
                  <a:moveTo>
                    <a:pt x="20" y="116"/>
                  </a:moveTo>
                  <a:lnTo>
                    <a:pt x="32" y="116"/>
                  </a:lnTo>
                  <a:lnTo>
                    <a:pt x="36" y="116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36" y="128"/>
                  </a:lnTo>
                  <a:lnTo>
                    <a:pt x="36" y="124"/>
                  </a:lnTo>
                  <a:lnTo>
                    <a:pt x="32" y="124"/>
                  </a:lnTo>
                  <a:lnTo>
                    <a:pt x="28" y="124"/>
                  </a:lnTo>
                  <a:lnTo>
                    <a:pt x="24" y="124"/>
                  </a:lnTo>
                  <a:lnTo>
                    <a:pt x="20" y="120"/>
                  </a:lnTo>
                  <a:lnTo>
                    <a:pt x="20" y="11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274"/>
            <p:cNvSpPr>
              <a:spLocks/>
            </p:cNvSpPr>
            <p:nvPr/>
          </p:nvSpPr>
          <p:spPr bwMode="auto">
            <a:xfrm>
              <a:off x="4058" y="1602"/>
              <a:ext cx="524" cy="684"/>
            </a:xfrm>
            <a:custGeom>
              <a:avLst/>
              <a:gdLst>
                <a:gd name="T0" fmla="*/ 72 w 524"/>
                <a:gd name="T1" fmla="*/ 388 h 684"/>
                <a:gd name="T2" fmla="*/ 96 w 524"/>
                <a:gd name="T3" fmla="*/ 384 h 684"/>
                <a:gd name="T4" fmla="*/ 112 w 524"/>
                <a:gd name="T5" fmla="*/ 364 h 684"/>
                <a:gd name="T6" fmla="*/ 144 w 524"/>
                <a:gd name="T7" fmla="*/ 352 h 684"/>
                <a:gd name="T8" fmla="*/ 176 w 524"/>
                <a:gd name="T9" fmla="*/ 352 h 684"/>
                <a:gd name="T10" fmla="*/ 228 w 524"/>
                <a:gd name="T11" fmla="*/ 324 h 684"/>
                <a:gd name="T12" fmla="*/ 304 w 524"/>
                <a:gd name="T13" fmla="*/ 244 h 684"/>
                <a:gd name="T14" fmla="*/ 348 w 524"/>
                <a:gd name="T15" fmla="*/ 200 h 684"/>
                <a:gd name="T16" fmla="*/ 280 w 524"/>
                <a:gd name="T17" fmla="*/ 192 h 684"/>
                <a:gd name="T18" fmla="*/ 204 w 524"/>
                <a:gd name="T19" fmla="*/ 164 h 684"/>
                <a:gd name="T20" fmla="*/ 124 w 524"/>
                <a:gd name="T21" fmla="*/ 128 h 684"/>
                <a:gd name="T22" fmla="*/ 116 w 524"/>
                <a:gd name="T23" fmla="*/ 108 h 684"/>
                <a:gd name="T24" fmla="*/ 104 w 524"/>
                <a:gd name="T25" fmla="*/ 96 h 684"/>
                <a:gd name="T26" fmla="*/ 92 w 524"/>
                <a:gd name="T27" fmla="*/ 76 h 684"/>
                <a:gd name="T28" fmla="*/ 96 w 524"/>
                <a:gd name="T29" fmla="*/ 56 h 684"/>
                <a:gd name="T30" fmla="*/ 108 w 524"/>
                <a:gd name="T31" fmla="*/ 36 h 684"/>
                <a:gd name="T32" fmla="*/ 128 w 524"/>
                <a:gd name="T33" fmla="*/ 36 h 684"/>
                <a:gd name="T34" fmla="*/ 164 w 524"/>
                <a:gd name="T35" fmla="*/ 72 h 684"/>
                <a:gd name="T36" fmla="*/ 188 w 524"/>
                <a:gd name="T37" fmla="*/ 76 h 684"/>
                <a:gd name="T38" fmla="*/ 216 w 524"/>
                <a:gd name="T39" fmla="*/ 68 h 684"/>
                <a:gd name="T40" fmla="*/ 244 w 524"/>
                <a:gd name="T41" fmla="*/ 56 h 684"/>
                <a:gd name="T42" fmla="*/ 268 w 524"/>
                <a:gd name="T43" fmla="*/ 60 h 684"/>
                <a:gd name="T44" fmla="*/ 308 w 524"/>
                <a:gd name="T45" fmla="*/ 48 h 684"/>
                <a:gd name="T46" fmla="*/ 336 w 524"/>
                <a:gd name="T47" fmla="*/ 40 h 684"/>
                <a:gd name="T48" fmla="*/ 360 w 524"/>
                <a:gd name="T49" fmla="*/ 40 h 684"/>
                <a:gd name="T50" fmla="*/ 396 w 524"/>
                <a:gd name="T51" fmla="*/ 32 h 684"/>
                <a:gd name="T52" fmla="*/ 428 w 524"/>
                <a:gd name="T53" fmla="*/ 28 h 684"/>
                <a:gd name="T54" fmla="*/ 456 w 524"/>
                <a:gd name="T55" fmla="*/ 24 h 684"/>
                <a:gd name="T56" fmla="*/ 480 w 524"/>
                <a:gd name="T57" fmla="*/ 4 h 684"/>
                <a:gd name="T58" fmla="*/ 520 w 524"/>
                <a:gd name="T59" fmla="*/ 4 h 684"/>
                <a:gd name="T60" fmla="*/ 508 w 524"/>
                <a:gd name="T61" fmla="*/ 36 h 684"/>
                <a:gd name="T62" fmla="*/ 512 w 524"/>
                <a:gd name="T63" fmla="*/ 68 h 684"/>
                <a:gd name="T64" fmla="*/ 512 w 524"/>
                <a:gd name="T65" fmla="*/ 72 h 684"/>
                <a:gd name="T66" fmla="*/ 512 w 524"/>
                <a:gd name="T67" fmla="*/ 76 h 684"/>
                <a:gd name="T68" fmla="*/ 500 w 524"/>
                <a:gd name="T69" fmla="*/ 92 h 684"/>
                <a:gd name="T70" fmla="*/ 492 w 524"/>
                <a:gd name="T71" fmla="*/ 132 h 684"/>
                <a:gd name="T72" fmla="*/ 480 w 524"/>
                <a:gd name="T73" fmla="*/ 148 h 684"/>
                <a:gd name="T74" fmla="*/ 468 w 524"/>
                <a:gd name="T75" fmla="*/ 176 h 684"/>
                <a:gd name="T76" fmla="*/ 452 w 524"/>
                <a:gd name="T77" fmla="*/ 196 h 684"/>
                <a:gd name="T78" fmla="*/ 440 w 524"/>
                <a:gd name="T79" fmla="*/ 220 h 684"/>
                <a:gd name="T80" fmla="*/ 424 w 524"/>
                <a:gd name="T81" fmla="*/ 248 h 684"/>
                <a:gd name="T82" fmla="*/ 408 w 524"/>
                <a:gd name="T83" fmla="*/ 284 h 684"/>
                <a:gd name="T84" fmla="*/ 388 w 524"/>
                <a:gd name="T85" fmla="*/ 324 h 684"/>
                <a:gd name="T86" fmla="*/ 364 w 524"/>
                <a:gd name="T87" fmla="*/ 356 h 684"/>
                <a:gd name="T88" fmla="*/ 352 w 524"/>
                <a:gd name="T89" fmla="*/ 376 h 684"/>
                <a:gd name="T90" fmla="*/ 332 w 524"/>
                <a:gd name="T91" fmla="*/ 400 h 684"/>
                <a:gd name="T92" fmla="*/ 308 w 524"/>
                <a:gd name="T93" fmla="*/ 424 h 684"/>
                <a:gd name="T94" fmla="*/ 276 w 524"/>
                <a:gd name="T95" fmla="*/ 456 h 684"/>
                <a:gd name="T96" fmla="*/ 252 w 524"/>
                <a:gd name="T97" fmla="*/ 480 h 684"/>
                <a:gd name="T98" fmla="*/ 220 w 524"/>
                <a:gd name="T99" fmla="*/ 496 h 684"/>
                <a:gd name="T100" fmla="*/ 200 w 524"/>
                <a:gd name="T101" fmla="*/ 508 h 684"/>
                <a:gd name="T102" fmla="*/ 160 w 524"/>
                <a:gd name="T103" fmla="*/ 540 h 684"/>
                <a:gd name="T104" fmla="*/ 128 w 524"/>
                <a:gd name="T105" fmla="*/ 568 h 684"/>
                <a:gd name="T106" fmla="*/ 92 w 524"/>
                <a:gd name="T107" fmla="*/ 604 h 684"/>
                <a:gd name="T108" fmla="*/ 76 w 524"/>
                <a:gd name="T109" fmla="*/ 624 h 684"/>
                <a:gd name="T110" fmla="*/ 52 w 524"/>
                <a:gd name="T111" fmla="*/ 652 h 684"/>
                <a:gd name="T112" fmla="*/ 32 w 524"/>
                <a:gd name="T113" fmla="*/ 680 h 684"/>
                <a:gd name="T114" fmla="*/ 0 w 524"/>
                <a:gd name="T115" fmla="*/ 484 h 684"/>
                <a:gd name="T116" fmla="*/ 48 w 524"/>
                <a:gd name="T117" fmla="*/ 40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4" h="684">
                  <a:moveTo>
                    <a:pt x="56" y="392"/>
                  </a:moveTo>
                  <a:lnTo>
                    <a:pt x="56" y="388"/>
                  </a:lnTo>
                  <a:lnTo>
                    <a:pt x="60" y="388"/>
                  </a:lnTo>
                  <a:lnTo>
                    <a:pt x="64" y="388"/>
                  </a:lnTo>
                  <a:lnTo>
                    <a:pt x="68" y="388"/>
                  </a:lnTo>
                  <a:lnTo>
                    <a:pt x="72" y="388"/>
                  </a:lnTo>
                  <a:lnTo>
                    <a:pt x="76" y="388"/>
                  </a:lnTo>
                  <a:lnTo>
                    <a:pt x="84" y="388"/>
                  </a:lnTo>
                  <a:lnTo>
                    <a:pt x="84" y="384"/>
                  </a:lnTo>
                  <a:lnTo>
                    <a:pt x="88" y="384"/>
                  </a:lnTo>
                  <a:lnTo>
                    <a:pt x="92" y="384"/>
                  </a:lnTo>
                  <a:lnTo>
                    <a:pt x="96" y="384"/>
                  </a:lnTo>
                  <a:lnTo>
                    <a:pt x="100" y="380"/>
                  </a:lnTo>
                  <a:lnTo>
                    <a:pt x="100" y="376"/>
                  </a:lnTo>
                  <a:lnTo>
                    <a:pt x="100" y="372"/>
                  </a:lnTo>
                  <a:lnTo>
                    <a:pt x="104" y="372"/>
                  </a:lnTo>
                  <a:lnTo>
                    <a:pt x="108" y="368"/>
                  </a:lnTo>
                  <a:lnTo>
                    <a:pt x="112" y="364"/>
                  </a:lnTo>
                  <a:lnTo>
                    <a:pt x="120" y="360"/>
                  </a:lnTo>
                  <a:lnTo>
                    <a:pt x="128" y="356"/>
                  </a:lnTo>
                  <a:lnTo>
                    <a:pt x="132" y="356"/>
                  </a:lnTo>
                  <a:lnTo>
                    <a:pt x="136" y="356"/>
                  </a:lnTo>
                  <a:lnTo>
                    <a:pt x="140" y="352"/>
                  </a:lnTo>
                  <a:lnTo>
                    <a:pt x="144" y="352"/>
                  </a:lnTo>
                  <a:lnTo>
                    <a:pt x="148" y="352"/>
                  </a:lnTo>
                  <a:lnTo>
                    <a:pt x="152" y="352"/>
                  </a:lnTo>
                  <a:lnTo>
                    <a:pt x="156" y="352"/>
                  </a:lnTo>
                  <a:lnTo>
                    <a:pt x="164" y="352"/>
                  </a:lnTo>
                  <a:lnTo>
                    <a:pt x="168" y="352"/>
                  </a:lnTo>
                  <a:lnTo>
                    <a:pt x="176" y="352"/>
                  </a:lnTo>
                  <a:lnTo>
                    <a:pt x="180" y="352"/>
                  </a:lnTo>
                  <a:lnTo>
                    <a:pt x="200" y="352"/>
                  </a:lnTo>
                  <a:lnTo>
                    <a:pt x="204" y="352"/>
                  </a:lnTo>
                  <a:lnTo>
                    <a:pt x="208" y="344"/>
                  </a:lnTo>
                  <a:lnTo>
                    <a:pt x="220" y="332"/>
                  </a:lnTo>
                  <a:lnTo>
                    <a:pt x="228" y="324"/>
                  </a:lnTo>
                  <a:lnTo>
                    <a:pt x="240" y="312"/>
                  </a:lnTo>
                  <a:lnTo>
                    <a:pt x="252" y="300"/>
                  </a:lnTo>
                  <a:lnTo>
                    <a:pt x="252" y="296"/>
                  </a:lnTo>
                  <a:lnTo>
                    <a:pt x="260" y="292"/>
                  </a:lnTo>
                  <a:lnTo>
                    <a:pt x="280" y="268"/>
                  </a:lnTo>
                  <a:lnTo>
                    <a:pt x="304" y="244"/>
                  </a:lnTo>
                  <a:lnTo>
                    <a:pt x="332" y="220"/>
                  </a:lnTo>
                  <a:lnTo>
                    <a:pt x="336" y="216"/>
                  </a:lnTo>
                  <a:lnTo>
                    <a:pt x="340" y="208"/>
                  </a:lnTo>
                  <a:lnTo>
                    <a:pt x="348" y="204"/>
                  </a:lnTo>
                  <a:lnTo>
                    <a:pt x="352" y="200"/>
                  </a:lnTo>
                  <a:lnTo>
                    <a:pt x="348" y="200"/>
                  </a:lnTo>
                  <a:lnTo>
                    <a:pt x="340" y="200"/>
                  </a:lnTo>
                  <a:lnTo>
                    <a:pt x="336" y="200"/>
                  </a:lnTo>
                  <a:lnTo>
                    <a:pt x="308" y="200"/>
                  </a:lnTo>
                  <a:lnTo>
                    <a:pt x="304" y="200"/>
                  </a:lnTo>
                  <a:lnTo>
                    <a:pt x="292" y="196"/>
                  </a:lnTo>
                  <a:lnTo>
                    <a:pt x="280" y="192"/>
                  </a:lnTo>
                  <a:lnTo>
                    <a:pt x="268" y="188"/>
                  </a:lnTo>
                  <a:lnTo>
                    <a:pt x="256" y="184"/>
                  </a:lnTo>
                  <a:lnTo>
                    <a:pt x="236" y="176"/>
                  </a:lnTo>
                  <a:lnTo>
                    <a:pt x="224" y="172"/>
                  </a:lnTo>
                  <a:lnTo>
                    <a:pt x="212" y="168"/>
                  </a:lnTo>
                  <a:lnTo>
                    <a:pt x="204" y="164"/>
                  </a:lnTo>
                  <a:lnTo>
                    <a:pt x="184" y="160"/>
                  </a:lnTo>
                  <a:lnTo>
                    <a:pt x="152" y="148"/>
                  </a:lnTo>
                  <a:lnTo>
                    <a:pt x="140" y="136"/>
                  </a:lnTo>
                  <a:lnTo>
                    <a:pt x="136" y="132"/>
                  </a:lnTo>
                  <a:lnTo>
                    <a:pt x="132" y="132"/>
                  </a:lnTo>
                  <a:lnTo>
                    <a:pt x="124" y="128"/>
                  </a:lnTo>
                  <a:lnTo>
                    <a:pt x="124" y="124"/>
                  </a:lnTo>
                  <a:lnTo>
                    <a:pt x="124" y="120"/>
                  </a:lnTo>
                  <a:lnTo>
                    <a:pt x="120" y="116"/>
                  </a:lnTo>
                  <a:lnTo>
                    <a:pt x="116" y="116"/>
                  </a:lnTo>
                  <a:lnTo>
                    <a:pt x="116" y="112"/>
                  </a:lnTo>
                  <a:lnTo>
                    <a:pt x="116" y="108"/>
                  </a:lnTo>
                  <a:lnTo>
                    <a:pt x="116" y="104"/>
                  </a:lnTo>
                  <a:lnTo>
                    <a:pt x="112" y="104"/>
                  </a:lnTo>
                  <a:lnTo>
                    <a:pt x="108" y="104"/>
                  </a:lnTo>
                  <a:lnTo>
                    <a:pt x="108" y="100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4" y="92"/>
                  </a:lnTo>
                  <a:lnTo>
                    <a:pt x="100" y="92"/>
                  </a:lnTo>
                  <a:lnTo>
                    <a:pt x="96" y="88"/>
                  </a:lnTo>
                  <a:lnTo>
                    <a:pt x="92" y="84"/>
                  </a:lnTo>
                  <a:lnTo>
                    <a:pt x="92" y="80"/>
                  </a:lnTo>
                  <a:lnTo>
                    <a:pt x="92" y="76"/>
                  </a:lnTo>
                  <a:lnTo>
                    <a:pt x="92" y="72"/>
                  </a:lnTo>
                  <a:lnTo>
                    <a:pt x="88" y="72"/>
                  </a:lnTo>
                  <a:lnTo>
                    <a:pt x="88" y="68"/>
                  </a:lnTo>
                  <a:lnTo>
                    <a:pt x="84" y="68"/>
                  </a:lnTo>
                  <a:lnTo>
                    <a:pt x="92" y="60"/>
                  </a:lnTo>
                  <a:lnTo>
                    <a:pt x="96" y="56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48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8" y="36"/>
                  </a:lnTo>
                  <a:lnTo>
                    <a:pt x="112" y="28"/>
                  </a:lnTo>
                  <a:lnTo>
                    <a:pt x="116" y="28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4" y="32"/>
                  </a:lnTo>
                  <a:lnTo>
                    <a:pt x="128" y="36"/>
                  </a:lnTo>
                  <a:lnTo>
                    <a:pt x="136" y="44"/>
                  </a:lnTo>
                  <a:lnTo>
                    <a:pt x="140" y="52"/>
                  </a:lnTo>
                  <a:lnTo>
                    <a:pt x="144" y="56"/>
                  </a:lnTo>
                  <a:lnTo>
                    <a:pt x="144" y="60"/>
                  </a:lnTo>
                  <a:lnTo>
                    <a:pt x="148" y="64"/>
                  </a:lnTo>
                  <a:lnTo>
                    <a:pt x="164" y="72"/>
                  </a:lnTo>
                  <a:lnTo>
                    <a:pt x="164" y="76"/>
                  </a:lnTo>
                  <a:lnTo>
                    <a:pt x="168" y="76"/>
                  </a:lnTo>
                  <a:lnTo>
                    <a:pt x="172" y="76"/>
                  </a:lnTo>
                  <a:lnTo>
                    <a:pt x="180" y="76"/>
                  </a:lnTo>
                  <a:lnTo>
                    <a:pt x="184" y="76"/>
                  </a:lnTo>
                  <a:lnTo>
                    <a:pt x="188" y="76"/>
                  </a:lnTo>
                  <a:lnTo>
                    <a:pt x="192" y="76"/>
                  </a:lnTo>
                  <a:lnTo>
                    <a:pt x="196" y="76"/>
                  </a:lnTo>
                  <a:lnTo>
                    <a:pt x="200" y="76"/>
                  </a:lnTo>
                  <a:lnTo>
                    <a:pt x="204" y="76"/>
                  </a:lnTo>
                  <a:lnTo>
                    <a:pt x="212" y="72"/>
                  </a:lnTo>
                  <a:lnTo>
                    <a:pt x="216" y="68"/>
                  </a:lnTo>
                  <a:lnTo>
                    <a:pt x="220" y="64"/>
                  </a:lnTo>
                  <a:lnTo>
                    <a:pt x="224" y="64"/>
                  </a:lnTo>
                  <a:lnTo>
                    <a:pt x="228" y="64"/>
                  </a:lnTo>
                  <a:lnTo>
                    <a:pt x="236" y="60"/>
                  </a:lnTo>
                  <a:lnTo>
                    <a:pt x="240" y="56"/>
                  </a:lnTo>
                  <a:lnTo>
                    <a:pt x="244" y="56"/>
                  </a:lnTo>
                  <a:lnTo>
                    <a:pt x="248" y="56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60" y="60"/>
                  </a:lnTo>
                  <a:lnTo>
                    <a:pt x="264" y="60"/>
                  </a:lnTo>
                  <a:lnTo>
                    <a:pt x="268" y="60"/>
                  </a:lnTo>
                  <a:lnTo>
                    <a:pt x="272" y="64"/>
                  </a:lnTo>
                  <a:lnTo>
                    <a:pt x="276" y="64"/>
                  </a:lnTo>
                  <a:lnTo>
                    <a:pt x="284" y="60"/>
                  </a:lnTo>
                  <a:lnTo>
                    <a:pt x="292" y="56"/>
                  </a:lnTo>
                  <a:lnTo>
                    <a:pt x="304" y="52"/>
                  </a:lnTo>
                  <a:lnTo>
                    <a:pt x="308" y="48"/>
                  </a:lnTo>
                  <a:lnTo>
                    <a:pt x="312" y="44"/>
                  </a:lnTo>
                  <a:lnTo>
                    <a:pt x="320" y="40"/>
                  </a:lnTo>
                  <a:lnTo>
                    <a:pt x="324" y="40"/>
                  </a:lnTo>
                  <a:lnTo>
                    <a:pt x="328" y="40"/>
                  </a:lnTo>
                  <a:lnTo>
                    <a:pt x="332" y="40"/>
                  </a:lnTo>
                  <a:lnTo>
                    <a:pt x="336" y="40"/>
                  </a:lnTo>
                  <a:lnTo>
                    <a:pt x="336" y="44"/>
                  </a:lnTo>
                  <a:lnTo>
                    <a:pt x="340" y="44"/>
                  </a:lnTo>
                  <a:lnTo>
                    <a:pt x="344" y="40"/>
                  </a:lnTo>
                  <a:lnTo>
                    <a:pt x="348" y="40"/>
                  </a:lnTo>
                  <a:lnTo>
                    <a:pt x="352" y="40"/>
                  </a:lnTo>
                  <a:lnTo>
                    <a:pt x="360" y="40"/>
                  </a:lnTo>
                  <a:lnTo>
                    <a:pt x="364" y="40"/>
                  </a:lnTo>
                  <a:lnTo>
                    <a:pt x="364" y="36"/>
                  </a:lnTo>
                  <a:lnTo>
                    <a:pt x="372" y="36"/>
                  </a:lnTo>
                  <a:lnTo>
                    <a:pt x="380" y="32"/>
                  </a:lnTo>
                  <a:lnTo>
                    <a:pt x="388" y="32"/>
                  </a:lnTo>
                  <a:lnTo>
                    <a:pt x="396" y="32"/>
                  </a:lnTo>
                  <a:lnTo>
                    <a:pt x="396" y="36"/>
                  </a:lnTo>
                  <a:lnTo>
                    <a:pt x="400" y="36"/>
                  </a:lnTo>
                  <a:lnTo>
                    <a:pt x="404" y="36"/>
                  </a:lnTo>
                  <a:lnTo>
                    <a:pt x="412" y="32"/>
                  </a:lnTo>
                  <a:lnTo>
                    <a:pt x="424" y="32"/>
                  </a:lnTo>
                  <a:lnTo>
                    <a:pt x="428" y="28"/>
                  </a:lnTo>
                  <a:lnTo>
                    <a:pt x="432" y="28"/>
                  </a:lnTo>
                  <a:lnTo>
                    <a:pt x="432" y="24"/>
                  </a:lnTo>
                  <a:lnTo>
                    <a:pt x="436" y="24"/>
                  </a:lnTo>
                  <a:lnTo>
                    <a:pt x="440" y="24"/>
                  </a:lnTo>
                  <a:lnTo>
                    <a:pt x="444" y="24"/>
                  </a:lnTo>
                  <a:lnTo>
                    <a:pt x="456" y="24"/>
                  </a:lnTo>
                  <a:lnTo>
                    <a:pt x="460" y="20"/>
                  </a:lnTo>
                  <a:lnTo>
                    <a:pt x="468" y="16"/>
                  </a:lnTo>
                  <a:lnTo>
                    <a:pt x="476" y="12"/>
                  </a:lnTo>
                  <a:lnTo>
                    <a:pt x="480" y="12"/>
                  </a:lnTo>
                  <a:lnTo>
                    <a:pt x="480" y="8"/>
                  </a:lnTo>
                  <a:lnTo>
                    <a:pt x="480" y="4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2" y="0"/>
                  </a:lnTo>
                  <a:lnTo>
                    <a:pt x="500" y="0"/>
                  </a:lnTo>
                  <a:lnTo>
                    <a:pt x="512" y="4"/>
                  </a:lnTo>
                  <a:lnTo>
                    <a:pt x="520" y="4"/>
                  </a:lnTo>
                  <a:lnTo>
                    <a:pt x="520" y="8"/>
                  </a:lnTo>
                  <a:lnTo>
                    <a:pt x="516" y="16"/>
                  </a:lnTo>
                  <a:lnTo>
                    <a:pt x="512" y="20"/>
                  </a:lnTo>
                  <a:lnTo>
                    <a:pt x="512" y="24"/>
                  </a:lnTo>
                  <a:lnTo>
                    <a:pt x="508" y="32"/>
                  </a:lnTo>
                  <a:lnTo>
                    <a:pt x="508" y="36"/>
                  </a:lnTo>
                  <a:lnTo>
                    <a:pt x="508" y="40"/>
                  </a:lnTo>
                  <a:lnTo>
                    <a:pt x="512" y="40"/>
                  </a:lnTo>
                  <a:lnTo>
                    <a:pt x="512" y="44"/>
                  </a:lnTo>
                  <a:lnTo>
                    <a:pt x="512" y="48"/>
                  </a:lnTo>
                  <a:lnTo>
                    <a:pt x="512" y="60"/>
                  </a:lnTo>
                  <a:lnTo>
                    <a:pt x="512" y="68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04" y="76"/>
                  </a:lnTo>
                  <a:lnTo>
                    <a:pt x="508" y="76"/>
                  </a:lnTo>
                  <a:lnTo>
                    <a:pt x="512" y="76"/>
                  </a:lnTo>
                  <a:lnTo>
                    <a:pt x="512" y="72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4" y="80"/>
                  </a:lnTo>
                  <a:lnTo>
                    <a:pt x="520" y="80"/>
                  </a:lnTo>
                  <a:lnTo>
                    <a:pt x="516" y="76"/>
                  </a:lnTo>
                  <a:lnTo>
                    <a:pt x="512" y="76"/>
                  </a:lnTo>
                  <a:lnTo>
                    <a:pt x="508" y="76"/>
                  </a:lnTo>
                  <a:lnTo>
                    <a:pt x="508" y="80"/>
                  </a:lnTo>
                  <a:lnTo>
                    <a:pt x="504" y="80"/>
                  </a:lnTo>
                  <a:lnTo>
                    <a:pt x="500" y="80"/>
                  </a:lnTo>
                  <a:lnTo>
                    <a:pt x="500" y="84"/>
                  </a:lnTo>
                  <a:lnTo>
                    <a:pt x="500" y="92"/>
                  </a:lnTo>
                  <a:lnTo>
                    <a:pt x="500" y="96"/>
                  </a:lnTo>
                  <a:lnTo>
                    <a:pt x="496" y="116"/>
                  </a:lnTo>
                  <a:lnTo>
                    <a:pt x="496" y="120"/>
                  </a:lnTo>
                  <a:lnTo>
                    <a:pt x="496" y="124"/>
                  </a:lnTo>
                  <a:lnTo>
                    <a:pt x="496" y="128"/>
                  </a:lnTo>
                  <a:lnTo>
                    <a:pt x="492" y="132"/>
                  </a:lnTo>
                  <a:lnTo>
                    <a:pt x="488" y="132"/>
                  </a:lnTo>
                  <a:lnTo>
                    <a:pt x="488" y="136"/>
                  </a:lnTo>
                  <a:lnTo>
                    <a:pt x="488" y="140"/>
                  </a:lnTo>
                  <a:lnTo>
                    <a:pt x="488" y="144"/>
                  </a:lnTo>
                  <a:lnTo>
                    <a:pt x="484" y="144"/>
                  </a:lnTo>
                  <a:lnTo>
                    <a:pt x="480" y="148"/>
                  </a:lnTo>
                  <a:lnTo>
                    <a:pt x="480" y="152"/>
                  </a:lnTo>
                  <a:lnTo>
                    <a:pt x="476" y="156"/>
                  </a:lnTo>
                  <a:lnTo>
                    <a:pt x="472" y="168"/>
                  </a:lnTo>
                  <a:lnTo>
                    <a:pt x="472" y="172"/>
                  </a:lnTo>
                  <a:lnTo>
                    <a:pt x="468" y="172"/>
                  </a:lnTo>
                  <a:lnTo>
                    <a:pt x="468" y="176"/>
                  </a:lnTo>
                  <a:lnTo>
                    <a:pt x="464" y="180"/>
                  </a:lnTo>
                  <a:lnTo>
                    <a:pt x="464" y="184"/>
                  </a:lnTo>
                  <a:lnTo>
                    <a:pt x="460" y="184"/>
                  </a:lnTo>
                  <a:lnTo>
                    <a:pt x="460" y="188"/>
                  </a:lnTo>
                  <a:lnTo>
                    <a:pt x="456" y="192"/>
                  </a:lnTo>
                  <a:lnTo>
                    <a:pt x="452" y="196"/>
                  </a:lnTo>
                  <a:lnTo>
                    <a:pt x="448" y="200"/>
                  </a:lnTo>
                  <a:lnTo>
                    <a:pt x="444" y="200"/>
                  </a:lnTo>
                  <a:lnTo>
                    <a:pt x="444" y="204"/>
                  </a:lnTo>
                  <a:lnTo>
                    <a:pt x="444" y="208"/>
                  </a:lnTo>
                  <a:lnTo>
                    <a:pt x="444" y="212"/>
                  </a:lnTo>
                  <a:lnTo>
                    <a:pt x="440" y="220"/>
                  </a:lnTo>
                  <a:lnTo>
                    <a:pt x="436" y="228"/>
                  </a:lnTo>
                  <a:lnTo>
                    <a:pt x="436" y="232"/>
                  </a:lnTo>
                  <a:lnTo>
                    <a:pt x="432" y="232"/>
                  </a:lnTo>
                  <a:lnTo>
                    <a:pt x="428" y="240"/>
                  </a:lnTo>
                  <a:lnTo>
                    <a:pt x="424" y="244"/>
                  </a:lnTo>
                  <a:lnTo>
                    <a:pt x="424" y="248"/>
                  </a:lnTo>
                  <a:lnTo>
                    <a:pt x="420" y="248"/>
                  </a:lnTo>
                  <a:lnTo>
                    <a:pt x="416" y="256"/>
                  </a:lnTo>
                  <a:lnTo>
                    <a:pt x="416" y="260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8" y="284"/>
                  </a:lnTo>
                  <a:lnTo>
                    <a:pt x="408" y="288"/>
                  </a:lnTo>
                  <a:lnTo>
                    <a:pt x="408" y="292"/>
                  </a:lnTo>
                  <a:lnTo>
                    <a:pt x="404" y="292"/>
                  </a:lnTo>
                  <a:lnTo>
                    <a:pt x="396" y="308"/>
                  </a:lnTo>
                  <a:lnTo>
                    <a:pt x="396" y="312"/>
                  </a:lnTo>
                  <a:lnTo>
                    <a:pt x="388" y="324"/>
                  </a:lnTo>
                  <a:lnTo>
                    <a:pt x="384" y="328"/>
                  </a:lnTo>
                  <a:lnTo>
                    <a:pt x="380" y="332"/>
                  </a:lnTo>
                  <a:lnTo>
                    <a:pt x="372" y="344"/>
                  </a:lnTo>
                  <a:lnTo>
                    <a:pt x="368" y="344"/>
                  </a:lnTo>
                  <a:lnTo>
                    <a:pt x="364" y="352"/>
                  </a:lnTo>
                  <a:lnTo>
                    <a:pt x="364" y="356"/>
                  </a:lnTo>
                  <a:lnTo>
                    <a:pt x="360" y="356"/>
                  </a:lnTo>
                  <a:lnTo>
                    <a:pt x="360" y="360"/>
                  </a:lnTo>
                  <a:lnTo>
                    <a:pt x="360" y="364"/>
                  </a:lnTo>
                  <a:lnTo>
                    <a:pt x="356" y="368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48" y="376"/>
                  </a:lnTo>
                  <a:lnTo>
                    <a:pt x="348" y="380"/>
                  </a:lnTo>
                  <a:lnTo>
                    <a:pt x="340" y="388"/>
                  </a:lnTo>
                  <a:lnTo>
                    <a:pt x="336" y="392"/>
                  </a:lnTo>
                  <a:lnTo>
                    <a:pt x="332" y="396"/>
                  </a:lnTo>
                  <a:lnTo>
                    <a:pt x="332" y="400"/>
                  </a:lnTo>
                  <a:lnTo>
                    <a:pt x="328" y="400"/>
                  </a:lnTo>
                  <a:lnTo>
                    <a:pt x="328" y="404"/>
                  </a:lnTo>
                  <a:lnTo>
                    <a:pt x="324" y="408"/>
                  </a:lnTo>
                  <a:lnTo>
                    <a:pt x="316" y="416"/>
                  </a:lnTo>
                  <a:lnTo>
                    <a:pt x="312" y="416"/>
                  </a:lnTo>
                  <a:lnTo>
                    <a:pt x="308" y="424"/>
                  </a:lnTo>
                  <a:lnTo>
                    <a:pt x="304" y="424"/>
                  </a:lnTo>
                  <a:lnTo>
                    <a:pt x="304" y="428"/>
                  </a:lnTo>
                  <a:lnTo>
                    <a:pt x="296" y="436"/>
                  </a:lnTo>
                  <a:lnTo>
                    <a:pt x="292" y="440"/>
                  </a:lnTo>
                  <a:lnTo>
                    <a:pt x="280" y="452"/>
                  </a:lnTo>
                  <a:lnTo>
                    <a:pt x="276" y="456"/>
                  </a:lnTo>
                  <a:lnTo>
                    <a:pt x="272" y="460"/>
                  </a:lnTo>
                  <a:lnTo>
                    <a:pt x="264" y="468"/>
                  </a:lnTo>
                  <a:lnTo>
                    <a:pt x="264" y="472"/>
                  </a:lnTo>
                  <a:lnTo>
                    <a:pt x="260" y="472"/>
                  </a:lnTo>
                  <a:lnTo>
                    <a:pt x="256" y="476"/>
                  </a:lnTo>
                  <a:lnTo>
                    <a:pt x="252" y="480"/>
                  </a:lnTo>
                  <a:lnTo>
                    <a:pt x="248" y="480"/>
                  </a:lnTo>
                  <a:lnTo>
                    <a:pt x="248" y="484"/>
                  </a:lnTo>
                  <a:lnTo>
                    <a:pt x="244" y="484"/>
                  </a:lnTo>
                  <a:lnTo>
                    <a:pt x="236" y="488"/>
                  </a:lnTo>
                  <a:lnTo>
                    <a:pt x="232" y="492"/>
                  </a:lnTo>
                  <a:lnTo>
                    <a:pt x="220" y="496"/>
                  </a:lnTo>
                  <a:lnTo>
                    <a:pt x="216" y="500"/>
                  </a:lnTo>
                  <a:lnTo>
                    <a:pt x="212" y="500"/>
                  </a:lnTo>
                  <a:lnTo>
                    <a:pt x="208" y="504"/>
                  </a:lnTo>
                  <a:lnTo>
                    <a:pt x="204" y="504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196" y="512"/>
                  </a:lnTo>
                  <a:lnTo>
                    <a:pt x="184" y="520"/>
                  </a:lnTo>
                  <a:lnTo>
                    <a:pt x="180" y="524"/>
                  </a:lnTo>
                  <a:lnTo>
                    <a:pt x="172" y="528"/>
                  </a:lnTo>
                  <a:lnTo>
                    <a:pt x="160" y="536"/>
                  </a:lnTo>
                  <a:lnTo>
                    <a:pt x="160" y="540"/>
                  </a:lnTo>
                  <a:lnTo>
                    <a:pt x="156" y="544"/>
                  </a:lnTo>
                  <a:lnTo>
                    <a:pt x="152" y="548"/>
                  </a:lnTo>
                  <a:lnTo>
                    <a:pt x="148" y="552"/>
                  </a:lnTo>
                  <a:lnTo>
                    <a:pt x="144" y="552"/>
                  </a:lnTo>
                  <a:lnTo>
                    <a:pt x="136" y="560"/>
                  </a:lnTo>
                  <a:lnTo>
                    <a:pt x="128" y="568"/>
                  </a:lnTo>
                  <a:lnTo>
                    <a:pt x="120" y="576"/>
                  </a:lnTo>
                  <a:lnTo>
                    <a:pt x="116" y="580"/>
                  </a:lnTo>
                  <a:lnTo>
                    <a:pt x="108" y="588"/>
                  </a:lnTo>
                  <a:lnTo>
                    <a:pt x="104" y="592"/>
                  </a:lnTo>
                  <a:lnTo>
                    <a:pt x="96" y="600"/>
                  </a:lnTo>
                  <a:lnTo>
                    <a:pt x="92" y="604"/>
                  </a:lnTo>
                  <a:lnTo>
                    <a:pt x="92" y="608"/>
                  </a:lnTo>
                  <a:lnTo>
                    <a:pt x="88" y="608"/>
                  </a:lnTo>
                  <a:lnTo>
                    <a:pt x="84" y="612"/>
                  </a:lnTo>
                  <a:lnTo>
                    <a:pt x="80" y="616"/>
                  </a:lnTo>
                  <a:lnTo>
                    <a:pt x="80" y="620"/>
                  </a:lnTo>
                  <a:lnTo>
                    <a:pt x="76" y="624"/>
                  </a:lnTo>
                  <a:lnTo>
                    <a:pt x="72" y="624"/>
                  </a:lnTo>
                  <a:lnTo>
                    <a:pt x="68" y="632"/>
                  </a:lnTo>
                  <a:lnTo>
                    <a:pt x="64" y="636"/>
                  </a:lnTo>
                  <a:lnTo>
                    <a:pt x="60" y="640"/>
                  </a:lnTo>
                  <a:lnTo>
                    <a:pt x="56" y="644"/>
                  </a:lnTo>
                  <a:lnTo>
                    <a:pt x="52" y="652"/>
                  </a:lnTo>
                  <a:lnTo>
                    <a:pt x="48" y="656"/>
                  </a:lnTo>
                  <a:lnTo>
                    <a:pt x="44" y="668"/>
                  </a:lnTo>
                  <a:lnTo>
                    <a:pt x="36" y="676"/>
                  </a:lnTo>
                  <a:lnTo>
                    <a:pt x="36" y="680"/>
                  </a:lnTo>
                  <a:lnTo>
                    <a:pt x="32" y="684"/>
                  </a:lnTo>
                  <a:lnTo>
                    <a:pt x="32" y="680"/>
                  </a:lnTo>
                  <a:lnTo>
                    <a:pt x="20" y="668"/>
                  </a:lnTo>
                  <a:lnTo>
                    <a:pt x="12" y="652"/>
                  </a:lnTo>
                  <a:lnTo>
                    <a:pt x="4" y="644"/>
                  </a:lnTo>
                  <a:lnTo>
                    <a:pt x="0" y="600"/>
                  </a:lnTo>
                  <a:lnTo>
                    <a:pt x="0" y="536"/>
                  </a:lnTo>
                  <a:lnTo>
                    <a:pt x="0" y="484"/>
                  </a:lnTo>
                  <a:lnTo>
                    <a:pt x="0" y="464"/>
                  </a:lnTo>
                  <a:lnTo>
                    <a:pt x="0" y="456"/>
                  </a:lnTo>
                  <a:lnTo>
                    <a:pt x="16" y="444"/>
                  </a:lnTo>
                  <a:lnTo>
                    <a:pt x="20" y="440"/>
                  </a:lnTo>
                  <a:lnTo>
                    <a:pt x="44" y="408"/>
                  </a:lnTo>
                  <a:lnTo>
                    <a:pt x="48" y="400"/>
                  </a:lnTo>
                  <a:lnTo>
                    <a:pt x="48" y="396"/>
                  </a:lnTo>
                  <a:lnTo>
                    <a:pt x="52" y="396"/>
                  </a:lnTo>
                  <a:lnTo>
                    <a:pt x="56" y="39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275"/>
            <p:cNvSpPr>
              <a:spLocks/>
            </p:cNvSpPr>
            <p:nvPr/>
          </p:nvSpPr>
          <p:spPr bwMode="auto">
            <a:xfrm>
              <a:off x="1994" y="1642"/>
              <a:ext cx="100" cy="252"/>
            </a:xfrm>
            <a:custGeom>
              <a:avLst/>
              <a:gdLst>
                <a:gd name="T0" fmla="*/ 92 w 100"/>
                <a:gd name="T1" fmla="*/ 188 h 252"/>
                <a:gd name="T2" fmla="*/ 88 w 100"/>
                <a:gd name="T3" fmla="*/ 208 h 252"/>
                <a:gd name="T4" fmla="*/ 88 w 100"/>
                <a:gd name="T5" fmla="*/ 224 h 252"/>
                <a:gd name="T6" fmla="*/ 92 w 100"/>
                <a:gd name="T7" fmla="*/ 228 h 252"/>
                <a:gd name="T8" fmla="*/ 100 w 100"/>
                <a:gd name="T9" fmla="*/ 244 h 252"/>
                <a:gd name="T10" fmla="*/ 92 w 100"/>
                <a:gd name="T11" fmla="*/ 248 h 252"/>
                <a:gd name="T12" fmla="*/ 80 w 100"/>
                <a:gd name="T13" fmla="*/ 252 h 252"/>
                <a:gd name="T14" fmla="*/ 64 w 100"/>
                <a:gd name="T15" fmla="*/ 252 h 252"/>
                <a:gd name="T16" fmla="*/ 52 w 100"/>
                <a:gd name="T17" fmla="*/ 244 h 252"/>
                <a:gd name="T18" fmla="*/ 44 w 100"/>
                <a:gd name="T19" fmla="*/ 228 h 252"/>
                <a:gd name="T20" fmla="*/ 40 w 100"/>
                <a:gd name="T21" fmla="*/ 220 h 252"/>
                <a:gd name="T22" fmla="*/ 36 w 100"/>
                <a:gd name="T23" fmla="*/ 208 h 252"/>
                <a:gd name="T24" fmla="*/ 40 w 100"/>
                <a:gd name="T25" fmla="*/ 196 h 252"/>
                <a:gd name="T26" fmla="*/ 36 w 100"/>
                <a:gd name="T27" fmla="*/ 188 h 252"/>
                <a:gd name="T28" fmla="*/ 36 w 100"/>
                <a:gd name="T29" fmla="*/ 180 h 252"/>
                <a:gd name="T30" fmla="*/ 40 w 100"/>
                <a:gd name="T31" fmla="*/ 152 h 252"/>
                <a:gd name="T32" fmla="*/ 44 w 100"/>
                <a:gd name="T33" fmla="*/ 144 h 252"/>
                <a:gd name="T34" fmla="*/ 40 w 100"/>
                <a:gd name="T35" fmla="*/ 132 h 252"/>
                <a:gd name="T36" fmla="*/ 28 w 100"/>
                <a:gd name="T37" fmla="*/ 124 h 252"/>
                <a:gd name="T38" fmla="*/ 32 w 100"/>
                <a:gd name="T39" fmla="*/ 116 h 252"/>
                <a:gd name="T40" fmla="*/ 32 w 100"/>
                <a:gd name="T41" fmla="*/ 104 h 252"/>
                <a:gd name="T42" fmla="*/ 36 w 100"/>
                <a:gd name="T43" fmla="*/ 96 h 252"/>
                <a:gd name="T44" fmla="*/ 28 w 100"/>
                <a:gd name="T45" fmla="*/ 84 h 252"/>
                <a:gd name="T46" fmla="*/ 20 w 100"/>
                <a:gd name="T47" fmla="*/ 88 h 252"/>
                <a:gd name="T48" fmla="*/ 20 w 100"/>
                <a:gd name="T49" fmla="*/ 76 h 252"/>
                <a:gd name="T50" fmla="*/ 28 w 100"/>
                <a:gd name="T51" fmla="*/ 52 h 252"/>
                <a:gd name="T52" fmla="*/ 28 w 100"/>
                <a:gd name="T53" fmla="*/ 44 h 252"/>
                <a:gd name="T54" fmla="*/ 20 w 100"/>
                <a:gd name="T55" fmla="*/ 36 h 252"/>
                <a:gd name="T56" fmla="*/ 8 w 100"/>
                <a:gd name="T57" fmla="*/ 28 h 252"/>
                <a:gd name="T58" fmla="*/ 4 w 100"/>
                <a:gd name="T59" fmla="*/ 20 h 252"/>
                <a:gd name="T60" fmla="*/ 8 w 100"/>
                <a:gd name="T61" fmla="*/ 4 h 252"/>
                <a:gd name="T62" fmla="*/ 4 w 100"/>
                <a:gd name="T63" fmla="*/ 0 h 252"/>
                <a:gd name="T64" fmla="*/ 20 w 100"/>
                <a:gd name="T65" fmla="*/ 4 h 252"/>
                <a:gd name="T66" fmla="*/ 36 w 100"/>
                <a:gd name="T67" fmla="*/ 8 h 252"/>
                <a:gd name="T68" fmla="*/ 44 w 100"/>
                <a:gd name="T69" fmla="*/ 8 h 252"/>
                <a:gd name="T70" fmla="*/ 52 w 100"/>
                <a:gd name="T71" fmla="*/ 12 h 252"/>
                <a:gd name="T72" fmla="*/ 48 w 100"/>
                <a:gd name="T73" fmla="*/ 24 h 252"/>
                <a:gd name="T74" fmla="*/ 48 w 100"/>
                <a:gd name="T75" fmla="*/ 40 h 252"/>
                <a:gd name="T76" fmla="*/ 72 w 100"/>
                <a:gd name="T77" fmla="*/ 56 h 252"/>
                <a:gd name="T78" fmla="*/ 76 w 100"/>
                <a:gd name="T79" fmla="*/ 76 h 252"/>
                <a:gd name="T80" fmla="*/ 80 w 100"/>
                <a:gd name="T81" fmla="*/ 84 h 252"/>
                <a:gd name="T82" fmla="*/ 80 w 100"/>
                <a:gd name="T83" fmla="*/ 96 h 252"/>
                <a:gd name="T84" fmla="*/ 88 w 100"/>
                <a:gd name="T85" fmla="*/ 100 h 252"/>
                <a:gd name="T86" fmla="*/ 88 w 100"/>
                <a:gd name="T87" fmla="*/ 116 h 252"/>
                <a:gd name="T88" fmla="*/ 88 w 100"/>
                <a:gd name="T89" fmla="*/ 136 h 252"/>
                <a:gd name="T90" fmla="*/ 92 w 100"/>
                <a:gd name="T91" fmla="*/ 160 h 252"/>
                <a:gd name="T92" fmla="*/ 92 w 100"/>
                <a:gd name="T93" fmla="*/ 18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252">
                  <a:moveTo>
                    <a:pt x="92" y="180"/>
                  </a:moveTo>
                  <a:lnTo>
                    <a:pt x="92" y="184"/>
                  </a:lnTo>
                  <a:lnTo>
                    <a:pt x="92" y="188"/>
                  </a:lnTo>
                  <a:lnTo>
                    <a:pt x="92" y="192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88" y="212"/>
                  </a:lnTo>
                  <a:lnTo>
                    <a:pt x="88" y="220"/>
                  </a:lnTo>
                  <a:lnTo>
                    <a:pt x="88" y="224"/>
                  </a:lnTo>
                  <a:lnTo>
                    <a:pt x="88" y="228"/>
                  </a:lnTo>
                  <a:lnTo>
                    <a:pt x="92" y="232"/>
                  </a:lnTo>
                  <a:lnTo>
                    <a:pt x="92" y="228"/>
                  </a:lnTo>
                  <a:lnTo>
                    <a:pt x="92" y="232"/>
                  </a:lnTo>
                  <a:lnTo>
                    <a:pt x="96" y="236"/>
                  </a:lnTo>
                  <a:lnTo>
                    <a:pt x="100" y="244"/>
                  </a:lnTo>
                  <a:lnTo>
                    <a:pt x="96" y="244"/>
                  </a:lnTo>
                  <a:lnTo>
                    <a:pt x="92" y="244"/>
                  </a:lnTo>
                  <a:lnTo>
                    <a:pt x="92" y="248"/>
                  </a:lnTo>
                  <a:lnTo>
                    <a:pt x="88" y="248"/>
                  </a:lnTo>
                  <a:lnTo>
                    <a:pt x="80" y="248"/>
                  </a:lnTo>
                  <a:lnTo>
                    <a:pt x="80" y="252"/>
                  </a:lnTo>
                  <a:lnTo>
                    <a:pt x="72" y="252"/>
                  </a:lnTo>
                  <a:lnTo>
                    <a:pt x="68" y="252"/>
                  </a:lnTo>
                  <a:lnTo>
                    <a:pt x="64" y="252"/>
                  </a:lnTo>
                  <a:lnTo>
                    <a:pt x="60" y="248"/>
                  </a:lnTo>
                  <a:lnTo>
                    <a:pt x="60" y="244"/>
                  </a:lnTo>
                  <a:lnTo>
                    <a:pt x="52" y="244"/>
                  </a:lnTo>
                  <a:lnTo>
                    <a:pt x="48" y="236"/>
                  </a:lnTo>
                  <a:lnTo>
                    <a:pt x="44" y="232"/>
                  </a:lnTo>
                  <a:lnTo>
                    <a:pt x="44" y="228"/>
                  </a:lnTo>
                  <a:lnTo>
                    <a:pt x="40" y="228"/>
                  </a:lnTo>
                  <a:lnTo>
                    <a:pt x="40" y="224"/>
                  </a:lnTo>
                  <a:lnTo>
                    <a:pt x="40" y="220"/>
                  </a:lnTo>
                  <a:lnTo>
                    <a:pt x="36" y="216"/>
                  </a:lnTo>
                  <a:lnTo>
                    <a:pt x="36" y="212"/>
                  </a:lnTo>
                  <a:lnTo>
                    <a:pt x="36" y="208"/>
                  </a:lnTo>
                  <a:lnTo>
                    <a:pt x="40" y="208"/>
                  </a:lnTo>
                  <a:lnTo>
                    <a:pt x="40" y="200"/>
                  </a:lnTo>
                  <a:lnTo>
                    <a:pt x="40" y="196"/>
                  </a:lnTo>
                  <a:lnTo>
                    <a:pt x="40" y="192"/>
                  </a:lnTo>
                  <a:lnTo>
                    <a:pt x="40" y="188"/>
                  </a:lnTo>
                  <a:lnTo>
                    <a:pt x="36" y="188"/>
                  </a:lnTo>
                  <a:lnTo>
                    <a:pt x="32" y="184"/>
                  </a:lnTo>
                  <a:lnTo>
                    <a:pt x="32" y="180"/>
                  </a:lnTo>
                  <a:lnTo>
                    <a:pt x="36" y="180"/>
                  </a:lnTo>
                  <a:lnTo>
                    <a:pt x="40" y="172"/>
                  </a:lnTo>
                  <a:lnTo>
                    <a:pt x="40" y="164"/>
                  </a:lnTo>
                  <a:lnTo>
                    <a:pt x="40" y="152"/>
                  </a:lnTo>
                  <a:lnTo>
                    <a:pt x="40" y="148"/>
                  </a:lnTo>
                  <a:lnTo>
                    <a:pt x="40" y="144"/>
                  </a:lnTo>
                  <a:lnTo>
                    <a:pt x="44" y="144"/>
                  </a:lnTo>
                  <a:lnTo>
                    <a:pt x="44" y="140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36" y="132"/>
                  </a:lnTo>
                  <a:lnTo>
                    <a:pt x="32" y="128"/>
                  </a:lnTo>
                  <a:lnTo>
                    <a:pt x="28" y="124"/>
                  </a:lnTo>
                  <a:lnTo>
                    <a:pt x="28" y="120"/>
                  </a:lnTo>
                  <a:lnTo>
                    <a:pt x="32" y="120"/>
                  </a:lnTo>
                  <a:lnTo>
                    <a:pt x="32" y="116"/>
                  </a:lnTo>
                  <a:lnTo>
                    <a:pt x="36" y="112"/>
                  </a:lnTo>
                  <a:lnTo>
                    <a:pt x="32" y="108"/>
                  </a:lnTo>
                  <a:lnTo>
                    <a:pt x="32" y="104"/>
                  </a:lnTo>
                  <a:lnTo>
                    <a:pt x="32" y="100"/>
                  </a:lnTo>
                  <a:lnTo>
                    <a:pt x="36" y="100"/>
                  </a:lnTo>
                  <a:lnTo>
                    <a:pt x="36" y="96"/>
                  </a:lnTo>
                  <a:lnTo>
                    <a:pt x="36" y="88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4" y="84"/>
                  </a:lnTo>
                  <a:lnTo>
                    <a:pt x="24" y="88"/>
                  </a:lnTo>
                  <a:lnTo>
                    <a:pt x="20" y="88"/>
                  </a:lnTo>
                  <a:lnTo>
                    <a:pt x="20" y="84"/>
                  </a:lnTo>
                  <a:lnTo>
                    <a:pt x="20" y="80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8" y="56"/>
                  </a:lnTo>
                  <a:lnTo>
                    <a:pt x="28" y="52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28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2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60" y="48"/>
                  </a:lnTo>
                  <a:lnTo>
                    <a:pt x="68" y="52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76" y="64"/>
                  </a:lnTo>
                  <a:lnTo>
                    <a:pt x="76" y="76"/>
                  </a:lnTo>
                  <a:lnTo>
                    <a:pt x="76" y="80"/>
                  </a:lnTo>
                  <a:lnTo>
                    <a:pt x="76" y="84"/>
                  </a:lnTo>
                  <a:lnTo>
                    <a:pt x="80" y="84"/>
                  </a:lnTo>
                  <a:lnTo>
                    <a:pt x="80" y="88"/>
                  </a:lnTo>
                  <a:lnTo>
                    <a:pt x="80" y="92"/>
                  </a:lnTo>
                  <a:lnTo>
                    <a:pt x="80" y="96"/>
                  </a:lnTo>
                  <a:lnTo>
                    <a:pt x="84" y="96"/>
                  </a:lnTo>
                  <a:lnTo>
                    <a:pt x="84" y="100"/>
                  </a:lnTo>
                  <a:lnTo>
                    <a:pt x="88" y="100"/>
                  </a:lnTo>
                  <a:lnTo>
                    <a:pt x="88" y="104"/>
                  </a:lnTo>
                  <a:lnTo>
                    <a:pt x="88" y="108"/>
                  </a:lnTo>
                  <a:lnTo>
                    <a:pt x="88" y="116"/>
                  </a:lnTo>
                  <a:lnTo>
                    <a:pt x="88" y="120"/>
                  </a:lnTo>
                  <a:lnTo>
                    <a:pt x="88" y="128"/>
                  </a:lnTo>
                  <a:lnTo>
                    <a:pt x="88" y="136"/>
                  </a:lnTo>
                  <a:lnTo>
                    <a:pt x="88" y="140"/>
                  </a:lnTo>
                  <a:lnTo>
                    <a:pt x="92" y="140"/>
                  </a:lnTo>
                  <a:lnTo>
                    <a:pt x="92" y="160"/>
                  </a:lnTo>
                  <a:lnTo>
                    <a:pt x="92" y="172"/>
                  </a:lnTo>
                  <a:lnTo>
                    <a:pt x="92" y="176"/>
                  </a:lnTo>
                  <a:lnTo>
                    <a:pt x="92" y="18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276"/>
            <p:cNvSpPr>
              <a:spLocks noEditPoints="1"/>
            </p:cNvSpPr>
            <p:nvPr/>
          </p:nvSpPr>
          <p:spPr bwMode="auto">
            <a:xfrm>
              <a:off x="2378" y="326"/>
              <a:ext cx="204" cy="360"/>
            </a:xfrm>
            <a:custGeom>
              <a:avLst/>
              <a:gdLst>
                <a:gd name="T0" fmla="*/ 12 w 204"/>
                <a:gd name="T1" fmla="*/ 160 h 360"/>
                <a:gd name="T2" fmla="*/ 20 w 204"/>
                <a:gd name="T3" fmla="*/ 148 h 360"/>
                <a:gd name="T4" fmla="*/ 36 w 204"/>
                <a:gd name="T5" fmla="*/ 136 h 360"/>
                <a:gd name="T6" fmla="*/ 44 w 204"/>
                <a:gd name="T7" fmla="*/ 112 h 360"/>
                <a:gd name="T8" fmla="*/ 40 w 204"/>
                <a:gd name="T9" fmla="*/ 100 h 360"/>
                <a:gd name="T10" fmla="*/ 40 w 204"/>
                <a:gd name="T11" fmla="*/ 84 h 360"/>
                <a:gd name="T12" fmla="*/ 40 w 204"/>
                <a:gd name="T13" fmla="*/ 68 h 360"/>
                <a:gd name="T14" fmla="*/ 44 w 204"/>
                <a:gd name="T15" fmla="*/ 52 h 360"/>
                <a:gd name="T16" fmla="*/ 36 w 204"/>
                <a:gd name="T17" fmla="*/ 40 h 360"/>
                <a:gd name="T18" fmla="*/ 56 w 204"/>
                <a:gd name="T19" fmla="*/ 28 h 360"/>
                <a:gd name="T20" fmla="*/ 64 w 204"/>
                <a:gd name="T21" fmla="*/ 20 h 360"/>
                <a:gd name="T22" fmla="*/ 76 w 204"/>
                <a:gd name="T23" fmla="*/ 12 h 360"/>
                <a:gd name="T24" fmla="*/ 104 w 204"/>
                <a:gd name="T25" fmla="*/ 4 h 360"/>
                <a:gd name="T26" fmla="*/ 116 w 204"/>
                <a:gd name="T27" fmla="*/ 8 h 360"/>
                <a:gd name="T28" fmla="*/ 120 w 204"/>
                <a:gd name="T29" fmla="*/ 8 h 360"/>
                <a:gd name="T30" fmla="*/ 140 w 204"/>
                <a:gd name="T31" fmla="*/ 8 h 360"/>
                <a:gd name="T32" fmla="*/ 136 w 204"/>
                <a:gd name="T33" fmla="*/ 16 h 360"/>
                <a:gd name="T34" fmla="*/ 136 w 204"/>
                <a:gd name="T35" fmla="*/ 28 h 360"/>
                <a:gd name="T36" fmla="*/ 152 w 204"/>
                <a:gd name="T37" fmla="*/ 32 h 360"/>
                <a:gd name="T38" fmla="*/ 164 w 204"/>
                <a:gd name="T39" fmla="*/ 24 h 360"/>
                <a:gd name="T40" fmla="*/ 180 w 204"/>
                <a:gd name="T41" fmla="*/ 24 h 360"/>
                <a:gd name="T42" fmla="*/ 168 w 204"/>
                <a:gd name="T43" fmla="*/ 40 h 360"/>
                <a:gd name="T44" fmla="*/ 156 w 204"/>
                <a:gd name="T45" fmla="*/ 48 h 360"/>
                <a:gd name="T46" fmla="*/ 148 w 204"/>
                <a:gd name="T47" fmla="*/ 56 h 360"/>
                <a:gd name="T48" fmla="*/ 152 w 204"/>
                <a:gd name="T49" fmla="*/ 72 h 360"/>
                <a:gd name="T50" fmla="*/ 168 w 204"/>
                <a:gd name="T51" fmla="*/ 84 h 360"/>
                <a:gd name="T52" fmla="*/ 176 w 204"/>
                <a:gd name="T53" fmla="*/ 92 h 360"/>
                <a:gd name="T54" fmla="*/ 184 w 204"/>
                <a:gd name="T55" fmla="*/ 108 h 360"/>
                <a:gd name="T56" fmla="*/ 172 w 204"/>
                <a:gd name="T57" fmla="*/ 124 h 360"/>
                <a:gd name="T58" fmla="*/ 156 w 204"/>
                <a:gd name="T59" fmla="*/ 136 h 360"/>
                <a:gd name="T60" fmla="*/ 148 w 204"/>
                <a:gd name="T61" fmla="*/ 148 h 360"/>
                <a:gd name="T62" fmla="*/ 128 w 204"/>
                <a:gd name="T63" fmla="*/ 164 h 360"/>
                <a:gd name="T64" fmla="*/ 136 w 204"/>
                <a:gd name="T65" fmla="*/ 176 h 360"/>
                <a:gd name="T66" fmla="*/ 148 w 204"/>
                <a:gd name="T67" fmla="*/ 188 h 360"/>
                <a:gd name="T68" fmla="*/ 164 w 204"/>
                <a:gd name="T69" fmla="*/ 184 h 360"/>
                <a:gd name="T70" fmla="*/ 164 w 204"/>
                <a:gd name="T71" fmla="*/ 196 h 360"/>
                <a:gd name="T72" fmla="*/ 180 w 204"/>
                <a:gd name="T73" fmla="*/ 188 h 360"/>
                <a:gd name="T74" fmla="*/ 180 w 204"/>
                <a:gd name="T75" fmla="*/ 196 h 360"/>
                <a:gd name="T76" fmla="*/ 196 w 204"/>
                <a:gd name="T77" fmla="*/ 212 h 360"/>
                <a:gd name="T78" fmla="*/ 204 w 204"/>
                <a:gd name="T79" fmla="*/ 216 h 360"/>
                <a:gd name="T80" fmla="*/ 200 w 204"/>
                <a:gd name="T81" fmla="*/ 236 h 360"/>
                <a:gd name="T82" fmla="*/ 204 w 204"/>
                <a:gd name="T83" fmla="*/ 248 h 360"/>
                <a:gd name="T84" fmla="*/ 184 w 204"/>
                <a:gd name="T85" fmla="*/ 256 h 360"/>
                <a:gd name="T86" fmla="*/ 168 w 204"/>
                <a:gd name="T87" fmla="*/ 268 h 360"/>
                <a:gd name="T88" fmla="*/ 152 w 204"/>
                <a:gd name="T89" fmla="*/ 284 h 360"/>
                <a:gd name="T90" fmla="*/ 132 w 204"/>
                <a:gd name="T91" fmla="*/ 296 h 360"/>
                <a:gd name="T92" fmla="*/ 140 w 204"/>
                <a:gd name="T93" fmla="*/ 316 h 360"/>
                <a:gd name="T94" fmla="*/ 132 w 204"/>
                <a:gd name="T95" fmla="*/ 340 h 360"/>
                <a:gd name="T96" fmla="*/ 108 w 204"/>
                <a:gd name="T97" fmla="*/ 356 h 360"/>
                <a:gd name="T98" fmla="*/ 96 w 204"/>
                <a:gd name="T99" fmla="*/ 340 h 360"/>
                <a:gd name="T100" fmla="*/ 88 w 204"/>
                <a:gd name="T101" fmla="*/ 296 h 360"/>
                <a:gd name="T102" fmla="*/ 80 w 204"/>
                <a:gd name="T103" fmla="*/ 264 h 360"/>
                <a:gd name="T104" fmla="*/ 52 w 204"/>
                <a:gd name="T105" fmla="*/ 248 h 360"/>
                <a:gd name="T106" fmla="*/ 44 w 204"/>
                <a:gd name="T107" fmla="*/ 232 h 360"/>
                <a:gd name="T108" fmla="*/ 32 w 204"/>
                <a:gd name="T109" fmla="*/ 220 h 360"/>
                <a:gd name="T110" fmla="*/ 12 w 204"/>
                <a:gd name="T111" fmla="*/ 208 h 360"/>
                <a:gd name="T112" fmla="*/ 4 w 204"/>
                <a:gd name="T113" fmla="*/ 184 h 360"/>
                <a:gd name="T114" fmla="*/ 0 w 204"/>
                <a:gd name="T115" fmla="*/ 168 h 360"/>
                <a:gd name="T116" fmla="*/ 188 w 204"/>
                <a:gd name="T117" fmla="*/ 128 h 360"/>
                <a:gd name="T118" fmla="*/ 184 w 204"/>
                <a:gd name="T119" fmla="*/ 132 h 360"/>
                <a:gd name="T120" fmla="*/ 164 w 204"/>
                <a:gd name="T121" fmla="*/ 184 h 360"/>
                <a:gd name="T122" fmla="*/ 172 w 204"/>
                <a:gd name="T123" fmla="*/ 176 h 360"/>
                <a:gd name="T124" fmla="*/ 172 w 204"/>
                <a:gd name="T125" fmla="*/ 18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360">
                  <a:moveTo>
                    <a:pt x="0" y="164"/>
                  </a:moveTo>
                  <a:lnTo>
                    <a:pt x="4" y="164"/>
                  </a:lnTo>
                  <a:lnTo>
                    <a:pt x="8" y="160"/>
                  </a:lnTo>
                  <a:lnTo>
                    <a:pt x="12" y="160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16" y="152"/>
                  </a:lnTo>
                  <a:lnTo>
                    <a:pt x="20" y="148"/>
                  </a:lnTo>
                  <a:lnTo>
                    <a:pt x="28" y="144"/>
                  </a:lnTo>
                  <a:lnTo>
                    <a:pt x="32" y="144"/>
                  </a:lnTo>
                  <a:lnTo>
                    <a:pt x="40" y="136"/>
                  </a:lnTo>
                  <a:lnTo>
                    <a:pt x="36" y="136"/>
                  </a:lnTo>
                  <a:lnTo>
                    <a:pt x="40" y="132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44" y="112"/>
                  </a:lnTo>
                  <a:lnTo>
                    <a:pt x="44" y="108"/>
                  </a:lnTo>
                  <a:lnTo>
                    <a:pt x="44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40" y="96"/>
                  </a:lnTo>
                  <a:lnTo>
                    <a:pt x="44" y="88"/>
                  </a:lnTo>
                  <a:lnTo>
                    <a:pt x="44" y="84"/>
                  </a:lnTo>
                  <a:lnTo>
                    <a:pt x="40" y="84"/>
                  </a:lnTo>
                  <a:lnTo>
                    <a:pt x="40" y="80"/>
                  </a:lnTo>
                  <a:lnTo>
                    <a:pt x="40" y="76"/>
                  </a:lnTo>
                  <a:lnTo>
                    <a:pt x="40" y="72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48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0"/>
                  </a:lnTo>
                  <a:lnTo>
                    <a:pt x="44" y="40"/>
                  </a:lnTo>
                  <a:lnTo>
                    <a:pt x="48" y="36"/>
                  </a:lnTo>
                  <a:lnTo>
                    <a:pt x="48" y="32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72" y="16"/>
                  </a:lnTo>
                  <a:lnTo>
                    <a:pt x="76" y="16"/>
                  </a:lnTo>
                  <a:lnTo>
                    <a:pt x="76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92" y="8"/>
                  </a:lnTo>
                  <a:lnTo>
                    <a:pt x="104" y="4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20" y="4"/>
                  </a:lnTo>
                  <a:lnTo>
                    <a:pt x="116" y="8"/>
                  </a:lnTo>
                  <a:lnTo>
                    <a:pt x="116" y="12"/>
                  </a:lnTo>
                  <a:lnTo>
                    <a:pt x="120" y="12"/>
                  </a:lnTo>
                  <a:lnTo>
                    <a:pt x="124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8" y="4"/>
                  </a:lnTo>
                  <a:lnTo>
                    <a:pt x="136" y="8"/>
                  </a:lnTo>
                  <a:lnTo>
                    <a:pt x="140" y="8"/>
                  </a:lnTo>
                  <a:lnTo>
                    <a:pt x="136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44" y="24"/>
                  </a:lnTo>
                  <a:lnTo>
                    <a:pt x="140" y="28"/>
                  </a:lnTo>
                  <a:lnTo>
                    <a:pt x="136" y="28"/>
                  </a:lnTo>
                  <a:lnTo>
                    <a:pt x="140" y="28"/>
                  </a:lnTo>
                  <a:lnTo>
                    <a:pt x="144" y="32"/>
                  </a:lnTo>
                  <a:lnTo>
                    <a:pt x="148" y="32"/>
                  </a:lnTo>
                  <a:lnTo>
                    <a:pt x="152" y="32"/>
                  </a:lnTo>
                  <a:lnTo>
                    <a:pt x="152" y="28"/>
                  </a:lnTo>
                  <a:lnTo>
                    <a:pt x="156" y="24"/>
                  </a:lnTo>
                  <a:lnTo>
                    <a:pt x="160" y="24"/>
                  </a:lnTo>
                  <a:lnTo>
                    <a:pt x="164" y="24"/>
                  </a:lnTo>
                  <a:lnTo>
                    <a:pt x="168" y="20"/>
                  </a:lnTo>
                  <a:lnTo>
                    <a:pt x="172" y="16"/>
                  </a:lnTo>
                  <a:lnTo>
                    <a:pt x="180" y="16"/>
                  </a:lnTo>
                  <a:lnTo>
                    <a:pt x="180" y="24"/>
                  </a:lnTo>
                  <a:lnTo>
                    <a:pt x="180" y="28"/>
                  </a:lnTo>
                  <a:lnTo>
                    <a:pt x="176" y="32"/>
                  </a:lnTo>
                  <a:lnTo>
                    <a:pt x="172" y="36"/>
                  </a:lnTo>
                  <a:lnTo>
                    <a:pt x="168" y="40"/>
                  </a:lnTo>
                  <a:lnTo>
                    <a:pt x="168" y="44"/>
                  </a:lnTo>
                  <a:lnTo>
                    <a:pt x="164" y="48"/>
                  </a:lnTo>
                  <a:lnTo>
                    <a:pt x="160" y="48"/>
                  </a:lnTo>
                  <a:lnTo>
                    <a:pt x="156" y="48"/>
                  </a:lnTo>
                  <a:lnTo>
                    <a:pt x="152" y="48"/>
                  </a:lnTo>
                  <a:lnTo>
                    <a:pt x="152" y="52"/>
                  </a:lnTo>
                  <a:lnTo>
                    <a:pt x="152" y="56"/>
                  </a:lnTo>
                  <a:lnTo>
                    <a:pt x="148" y="56"/>
                  </a:lnTo>
                  <a:lnTo>
                    <a:pt x="148" y="60"/>
                  </a:lnTo>
                  <a:lnTo>
                    <a:pt x="148" y="64"/>
                  </a:lnTo>
                  <a:lnTo>
                    <a:pt x="148" y="68"/>
                  </a:lnTo>
                  <a:lnTo>
                    <a:pt x="152" y="72"/>
                  </a:lnTo>
                  <a:lnTo>
                    <a:pt x="156" y="76"/>
                  </a:lnTo>
                  <a:lnTo>
                    <a:pt x="160" y="80"/>
                  </a:lnTo>
                  <a:lnTo>
                    <a:pt x="164" y="80"/>
                  </a:lnTo>
                  <a:lnTo>
                    <a:pt x="168" y="84"/>
                  </a:lnTo>
                  <a:lnTo>
                    <a:pt x="172" y="84"/>
                  </a:lnTo>
                  <a:lnTo>
                    <a:pt x="176" y="84"/>
                  </a:lnTo>
                  <a:lnTo>
                    <a:pt x="176" y="88"/>
                  </a:lnTo>
                  <a:lnTo>
                    <a:pt x="176" y="92"/>
                  </a:lnTo>
                  <a:lnTo>
                    <a:pt x="176" y="100"/>
                  </a:lnTo>
                  <a:lnTo>
                    <a:pt x="176" y="104"/>
                  </a:lnTo>
                  <a:lnTo>
                    <a:pt x="180" y="104"/>
                  </a:lnTo>
                  <a:lnTo>
                    <a:pt x="184" y="108"/>
                  </a:lnTo>
                  <a:lnTo>
                    <a:pt x="180" y="112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2" y="124"/>
                  </a:lnTo>
                  <a:lnTo>
                    <a:pt x="168" y="128"/>
                  </a:lnTo>
                  <a:lnTo>
                    <a:pt x="164" y="136"/>
                  </a:lnTo>
                  <a:lnTo>
                    <a:pt x="160" y="136"/>
                  </a:lnTo>
                  <a:lnTo>
                    <a:pt x="156" y="136"/>
                  </a:lnTo>
                  <a:lnTo>
                    <a:pt x="156" y="140"/>
                  </a:lnTo>
                  <a:lnTo>
                    <a:pt x="152" y="144"/>
                  </a:lnTo>
                  <a:lnTo>
                    <a:pt x="148" y="144"/>
                  </a:lnTo>
                  <a:lnTo>
                    <a:pt x="148" y="148"/>
                  </a:lnTo>
                  <a:lnTo>
                    <a:pt x="144" y="148"/>
                  </a:lnTo>
                  <a:lnTo>
                    <a:pt x="132" y="152"/>
                  </a:lnTo>
                  <a:lnTo>
                    <a:pt x="128" y="160"/>
                  </a:lnTo>
                  <a:lnTo>
                    <a:pt x="128" y="164"/>
                  </a:lnTo>
                  <a:lnTo>
                    <a:pt x="128" y="168"/>
                  </a:lnTo>
                  <a:lnTo>
                    <a:pt x="128" y="172"/>
                  </a:lnTo>
                  <a:lnTo>
                    <a:pt x="132" y="172"/>
                  </a:lnTo>
                  <a:lnTo>
                    <a:pt x="136" y="176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4" y="184"/>
                  </a:lnTo>
                  <a:lnTo>
                    <a:pt x="148" y="188"/>
                  </a:lnTo>
                  <a:lnTo>
                    <a:pt x="152" y="188"/>
                  </a:lnTo>
                  <a:lnTo>
                    <a:pt x="156" y="184"/>
                  </a:lnTo>
                  <a:lnTo>
                    <a:pt x="160" y="184"/>
                  </a:lnTo>
                  <a:lnTo>
                    <a:pt x="164" y="184"/>
                  </a:lnTo>
                  <a:lnTo>
                    <a:pt x="164" y="188"/>
                  </a:lnTo>
                  <a:lnTo>
                    <a:pt x="160" y="192"/>
                  </a:lnTo>
                  <a:lnTo>
                    <a:pt x="160" y="196"/>
                  </a:lnTo>
                  <a:lnTo>
                    <a:pt x="164" y="196"/>
                  </a:lnTo>
                  <a:lnTo>
                    <a:pt x="172" y="192"/>
                  </a:lnTo>
                  <a:lnTo>
                    <a:pt x="172" y="188"/>
                  </a:lnTo>
                  <a:lnTo>
                    <a:pt x="176" y="188"/>
                  </a:lnTo>
                  <a:lnTo>
                    <a:pt x="180" y="188"/>
                  </a:lnTo>
                  <a:lnTo>
                    <a:pt x="180" y="192"/>
                  </a:lnTo>
                  <a:lnTo>
                    <a:pt x="184" y="192"/>
                  </a:lnTo>
                  <a:lnTo>
                    <a:pt x="184" y="196"/>
                  </a:lnTo>
                  <a:lnTo>
                    <a:pt x="180" y="196"/>
                  </a:lnTo>
                  <a:lnTo>
                    <a:pt x="184" y="204"/>
                  </a:lnTo>
                  <a:lnTo>
                    <a:pt x="184" y="208"/>
                  </a:lnTo>
                  <a:lnTo>
                    <a:pt x="192" y="212"/>
                  </a:lnTo>
                  <a:lnTo>
                    <a:pt x="196" y="212"/>
                  </a:lnTo>
                  <a:lnTo>
                    <a:pt x="200" y="208"/>
                  </a:lnTo>
                  <a:lnTo>
                    <a:pt x="200" y="212"/>
                  </a:lnTo>
                  <a:lnTo>
                    <a:pt x="204" y="212"/>
                  </a:lnTo>
                  <a:lnTo>
                    <a:pt x="204" y="216"/>
                  </a:lnTo>
                  <a:lnTo>
                    <a:pt x="200" y="216"/>
                  </a:lnTo>
                  <a:lnTo>
                    <a:pt x="200" y="224"/>
                  </a:lnTo>
                  <a:lnTo>
                    <a:pt x="200" y="228"/>
                  </a:lnTo>
                  <a:lnTo>
                    <a:pt x="200" y="236"/>
                  </a:lnTo>
                  <a:lnTo>
                    <a:pt x="200" y="240"/>
                  </a:lnTo>
                  <a:lnTo>
                    <a:pt x="204" y="240"/>
                  </a:lnTo>
                  <a:lnTo>
                    <a:pt x="204" y="244"/>
                  </a:lnTo>
                  <a:lnTo>
                    <a:pt x="204" y="248"/>
                  </a:lnTo>
                  <a:lnTo>
                    <a:pt x="200" y="252"/>
                  </a:lnTo>
                  <a:lnTo>
                    <a:pt x="196" y="252"/>
                  </a:lnTo>
                  <a:lnTo>
                    <a:pt x="192" y="252"/>
                  </a:lnTo>
                  <a:lnTo>
                    <a:pt x="184" y="256"/>
                  </a:lnTo>
                  <a:lnTo>
                    <a:pt x="176" y="260"/>
                  </a:lnTo>
                  <a:lnTo>
                    <a:pt x="172" y="264"/>
                  </a:lnTo>
                  <a:lnTo>
                    <a:pt x="168" y="264"/>
                  </a:lnTo>
                  <a:lnTo>
                    <a:pt x="168" y="268"/>
                  </a:lnTo>
                  <a:lnTo>
                    <a:pt x="160" y="272"/>
                  </a:lnTo>
                  <a:lnTo>
                    <a:pt x="156" y="276"/>
                  </a:lnTo>
                  <a:lnTo>
                    <a:pt x="152" y="280"/>
                  </a:lnTo>
                  <a:lnTo>
                    <a:pt x="152" y="284"/>
                  </a:lnTo>
                  <a:lnTo>
                    <a:pt x="148" y="284"/>
                  </a:lnTo>
                  <a:lnTo>
                    <a:pt x="144" y="284"/>
                  </a:lnTo>
                  <a:lnTo>
                    <a:pt x="140" y="284"/>
                  </a:lnTo>
                  <a:lnTo>
                    <a:pt x="132" y="296"/>
                  </a:lnTo>
                  <a:lnTo>
                    <a:pt x="132" y="300"/>
                  </a:lnTo>
                  <a:lnTo>
                    <a:pt x="136" y="304"/>
                  </a:lnTo>
                  <a:lnTo>
                    <a:pt x="136" y="308"/>
                  </a:lnTo>
                  <a:lnTo>
                    <a:pt x="140" y="316"/>
                  </a:lnTo>
                  <a:lnTo>
                    <a:pt x="140" y="324"/>
                  </a:lnTo>
                  <a:lnTo>
                    <a:pt x="140" y="328"/>
                  </a:lnTo>
                  <a:lnTo>
                    <a:pt x="136" y="332"/>
                  </a:lnTo>
                  <a:lnTo>
                    <a:pt x="132" y="340"/>
                  </a:lnTo>
                  <a:lnTo>
                    <a:pt x="124" y="348"/>
                  </a:lnTo>
                  <a:lnTo>
                    <a:pt x="120" y="352"/>
                  </a:lnTo>
                  <a:lnTo>
                    <a:pt x="112" y="356"/>
                  </a:lnTo>
                  <a:lnTo>
                    <a:pt x="108" y="356"/>
                  </a:lnTo>
                  <a:lnTo>
                    <a:pt x="104" y="360"/>
                  </a:lnTo>
                  <a:lnTo>
                    <a:pt x="104" y="356"/>
                  </a:lnTo>
                  <a:lnTo>
                    <a:pt x="100" y="344"/>
                  </a:lnTo>
                  <a:lnTo>
                    <a:pt x="96" y="340"/>
                  </a:lnTo>
                  <a:lnTo>
                    <a:pt x="96" y="328"/>
                  </a:lnTo>
                  <a:lnTo>
                    <a:pt x="92" y="320"/>
                  </a:lnTo>
                  <a:lnTo>
                    <a:pt x="92" y="312"/>
                  </a:lnTo>
                  <a:lnTo>
                    <a:pt x="88" y="296"/>
                  </a:lnTo>
                  <a:lnTo>
                    <a:pt x="84" y="288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0" y="264"/>
                  </a:lnTo>
                  <a:lnTo>
                    <a:pt x="76" y="264"/>
                  </a:lnTo>
                  <a:lnTo>
                    <a:pt x="68" y="260"/>
                  </a:lnTo>
                  <a:lnTo>
                    <a:pt x="60" y="252"/>
                  </a:lnTo>
                  <a:lnTo>
                    <a:pt x="52" y="248"/>
                  </a:lnTo>
                  <a:lnTo>
                    <a:pt x="48" y="244"/>
                  </a:lnTo>
                  <a:lnTo>
                    <a:pt x="44" y="244"/>
                  </a:lnTo>
                  <a:lnTo>
                    <a:pt x="44" y="240"/>
                  </a:lnTo>
                  <a:lnTo>
                    <a:pt x="44" y="232"/>
                  </a:lnTo>
                  <a:lnTo>
                    <a:pt x="40" y="232"/>
                  </a:lnTo>
                  <a:lnTo>
                    <a:pt x="40" y="228"/>
                  </a:lnTo>
                  <a:lnTo>
                    <a:pt x="40" y="224"/>
                  </a:lnTo>
                  <a:lnTo>
                    <a:pt x="32" y="220"/>
                  </a:lnTo>
                  <a:lnTo>
                    <a:pt x="28" y="212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12" y="208"/>
                  </a:lnTo>
                  <a:lnTo>
                    <a:pt x="12" y="204"/>
                  </a:lnTo>
                  <a:lnTo>
                    <a:pt x="12" y="200"/>
                  </a:lnTo>
                  <a:lnTo>
                    <a:pt x="8" y="192"/>
                  </a:lnTo>
                  <a:lnTo>
                    <a:pt x="4" y="184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4"/>
                  </a:lnTo>
                  <a:close/>
                  <a:moveTo>
                    <a:pt x="184" y="136"/>
                  </a:moveTo>
                  <a:lnTo>
                    <a:pt x="184" y="132"/>
                  </a:lnTo>
                  <a:lnTo>
                    <a:pt x="188" y="128"/>
                  </a:lnTo>
                  <a:lnTo>
                    <a:pt x="192" y="128"/>
                  </a:lnTo>
                  <a:lnTo>
                    <a:pt x="192" y="132"/>
                  </a:lnTo>
                  <a:lnTo>
                    <a:pt x="188" y="132"/>
                  </a:lnTo>
                  <a:lnTo>
                    <a:pt x="184" y="132"/>
                  </a:lnTo>
                  <a:lnTo>
                    <a:pt x="184" y="136"/>
                  </a:lnTo>
                  <a:close/>
                  <a:moveTo>
                    <a:pt x="168" y="188"/>
                  </a:moveTo>
                  <a:lnTo>
                    <a:pt x="168" y="184"/>
                  </a:lnTo>
                  <a:lnTo>
                    <a:pt x="164" y="184"/>
                  </a:lnTo>
                  <a:lnTo>
                    <a:pt x="164" y="180"/>
                  </a:lnTo>
                  <a:lnTo>
                    <a:pt x="164" y="176"/>
                  </a:lnTo>
                  <a:lnTo>
                    <a:pt x="168" y="176"/>
                  </a:lnTo>
                  <a:lnTo>
                    <a:pt x="172" y="176"/>
                  </a:lnTo>
                  <a:lnTo>
                    <a:pt x="176" y="176"/>
                  </a:lnTo>
                  <a:lnTo>
                    <a:pt x="180" y="180"/>
                  </a:lnTo>
                  <a:lnTo>
                    <a:pt x="176" y="180"/>
                  </a:lnTo>
                  <a:lnTo>
                    <a:pt x="172" y="184"/>
                  </a:lnTo>
                  <a:lnTo>
                    <a:pt x="168" y="18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277"/>
            <p:cNvSpPr>
              <a:spLocks noEditPoints="1"/>
            </p:cNvSpPr>
            <p:nvPr/>
          </p:nvSpPr>
          <p:spPr bwMode="auto">
            <a:xfrm>
              <a:off x="3474" y="2254"/>
              <a:ext cx="560" cy="536"/>
            </a:xfrm>
            <a:custGeom>
              <a:avLst/>
              <a:gdLst>
                <a:gd name="T0" fmla="*/ 436 w 560"/>
                <a:gd name="T1" fmla="*/ 512 h 536"/>
                <a:gd name="T2" fmla="*/ 416 w 560"/>
                <a:gd name="T3" fmla="*/ 532 h 536"/>
                <a:gd name="T4" fmla="*/ 376 w 560"/>
                <a:gd name="T5" fmla="*/ 528 h 536"/>
                <a:gd name="T6" fmla="*/ 356 w 560"/>
                <a:gd name="T7" fmla="*/ 536 h 536"/>
                <a:gd name="T8" fmla="*/ 328 w 560"/>
                <a:gd name="T9" fmla="*/ 520 h 536"/>
                <a:gd name="T10" fmla="*/ 284 w 560"/>
                <a:gd name="T11" fmla="*/ 528 h 536"/>
                <a:gd name="T12" fmla="*/ 264 w 560"/>
                <a:gd name="T13" fmla="*/ 500 h 536"/>
                <a:gd name="T14" fmla="*/ 264 w 560"/>
                <a:gd name="T15" fmla="*/ 472 h 536"/>
                <a:gd name="T16" fmla="*/ 244 w 560"/>
                <a:gd name="T17" fmla="*/ 432 h 536"/>
                <a:gd name="T18" fmla="*/ 228 w 560"/>
                <a:gd name="T19" fmla="*/ 436 h 536"/>
                <a:gd name="T20" fmla="*/ 200 w 560"/>
                <a:gd name="T21" fmla="*/ 424 h 536"/>
                <a:gd name="T22" fmla="*/ 172 w 560"/>
                <a:gd name="T23" fmla="*/ 416 h 536"/>
                <a:gd name="T24" fmla="*/ 144 w 560"/>
                <a:gd name="T25" fmla="*/ 404 h 536"/>
                <a:gd name="T26" fmla="*/ 128 w 560"/>
                <a:gd name="T27" fmla="*/ 396 h 536"/>
                <a:gd name="T28" fmla="*/ 104 w 560"/>
                <a:gd name="T29" fmla="*/ 380 h 536"/>
                <a:gd name="T30" fmla="*/ 76 w 560"/>
                <a:gd name="T31" fmla="*/ 368 h 536"/>
                <a:gd name="T32" fmla="*/ 60 w 560"/>
                <a:gd name="T33" fmla="*/ 336 h 536"/>
                <a:gd name="T34" fmla="*/ 52 w 560"/>
                <a:gd name="T35" fmla="*/ 312 h 536"/>
                <a:gd name="T36" fmla="*/ 36 w 560"/>
                <a:gd name="T37" fmla="*/ 292 h 536"/>
                <a:gd name="T38" fmla="*/ 12 w 560"/>
                <a:gd name="T39" fmla="*/ 264 h 536"/>
                <a:gd name="T40" fmla="*/ 16 w 560"/>
                <a:gd name="T41" fmla="*/ 236 h 536"/>
                <a:gd name="T42" fmla="*/ 8 w 560"/>
                <a:gd name="T43" fmla="*/ 208 h 536"/>
                <a:gd name="T44" fmla="*/ 0 w 560"/>
                <a:gd name="T45" fmla="*/ 184 h 536"/>
                <a:gd name="T46" fmla="*/ 32 w 560"/>
                <a:gd name="T47" fmla="*/ 164 h 536"/>
                <a:gd name="T48" fmla="*/ 56 w 560"/>
                <a:gd name="T49" fmla="*/ 140 h 536"/>
                <a:gd name="T50" fmla="*/ 68 w 560"/>
                <a:gd name="T51" fmla="*/ 120 h 536"/>
                <a:gd name="T52" fmla="*/ 76 w 560"/>
                <a:gd name="T53" fmla="*/ 104 h 536"/>
                <a:gd name="T54" fmla="*/ 60 w 560"/>
                <a:gd name="T55" fmla="*/ 96 h 536"/>
                <a:gd name="T56" fmla="*/ 76 w 560"/>
                <a:gd name="T57" fmla="*/ 68 h 536"/>
                <a:gd name="T58" fmla="*/ 76 w 560"/>
                <a:gd name="T59" fmla="*/ 40 h 536"/>
                <a:gd name="T60" fmla="*/ 56 w 560"/>
                <a:gd name="T61" fmla="*/ 8 h 536"/>
                <a:gd name="T62" fmla="*/ 80 w 560"/>
                <a:gd name="T63" fmla="*/ 0 h 536"/>
                <a:gd name="T64" fmla="*/ 168 w 560"/>
                <a:gd name="T65" fmla="*/ 0 h 536"/>
                <a:gd name="T66" fmla="*/ 204 w 560"/>
                <a:gd name="T67" fmla="*/ 0 h 536"/>
                <a:gd name="T68" fmla="*/ 272 w 560"/>
                <a:gd name="T69" fmla="*/ 20 h 536"/>
                <a:gd name="T70" fmla="*/ 368 w 560"/>
                <a:gd name="T71" fmla="*/ 72 h 536"/>
                <a:gd name="T72" fmla="*/ 420 w 560"/>
                <a:gd name="T73" fmla="*/ 108 h 536"/>
                <a:gd name="T74" fmla="*/ 424 w 560"/>
                <a:gd name="T75" fmla="*/ 128 h 536"/>
                <a:gd name="T76" fmla="*/ 488 w 560"/>
                <a:gd name="T77" fmla="*/ 176 h 536"/>
                <a:gd name="T78" fmla="*/ 496 w 560"/>
                <a:gd name="T79" fmla="*/ 192 h 536"/>
                <a:gd name="T80" fmla="*/ 484 w 560"/>
                <a:gd name="T81" fmla="*/ 228 h 536"/>
                <a:gd name="T82" fmla="*/ 484 w 560"/>
                <a:gd name="T83" fmla="*/ 272 h 536"/>
                <a:gd name="T84" fmla="*/ 504 w 560"/>
                <a:gd name="T85" fmla="*/ 292 h 536"/>
                <a:gd name="T86" fmla="*/ 508 w 560"/>
                <a:gd name="T87" fmla="*/ 312 h 536"/>
                <a:gd name="T88" fmla="*/ 508 w 560"/>
                <a:gd name="T89" fmla="*/ 340 h 536"/>
                <a:gd name="T90" fmla="*/ 508 w 560"/>
                <a:gd name="T91" fmla="*/ 392 h 536"/>
                <a:gd name="T92" fmla="*/ 520 w 560"/>
                <a:gd name="T93" fmla="*/ 416 h 536"/>
                <a:gd name="T94" fmla="*/ 528 w 560"/>
                <a:gd name="T95" fmla="*/ 448 h 536"/>
                <a:gd name="T96" fmla="*/ 544 w 560"/>
                <a:gd name="T97" fmla="*/ 460 h 536"/>
                <a:gd name="T98" fmla="*/ 556 w 560"/>
                <a:gd name="T99" fmla="*/ 476 h 536"/>
                <a:gd name="T100" fmla="*/ 528 w 560"/>
                <a:gd name="T101" fmla="*/ 496 h 536"/>
                <a:gd name="T102" fmla="*/ 492 w 560"/>
                <a:gd name="T103" fmla="*/ 508 h 536"/>
                <a:gd name="T104" fmla="*/ 460 w 560"/>
                <a:gd name="T105" fmla="*/ 520 h 536"/>
                <a:gd name="T106" fmla="*/ 528 w 560"/>
                <a:gd name="T107" fmla="*/ 200 h 536"/>
                <a:gd name="T108" fmla="*/ 520 w 560"/>
                <a:gd name="T109" fmla="*/ 220 h 536"/>
                <a:gd name="T110" fmla="*/ 508 w 560"/>
                <a:gd name="T111" fmla="*/ 256 h 536"/>
                <a:gd name="T112" fmla="*/ 512 w 560"/>
                <a:gd name="T113" fmla="*/ 272 h 536"/>
                <a:gd name="T114" fmla="*/ 496 w 560"/>
                <a:gd name="T115" fmla="*/ 256 h 536"/>
                <a:gd name="T116" fmla="*/ 504 w 560"/>
                <a:gd name="T117" fmla="*/ 240 h 536"/>
                <a:gd name="T118" fmla="*/ 528 w 560"/>
                <a:gd name="T119" fmla="*/ 34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0" h="536">
                  <a:moveTo>
                    <a:pt x="460" y="520"/>
                  </a:moveTo>
                  <a:lnTo>
                    <a:pt x="456" y="520"/>
                  </a:lnTo>
                  <a:lnTo>
                    <a:pt x="452" y="520"/>
                  </a:lnTo>
                  <a:lnTo>
                    <a:pt x="452" y="516"/>
                  </a:lnTo>
                  <a:lnTo>
                    <a:pt x="444" y="516"/>
                  </a:lnTo>
                  <a:lnTo>
                    <a:pt x="440" y="512"/>
                  </a:lnTo>
                  <a:lnTo>
                    <a:pt x="436" y="512"/>
                  </a:lnTo>
                  <a:lnTo>
                    <a:pt x="432" y="516"/>
                  </a:lnTo>
                  <a:lnTo>
                    <a:pt x="428" y="516"/>
                  </a:lnTo>
                  <a:lnTo>
                    <a:pt x="428" y="524"/>
                  </a:lnTo>
                  <a:lnTo>
                    <a:pt x="428" y="528"/>
                  </a:lnTo>
                  <a:lnTo>
                    <a:pt x="424" y="528"/>
                  </a:lnTo>
                  <a:lnTo>
                    <a:pt x="420" y="532"/>
                  </a:lnTo>
                  <a:lnTo>
                    <a:pt x="416" y="532"/>
                  </a:lnTo>
                  <a:lnTo>
                    <a:pt x="408" y="536"/>
                  </a:lnTo>
                  <a:lnTo>
                    <a:pt x="404" y="536"/>
                  </a:lnTo>
                  <a:lnTo>
                    <a:pt x="400" y="536"/>
                  </a:lnTo>
                  <a:lnTo>
                    <a:pt x="396" y="536"/>
                  </a:lnTo>
                  <a:lnTo>
                    <a:pt x="392" y="532"/>
                  </a:lnTo>
                  <a:lnTo>
                    <a:pt x="384" y="528"/>
                  </a:lnTo>
                  <a:lnTo>
                    <a:pt x="376" y="528"/>
                  </a:lnTo>
                  <a:lnTo>
                    <a:pt x="376" y="532"/>
                  </a:lnTo>
                  <a:lnTo>
                    <a:pt x="372" y="532"/>
                  </a:lnTo>
                  <a:lnTo>
                    <a:pt x="372" y="536"/>
                  </a:lnTo>
                  <a:lnTo>
                    <a:pt x="368" y="536"/>
                  </a:lnTo>
                  <a:lnTo>
                    <a:pt x="364" y="536"/>
                  </a:lnTo>
                  <a:lnTo>
                    <a:pt x="360" y="536"/>
                  </a:lnTo>
                  <a:lnTo>
                    <a:pt x="356" y="536"/>
                  </a:lnTo>
                  <a:lnTo>
                    <a:pt x="352" y="536"/>
                  </a:lnTo>
                  <a:lnTo>
                    <a:pt x="348" y="536"/>
                  </a:lnTo>
                  <a:lnTo>
                    <a:pt x="344" y="536"/>
                  </a:lnTo>
                  <a:lnTo>
                    <a:pt x="344" y="532"/>
                  </a:lnTo>
                  <a:lnTo>
                    <a:pt x="344" y="528"/>
                  </a:lnTo>
                  <a:lnTo>
                    <a:pt x="332" y="520"/>
                  </a:lnTo>
                  <a:lnTo>
                    <a:pt x="328" y="520"/>
                  </a:lnTo>
                  <a:lnTo>
                    <a:pt x="320" y="524"/>
                  </a:lnTo>
                  <a:lnTo>
                    <a:pt x="320" y="528"/>
                  </a:lnTo>
                  <a:lnTo>
                    <a:pt x="316" y="528"/>
                  </a:lnTo>
                  <a:lnTo>
                    <a:pt x="312" y="532"/>
                  </a:lnTo>
                  <a:lnTo>
                    <a:pt x="308" y="528"/>
                  </a:lnTo>
                  <a:lnTo>
                    <a:pt x="296" y="528"/>
                  </a:lnTo>
                  <a:lnTo>
                    <a:pt x="284" y="528"/>
                  </a:lnTo>
                  <a:lnTo>
                    <a:pt x="284" y="524"/>
                  </a:lnTo>
                  <a:lnTo>
                    <a:pt x="280" y="520"/>
                  </a:lnTo>
                  <a:lnTo>
                    <a:pt x="276" y="516"/>
                  </a:lnTo>
                  <a:lnTo>
                    <a:pt x="272" y="512"/>
                  </a:lnTo>
                  <a:lnTo>
                    <a:pt x="268" y="508"/>
                  </a:lnTo>
                  <a:lnTo>
                    <a:pt x="264" y="504"/>
                  </a:lnTo>
                  <a:lnTo>
                    <a:pt x="264" y="500"/>
                  </a:lnTo>
                  <a:lnTo>
                    <a:pt x="268" y="496"/>
                  </a:lnTo>
                  <a:lnTo>
                    <a:pt x="268" y="488"/>
                  </a:lnTo>
                  <a:lnTo>
                    <a:pt x="268" y="484"/>
                  </a:lnTo>
                  <a:lnTo>
                    <a:pt x="268" y="480"/>
                  </a:lnTo>
                  <a:lnTo>
                    <a:pt x="264" y="480"/>
                  </a:lnTo>
                  <a:lnTo>
                    <a:pt x="264" y="476"/>
                  </a:lnTo>
                  <a:lnTo>
                    <a:pt x="264" y="472"/>
                  </a:lnTo>
                  <a:lnTo>
                    <a:pt x="264" y="468"/>
                  </a:lnTo>
                  <a:lnTo>
                    <a:pt x="260" y="452"/>
                  </a:lnTo>
                  <a:lnTo>
                    <a:pt x="260" y="448"/>
                  </a:lnTo>
                  <a:lnTo>
                    <a:pt x="256" y="444"/>
                  </a:lnTo>
                  <a:lnTo>
                    <a:pt x="252" y="440"/>
                  </a:lnTo>
                  <a:lnTo>
                    <a:pt x="252" y="436"/>
                  </a:lnTo>
                  <a:lnTo>
                    <a:pt x="244" y="432"/>
                  </a:lnTo>
                  <a:lnTo>
                    <a:pt x="240" y="428"/>
                  </a:lnTo>
                  <a:lnTo>
                    <a:pt x="240" y="424"/>
                  </a:lnTo>
                  <a:lnTo>
                    <a:pt x="236" y="424"/>
                  </a:lnTo>
                  <a:lnTo>
                    <a:pt x="232" y="428"/>
                  </a:lnTo>
                  <a:lnTo>
                    <a:pt x="232" y="432"/>
                  </a:lnTo>
                  <a:lnTo>
                    <a:pt x="232" y="436"/>
                  </a:lnTo>
                  <a:lnTo>
                    <a:pt x="228" y="436"/>
                  </a:lnTo>
                  <a:lnTo>
                    <a:pt x="228" y="432"/>
                  </a:lnTo>
                  <a:lnTo>
                    <a:pt x="224" y="428"/>
                  </a:lnTo>
                  <a:lnTo>
                    <a:pt x="212" y="428"/>
                  </a:lnTo>
                  <a:lnTo>
                    <a:pt x="212" y="432"/>
                  </a:lnTo>
                  <a:lnTo>
                    <a:pt x="208" y="432"/>
                  </a:lnTo>
                  <a:lnTo>
                    <a:pt x="204" y="428"/>
                  </a:lnTo>
                  <a:lnTo>
                    <a:pt x="200" y="424"/>
                  </a:lnTo>
                  <a:lnTo>
                    <a:pt x="196" y="424"/>
                  </a:lnTo>
                  <a:lnTo>
                    <a:pt x="192" y="424"/>
                  </a:lnTo>
                  <a:lnTo>
                    <a:pt x="188" y="420"/>
                  </a:lnTo>
                  <a:lnTo>
                    <a:pt x="184" y="420"/>
                  </a:lnTo>
                  <a:lnTo>
                    <a:pt x="180" y="420"/>
                  </a:lnTo>
                  <a:lnTo>
                    <a:pt x="176" y="420"/>
                  </a:lnTo>
                  <a:lnTo>
                    <a:pt x="172" y="416"/>
                  </a:lnTo>
                  <a:lnTo>
                    <a:pt x="168" y="412"/>
                  </a:lnTo>
                  <a:lnTo>
                    <a:pt x="160" y="412"/>
                  </a:lnTo>
                  <a:lnTo>
                    <a:pt x="160" y="408"/>
                  </a:lnTo>
                  <a:lnTo>
                    <a:pt x="156" y="408"/>
                  </a:lnTo>
                  <a:lnTo>
                    <a:pt x="152" y="408"/>
                  </a:lnTo>
                  <a:lnTo>
                    <a:pt x="148" y="408"/>
                  </a:lnTo>
                  <a:lnTo>
                    <a:pt x="144" y="404"/>
                  </a:lnTo>
                  <a:lnTo>
                    <a:pt x="140" y="404"/>
                  </a:lnTo>
                  <a:lnTo>
                    <a:pt x="136" y="400"/>
                  </a:lnTo>
                  <a:lnTo>
                    <a:pt x="136" y="404"/>
                  </a:lnTo>
                  <a:lnTo>
                    <a:pt x="132" y="404"/>
                  </a:lnTo>
                  <a:lnTo>
                    <a:pt x="132" y="400"/>
                  </a:lnTo>
                  <a:lnTo>
                    <a:pt x="132" y="396"/>
                  </a:lnTo>
                  <a:lnTo>
                    <a:pt x="128" y="396"/>
                  </a:lnTo>
                  <a:lnTo>
                    <a:pt x="124" y="396"/>
                  </a:lnTo>
                  <a:lnTo>
                    <a:pt x="120" y="396"/>
                  </a:lnTo>
                  <a:lnTo>
                    <a:pt x="116" y="392"/>
                  </a:lnTo>
                  <a:lnTo>
                    <a:pt x="112" y="392"/>
                  </a:lnTo>
                  <a:lnTo>
                    <a:pt x="112" y="388"/>
                  </a:lnTo>
                  <a:lnTo>
                    <a:pt x="108" y="384"/>
                  </a:lnTo>
                  <a:lnTo>
                    <a:pt x="104" y="380"/>
                  </a:lnTo>
                  <a:lnTo>
                    <a:pt x="100" y="380"/>
                  </a:lnTo>
                  <a:lnTo>
                    <a:pt x="96" y="380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84" y="376"/>
                  </a:lnTo>
                  <a:lnTo>
                    <a:pt x="80" y="372"/>
                  </a:lnTo>
                  <a:lnTo>
                    <a:pt x="76" y="368"/>
                  </a:lnTo>
                  <a:lnTo>
                    <a:pt x="76" y="364"/>
                  </a:lnTo>
                  <a:lnTo>
                    <a:pt x="72" y="360"/>
                  </a:lnTo>
                  <a:lnTo>
                    <a:pt x="72" y="356"/>
                  </a:lnTo>
                  <a:lnTo>
                    <a:pt x="68" y="348"/>
                  </a:lnTo>
                  <a:lnTo>
                    <a:pt x="68" y="344"/>
                  </a:lnTo>
                  <a:lnTo>
                    <a:pt x="64" y="340"/>
                  </a:lnTo>
                  <a:lnTo>
                    <a:pt x="60" y="336"/>
                  </a:lnTo>
                  <a:lnTo>
                    <a:pt x="60" y="332"/>
                  </a:lnTo>
                  <a:lnTo>
                    <a:pt x="56" y="332"/>
                  </a:lnTo>
                  <a:lnTo>
                    <a:pt x="56" y="328"/>
                  </a:lnTo>
                  <a:lnTo>
                    <a:pt x="56" y="324"/>
                  </a:lnTo>
                  <a:lnTo>
                    <a:pt x="56" y="320"/>
                  </a:lnTo>
                  <a:lnTo>
                    <a:pt x="56" y="316"/>
                  </a:lnTo>
                  <a:lnTo>
                    <a:pt x="52" y="312"/>
                  </a:lnTo>
                  <a:lnTo>
                    <a:pt x="52" y="308"/>
                  </a:lnTo>
                  <a:lnTo>
                    <a:pt x="48" y="308"/>
                  </a:lnTo>
                  <a:lnTo>
                    <a:pt x="48" y="300"/>
                  </a:lnTo>
                  <a:lnTo>
                    <a:pt x="44" y="300"/>
                  </a:lnTo>
                  <a:lnTo>
                    <a:pt x="44" y="296"/>
                  </a:lnTo>
                  <a:lnTo>
                    <a:pt x="40" y="296"/>
                  </a:lnTo>
                  <a:lnTo>
                    <a:pt x="36" y="292"/>
                  </a:lnTo>
                  <a:lnTo>
                    <a:pt x="36" y="288"/>
                  </a:lnTo>
                  <a:lnTo>
                    <a:pt x="32" y="288"/>
                  </a:lnTo>
                  <a:lnTo>
                    <a:pt x="28" y="288"/>
                  </a:lnTo>
                  <a:lnTo>
                    <a:pt x="24" y="280"/>
                  </a:lnTo>
                  <a:lnTo>
                    <a:pt x="20" y="280"/>
                  </a:lnTo>
                  <a:lnTo>
                    <a:pt x="16" y="268"/>
                  </a:lnTo>
                  <a:lnTo>
                    <a:pt x="12" y="264"/>
                  </a:lnTo>
                  <a:lnTo>
                    <a:pt x="8" y="252"/>
                  </a:lnTo>
                  <a:lnTo>
                    <a:pt x="8" y="248"/>
                  </a:lnTo>
                  <a:lnTo>
                    <a:pt x="8" y="244"/>
                  </a:lnTo>
                  <a:lnTo>
                    <a:pt x="12" y="244"/>
                  </a:lnTo>
                  <a:lnTo>
                    <a:pt x="12" y="240"/>
                  </a:lnTo>
                  <a:lnTo>
                    <a:pt x="16" y="240"/>
                  </a:lnTo>
                  <a:lnTo>
                    <a:pt x="16" y="236"/>
                  </a:lnTo>
                  <a:lnTo>
                    <a:pt x="16" y="232"/>
                  </a:lnTo>
                  <a:lnTo>
                    <a:pt x="12" y="228"/>
                  </a:lnTo>
                  <a:lnTo>
                    <a:pt x="12" y="224"/>
                  </a:lnTo>
                  <a:lnTo>
                    <a:pt x="12" y="220"/>
                  </a:lnTo>
                  <a:lnTo>
                    <a:pt x="8" y="220"/>
                  </a:lnTo>
                  <a:lnTo>
                    <a:pt x="8" y="212"/>
                  </a:lnTo>
                  <a:lnTo>
                    <a:pt x="8" y="208"/>
                  </a:lnTo>
                  <a:lnTo>
                    <a:pt x="4" y="208"/>
                  </a:lnTo>
                  <a:lnTo>
                    <a:pt x="4" y="204"/>
                  </a:lnTo>
                  <a:lnTo>
                    <a:pt x="4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4" y="184"/>
                  </a:lnTo>
                  <a:lnTo>
                    <a:pt x="4" y="180"/>
                  </a:lnTo>
                  <a:lnTo>
                    <a:pt x="4" y="176"/>
                  </a:lnTo>
                  <a:lnTo>
                    <a:pt x="4" y="172"/>
                  </a:lnTo>
                  <a:lnTo>
                    <a:pt x="16" y="172"/>
                  </a:lnTo>
                  <a:lnTo>
                    <a:pt x="24" y="172"/>
                  </a:lnTo>
                  <a:lnTo>
                    <a:pt x="32" y="164"/>
                  </a:lnTo>
                  <a:lnTo>
                    <a:pt x="36" y="164"/>
                  </a:lnTo>
                  <a:lnTo>
                    <a:pt x="44" y="152"/>
                  </a:lnTo>
                  <a:lnTo>
                    <a:pt x="44" y="148"/>
                  </a:lnTo>
                  <a:lnTo>
                    <a:pt x="44" y="144"/>
                  </a:lnTo>
                  <a:lnTo>
                    <a:pt x="52" y="140"/>
                  </a:lnTo>
                  <a:lnTo>
                    <a:pt x="52" y="136"/>
                  </a:lnTo>
                  <a:lnTo>
                    <a:pt x="56" y="140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8" y="116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6" y="108"/>
                  </a:lnTo>
                  <a:lnTo>
                    <a:pt x="76" y="104"/>
                  </a:lnTo>
                  <a:lnTo>
                    <a:pt x="76" y="100"/>
                  </a:lnTo>
                  <a:lnTo>
                    <a:pt x="76" y="96"/>
                  </a:lnTo>
                  <a:lnTo>
                    <a:pt x="72" y="100"/>
                  </a:lnTo>
                  <a:lnTo>
                    <a:pt x="68" y="96"/>
                  </a:lnTo>
                  <a:lnTo>
                    <a:pt x="64" y="96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92"/>
                  </a:lnTo>
                  <a:lnTo>
                    <a:pt x="60" y="80"/>
                  </a:lnTo>
                  <a:lnTo>
                    <a:pt x="60" y="72"/>
                  </a:lnTo>
                  <a:lnTo>
                    <a:pt x="64" y="68"/>
                  </a:lnTo>
                  <a:lnTo>
                    <a:pt x="68" y="64"/>
                  </a:lnTo>
                  <a:lnTo>
                    <a:pt x="72" y="68"/>
                  </a:lnTo>
                  <a:lnTo>
                    <a:pt x="76" y="68"/>
                  </a:lnTo>
                  <a:lnTo>
                    <a:pt x="76" y="64"/>
                  </a:lnTo>
                  <a:lnTo>
                    <a:pt x="76" y="60"/>
                  </a:lnTo>
                  <a:lnTo>
                    <a:pt x="76" y="56"/>
                  </a:lnTo>
                  <a:lnTo>
                    <a:pt x="80" y="52"/>
                  </a:lnTo>
                  <a:lnTo>
                    <a:pt x="76" y="52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6" y="36"/>
                  </a:lnTo>
                  <a:lnTo>
                    <a:pt x="76" y="32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68" y="16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0"/>
                  </a:lnTo>
                  <a:lnTo>
                    <a:pt x="256" y="8"/>
                  </a:lnTo>
                  <a:lnTo>
                    <a:pt x="260" y="12"/>
                  </a:lnTo>
                  <a:lnTo>
                    <a:pt x="272" y="20"/>
                  </a:lnTo>
                  <a:lnTo>
                    <a:pt x="300" y="32"/>
                  </a:lnTo>
                  <a:lnTo>
                    <a:pt x="320" y="44"/>
                  </a:lnTo>
                  <a:lnTo>
                    <a:pt x="328" y="52"/>
                  </a:lnTo>
                  <a:lnTo>
                    <a:pt x="336" y="56"/>
                  </a:lnTo>
                  <a:lnTo>
                    <a:pt x="344" y="60"/>
                  </a:lnTo>
                  <a:lnTo>
                    <a:pt x="352" y="64"/>
                  </a:lnTo>
                  <a:lnTo>
                    <a:pt x="368" y="72"/>
                  </a:lnTo>
                  <a:lnTo>
                    <a:pt x="396" y="88"/>
                  </a:lnTo>
                  <a:lnTo>
                    <a:pt x="400" y="88"/>
                  </a:lnTo>
                  <a:lnTo>
                    <a:pt x="408" y="92"/>
                  </a:lnTo>
                  <a:lnTo>
                    <a:pt x="412" y="96"/>
                  </a:lnTo>
                  <a:lnTo>
                    <a:pt x="416" y="100"/>
                  </a:lnTo>
                  <a:lnTo>
                    <a:pt x="420" y="100"/>
                  </a:lnTo>
                  <a:lnTo>
                    <a:pt x="420" y="108"/>
                  </a:lnTo>
                  <a:lnTo>
                    <a:pt x="420" y="112"/>
                  </a:lnTo>
                  <a:lnTo>
                    <a:pt x="420" y="116"/>
                  </a:lnTo>
                  <a:lnTo>
                    <a:pt x="416" y="120"/>
                  </a:lnTo>
                  <a:lnTo>
                    <a:pt x="416" y="124"/>
                  </a:lnTo>
                  <a:lnTo>
                    <a:pt x="420" y="124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2"/>
                  </a:lnTo>
                  <a:lnTo>
                    <a:pt x="428" y="132"/>
                  </a:lnTo>
                  <a:lnTo>
                    <a:pt x="456" y="156"/>
                  </a:lnTo>
                  <a:lnTo>
                    <a:pt x="460" y="156"/>
                  </a:lnTo>
                  <a:lnTo>
                    <a:pt x="468" y="160"/>
                  </a:lnTo>
                  <a:lnTo>
                    <a:pt x="472" y="164"/>
                  </a:lnTo>
                  <a:lnTo>
                    <a:pt x="488" y="176"/>
                  </a:lnTo>
                  <a:lnTo>
                    <a:pt x="496" y="180"/>
                  </a:lnTo>
                  <a:lnTo>
                    <a:pt x="496" y="184"/>
                  </a:lnTo>
                  <a:lnTo>
                    <a:pt x="496" y="188"/>
                  </a:lnTo>
                  <a:lnTo>
                    <a:pt x="496" y="192"/>
                  </a:lnTo>
                  <a:lnTo>
                    <a:pt x="496" y="196"/>
                  </a:lnTo>
                  <a:lnTo>
                    <a:pt x="492" y="192"/>
                  </a:lnTo>
                  <a:lnTo>
                    <a:pt x="496" y="192"/>
                  </a:lnTo>
                  <a:lnTo>
                    <a:pt x="492" y="192"/>
                  </a:lnTo>
                  <a:lnTo>
                    <a:pt x="492" y="196"/>
                  </a:lnTo>
                  <a:lnTo>
                    <a:pt x="492" y="200"/>
                  </a:lnTo>
                  <a:lnTo>
                    <a:pt x="488" y="212"/>
                  </a:lnTo>
                  <a:lnTo>
                    <a:pt x="488" y="216"/>
                  </a:lnTo>
                  <a:lnTo>
                    <a:pt x="484" y="224"/>
                  </a:lnTo>
                  <a:lnTo>
                    <a:pt x="484" y="228"/>
                  </a:lnTo>
                  <a:lnTo>
                    <a:pt x="480" y="236"/>
                  </a:lnTo>
                  <a:lnTo>
                    <a:pt x="476" y="248"/>
                  </a:lnTo>
                  <a:lnTo>
                    <a:pt x="476" y="252"/>
                  </a:lnTo>
                  <a:lnTo>
                    <a:pt x="476" y="256"/>
                  </a:lnTo>
                  <a:lnTo>
                    <a:pt x="480" y="264"/>
                  </a:lnTo>
                  <a:lnTo>
                    <a:pt x="480" y="268"/>
                  </a:lnTo>
                  <a:lnTo>
                    <a:pt x="484" y="272"/>
                  </a:lnTo>
                  <a:lnTo>
                    <a:pt x="488" y="272"/>
                  </a:lnTo>
                  <a:lnTo>
                    <a:pt x="492" y="276"/>
                  </a:lnTo>
                  <a:lnTo>
                    <a:pt x="492" y="280"/>
                  </a:lnTo>
                  <a:lnTo>
                    <a:pt x="496" y="280"/>
                  </a:lnTo>
                  <a:lnTo>
                    <a:pt x="500" y="288"/>
                  </a:lnTo>
                  <a:lnTo>
                    <a:pt x="500" y="292"/>
                  </a:lnTo>
                  <a:lnTo>
                    <a:pt x="504" y="292"/>
                  </a:lnTo>
                  <a:lnTo>
                    <a:pt x="508" y="292"/>
                  </a:lnTo>
                  <a:lnTo>
                    <a:pt x="512" y="292"/>
                  </a:lnTo>
                  <a:lnTo>
                    <a:pt x="512" y="296"/>
                  </a:lnTo>
                  <a:lnTo>
                    <a:pt x="512" y="300"/>
                  </a:lnTo>
                  <a:lnTo>
                    <a:pt x="512" y="304"/>
                  </a:lnTo>
                  <a:lnTo>
                    <a:pt x="512" y="308"/>
                  </a:lnTo>
                  <a:lnTo>
                    <a:pt x="508" y="312"/>
                  </a:lnTo>
                  <a:lnTo>
                    <a:pt x="504" y="312"/>
                  </a:lnTo>
                  <a:lnTo>
                    <a:pt x="500" y="324"/>
                  </a:lnTo>
                  <a:lnTo>
                    <a:pt x="500" y="328"/>
                  </a:lnTo>
                  <a:lnTo>
                    <a:pt x="500" y="332"/>
                  </a:lnTo>
                  <a:lnTo>
                    <a:pt x="500" y="336"/>
                  </a:lnTo>
                  <a:lnTo>
                    <a:pt x="504" y="336"/>
                  </a:lnTo>
                  <a:lnTo>
                    <a:pt x="508" y="340"/>
                  </a:lnTo>
                  <a:lnTo>
                    <a:pt x="508" y="348"/>
                  </a:lnTo>
                  <a:lnTo>
                    <a:pt x="504" y="364"/>
                  </a:lnTo>
                  <a:lnTo>
                    <a:pt x="500" y="364"/>
                  </a:lnTo>
                  <a:lnTo>
                    <a:pt x="500" y="368"/>
                  </a:lnTo>
                  <a:lnTo>
                    <a:pt x="504" y="376"/>
                  </a:lnTo>
                  <a:lnTo>
                    <a:pt x="504" y="384"/>
                  </a:lnTo>
                  <a:lnTo>
                    <a:pt x="508" y="392"/>
                  </a:lnTo>
                  <a:lnTo>
                    <a:pt x="512" y="396"/>
                  </a:lnTo>
                  <a:lnTo>
                    <a:pt x="508" y="392"/>
                  </a:lnTo>
                  <a:lnTo>
                    <a:pt x="504" y="396"/>
                  </a:lnTo>
                  <a:lnTo>
                    <a:pt x="508" y="396"/>
                  </a:lnTo>
                  <a:lnTo>
                    <a:pt x="516" y="408"/>
                  </a:lnTo>
                  <a:lnTo>
                    <a:pt x="520" y="408"/>
                  </a:lnTo>
                  <a:lnTo>
                    <a:pt x="520" y="416"/>
                  </a:lnTo>
                  <a:lnTo>
                    <a:pt x="520" y="428"/>
                  </a:lnTo>
                  <a:lnTo>
                    <a:pt x="524" y="432"/>
                  </a:lnTo>
                  <a:lnTo>
                    <a:pt x="524" y="436"/>
                  </a:lnTo>
                  <a:lnTo>
                    <a:pt x="524" y="440"/>
                  </a:lnTo>
                  <a:lnTo>
                    <a:pt x="528" y="444"/>
                  </a:lnTo>
                  <a:lnTo>
                    <a:pt x="524" y="448"/>
                  </a:lnTo>
                  <a:lnTo>
                    <a:pt x="528" y="448"/>
                  </a:lnTo>
                  <a:lnTo>
                    <a:pt x="532" y="452"/>
                  </a:lnTo>
                  <a:lnTo>
                    <a:pt x="536" y="456"/>
                  </a:lnTo>
                  <a:lnTo>
                    <a:pt x="536" y="460"/>
                  </a:lnTo>
                  <a:lnTo>
                    <a:pt x="536" y="456"/>
                  </a:lnTo>
                  <a:lnTo>
                    <a:pt x="540" y="456"/>
                  </a:lnTo>
                  <a:lnTo>
                    <a:pt x="540" y="460"/>
                  </a:lnTo>
                  <a:lnTo>
                    <a:pt x="544" y="460"/>
                  </a:lnTo>
                  <a:lnTo>
                    <a:pt x="544" y="464"/>
                  </a:lnTo>
                  <a:lnTo>
                    <a:pt x="548" y="464"/>
                  </a:lnTo>
                  <a:lnTo>
                    <a:pt x="548" y="460"/>
                  </a:lnTo>
                  <a:lnTo>
                    <a:pt x="556" y="468"/>
                  </a:lnTo>
                  <a:lnTo>
                    <a:pt x="556" y="472"/>
                  </a:lnTo>
                  <a:lnTo>
                    <a:pt x="560" y="472"/>
                  </a:lnTo>
                  <a:lnTo>
                    <a:pt x="556" y="476"/>
                  </a:lnTo>
                  <a:lnTo>
                    <a:pt x="552" y="480"/>
                  </a:lnTo>
                  <a:lnTo>
                    <a:pt x="544" y="484"/>
                  </a:lnTo>
                  <a:lnTo>
                    <a:pt x="536" y="488"/>
                  </a:lnTo>
                  <a:lnTo>
                    <a:pt x="536" y="492"/>
                  </a:lnTo>
                  <a:lnTo>
                    <a:pt x="532" y="492"/>
                  </a:lnTo>
                  <a:lnTo>
                    <a:pt x="528" y="492"/>
                  </a:lnTo>
                  <a:lnTo>
                    <a:pt x="528" y="496"/>
                  </a:lnTo>
                  <a:lnTo>
                    <a:pt x="524" y="496"/>
                  </a:lnTo>
                  <a:lnTo>
                    <a:pt x="520" y="496"/>
                  </a:lnTo>
                  <a:lnTo>
                    <a:pt x="512" y="500"/>
                  </a:lnTo>
                  <a:lnTo>
                    <a:pt x="504" y="504"/>
                  </a:lnTo>
                  <a:lnTo>
                    <a:pt x="500" y="508"/>
                  </a:lnTo>
                  <a:lnTo>
                    <a:pt x="496" y="508"/>
                  </a:lnTo>
                  <a:lnTo>
                    <a:pt x="492" y="508"/>
                  </a:lnTo>
                  <a:lnTo>
                    <a:pt x="484" y="508"/>
                  </a:lnTo>
                  <a:lnTo>
                    <a:pt x="480" y="508"/>
                  </a:lnTo>
                  <a:lnTo>
                    <a:pt x="468" y="512"/>
                  </a:lnTo>
                  <a:lnTo>
                    <a:pt x="468" y="516"/>
                  </a:lnTo>
                  <a:lnTo>
                    <a:pt x="464" y="516"/>
                  </a:lnTo>
                  <a:lnTo>
                    <a:pt x="464" y="520"/>
                  </a:lnTo>
                  <a:lnTo>
                    <a:pt x="460" y="520"/>
                  </a:lnTo>
                  <a:close/>
                  <a:moveTo>
                    <a:pt x="524" y="208"/>
                  </a:moveTo>
                  <a:lnTo>
                    <a:pt x="520" y="204"/>
                  </a:lnTo>
                  <a:lnTo>
                    <a:pt x="520" y="200"/>
                  </a:lnTo>
                  <a:lnTo>
                    <a:pt x="520" y="196"/>
                  </a:lnTo>
                  <a:lnTo>
                    <a:pt x="520" y="192"/>
                  </a:lnTo>
                  <a:lnTo>
                    <a:pt x="528" y="196"/>
                  </a:lnTo>
                  <a:lnTo>
                    <a:pt x="528" y="200"/>
                  </a:lnTo>
                  <a:lnTo>
                    <a:pt x="528" y="204"/>
                  </a:lnTo>
                  <a:lnTo>
                    <a:pt x="528" y="208"/>
                  </a:lnTo>
                  <a:lnTo>
                    <a:pt x="528" y="212"/>
                  </a:lnTo>
                  <a:lnTo>
                    <a:pt x="528" y="220"/>
                  </a:lnTo>
                  <a:lnTo>
                    <a:pt x="524" y="220"/>
                  </a:lnTo>
                  <a:lnTo>
                    <a:pt x="524" y="224"/>
                  </a:lnTo>
                  <a:lnTo>
                    <a:pt x="520" y="220"/>
                  </a:lnTo>
                  <a:lnTo>
                    <a:pt x="520" y="216"/>
                  </a:lnTo>
                  <a:lnTo>
                    <a:pt x="520" y="212"/>
                  </a:lnTo>
                  <a:lnTo>
                    <a:pt x="524" y="212"/>
                  </a:lnTo>
                  <a:lnTo>
                    <a:pt x="524" y="208"/>
                  </a:lnTo>
                  <a:close/>
                  <a:moveTo>
                    <a:pt x="504" y="252"/>
                  </a:moveTo>
                  <a:lnTo>
                    <a:pt x="508" y="252"/>
                  </a:lnTo>
                  <a:lnTo>
                    <a:pt x="508" y="256"/>
                  </a:lnTo>
                  <a:lnTo>
                    <a:pt x="508" y="260"/>
                  </a:lnTo>
                  <a:lnTo>
                    <a:pt x="512" y="260"/>
                  </a:lnTo>
                  <a:lnTo>
                    <a:pt x="512" y="256"/>
                  </a:lnTo>
                  <a:lnTo>
                    <a:pt x="512" y="260"/>
                  </a:lnTo>
                  <a:lnTo>
                    <a:pt x="516" y="268"/>
                  </a:lnTo>
                  <a:lnTo>
                    <a:pt x="516" y="272"/>
                  </a:lnTo>
                  <a:lnTo>
                    <a:pt x="512" y="272"/>
                  </a:lnTo>
                  <a:lnTo>
                    <a:pt x="508" y="272"/>
                  </a:lnTo>
                  <a:lnTo>
                    <a:pt x="508" y="268"/>
                  </a:lnTo>
                  <a:lnTo>
                    <a:pt x="508" y="264"/>
                  </a:lnTo>
                  <a:lnTo>
                    <a:pt x="500" y="260"/>
                  </a:lnTo>
                  <a:lnTo>
                    <a:pt x="500" y="264"/>
                  </a:lnTo>
                  <a:lnTo>
                    <a:pt x="496" y="260"/>
                  </a:lnTo>
                  <a:lnTo>
                    <a:pt x="496" y="256"/>
                  </a:lnTo>
                  <a:lnTo>
                    <a:pt x="496" y="252"/>
                  </a:lnTo>
                  <a:lnTo>
                    <a:pt x="496" y="248"/>
                  </a:lnTo>
                  <a:lnTo>
                    <a:pt x="496" y="244"/>
                  </a:lnTo>
                  <a:lnTo>
                    <a:pt x="500" y="244"/>
                  </a:lnTo>
                  <a:lnTo>
                    <a:pt x="500" y="236"/>
                  </a:lnTo>
                  <a:lnTo>
                    <a:pt x="504" y="236"/>
                  </a:lnTo>
                  <a:lnTo>
                    <a:pt x="504" y="240"/>
                  </a:lnTo>
                  <a:lnTo>
                    <a:pt x="504" y="244"/>
                  </a:lnTo>
                  <a:lnTo>
                    <a:pt x="504" y="248"/>
                  </a:lnTo>
                  <a:lnTo>
                    <a:pt x="504" y="252"/>
                  </a:lnTo>
                  <a:close/>
                  <a:moveTo>
                    <a:pt x="520" y="348"/>
                  </a:moveTo>
                  <a:lnTo>
                    <a:pt x="516" y="348"/>
                  </a:lnTo>
                  <a:lnTo>
                    <a:pt x="520" y="344"/>
                  </a:lnTo>
                  <a:lnTo>
                    <a:pt x="528" y="340"/>
                  </a:lnTo>
                  <a:lnTo>
                    <a:pt x="528" y="336"/>
                  </a:lnTo>
                  <a:lnTo>
                    <a:pt x="532" y="332"/>
                  </a:lnTo>
                  <a:lnTo>
                    <a:pt x="532" y="336"/>
                  </a:lnTo>
                  <a:lnTo>
                    <a:pt x="528" y="344"/>
                  </a:lnTo>
                  <a:lnTo>
                    <a:pt x="524" y="348"/>
                  </a:lnTo>
                  <a:lnTo>
                    <a:pt x="520" y="34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278"/>
            <p:cNvSpPr>
              <a:spLocks/>
            </p:cNvSpPr>
            <p:nvPr/>
          </p:nvSpPr>
          <p:spPr bwMode="auto">
            <a:xfrm>
              <a:off x="3486" y="1990"/>
              <a:ext cx="272" cy="288"/>
            </a:xfrm>
            <a:custGeom>
              <a:avLst/>
              <a:gdLst>
                <a:gd name="T0" fmla="*/ 156 w 272"/>
                <a:gd name="T1" fmla="*/ 264 h 288"/>
                <a:gd name="T2" fmla="*/ 108 w 272"/>
                <a:gd name="T3" fmla="*/ 264 h 288"/>
                <a:gd name="T4" fmla="*/ 76 w 272"/>
                <a:gd name="T5" fmla="*/ 264 h 288"/>
                <a:gd name="T6" fmla="*/ 56 w 272"/>
                <a:gd name="T7" fmla="*/ 264 h 288"/>
                <a:gd name="T8" fmla="*/ 44 w 272"/>
                <a:gd name="T9" fmla="*/ 264 h 288"/>
                <a:gd name="T10" fmla="*/ 36 w 272"/>
                <a:gd name="T11" fmla="*/ 272 h 288"/>
                <a:gd name="T12" fmla="*/ 20 w 272"/>
                <a:gd name="T13" fmla="*/ 284 h 288"/>
                <a:gd name="T14" fmla="*/ 16 w 272"/>
                <a:gd name="T15" fmla="*/ 280 h 288"/>
                <a:gd name="T16" fmla="*/ 4 w 272"/>
                <a:gd name="T17" fmla="*/ 280 h 288"/>
                <a:gd name="T18" fmla="*/ 4 w 272"/>
                <a:gd name="T19" fmla="*/ 272 h 288"/>
                <a:gd name="T20" fmla="*/ 4 w 272"/>
                <a:gd name="T21" fmla="*/ 256 h 288"/>
                <a:gd name="T22" fmla="*/ 4 w 272"/>
                <a:gd name="T23" fmla="*/ 244 h 288"/>
                <a:gd name="T24" fmla="*/ 4 w 272"/>
                <a:gd name="T25" fmla="*/ 228 h 288"/>
                <a:gd name="T26" fmla="*/ 8 w 272"/>
                <a:gd name="T27" fmla="*/ 212 h 288"/>
                <a:gd name="T28" fmla="*/ 16 w 272"/>
                <a:gd name="T29" fmla="*/ 200 h 288"/>
                <a:gd name="T30" fmla="*/ 20 w 272"/>
                <a:gd name="T31" fmla="*/ 184 h 288"/>
                <a:gd name="T32" fmla="*/ 20 w 272"/>
                <a:gd name="T33" fmla="*/ 168 h 288"/>
                <a:gd name="T34" fmla="*/ 32 w 272"/>
                <a:gd name="T35" fmla="*/ 164 h 288"/>
                <a:gd name="T36" fmla="*/ 36 w 272"/>
                <a:gd name="T37" fmla="*/ 152 h 288"/>
                <a:gd name="T38" fmla="*/ 48 w 272"/>
                <a:gd name="T39" fmla="*/ 148 h 288"/>
                <a:gd name="T40" fmla="*/ 56 w 272"/>
                <a:gd name="T41" fmla="*/ 136 h 288"/>
                <a:gd name="T42" fmla="*/ 84 w 272"/>
                <a:gd name="T43" fmla="*/ 112 h 288"/>
                <a:gd name="T44" fmla="*/ 76 w 272"/>
                <a:gd name="T45" fmla="*/ 96 h 288"/>
                <a:gd name="T46" fmla="*/ 68 w 272"/>
                <a:gd name="T47" fmla="*/ 96 h 288"/>
                <a:gd name="T48" fmla="*/ 60 w 272"/>
                <a:gd name="T49" fmla="*/ 76 h 288"/>
                <a:gd name="T50" fmla="*/ 68 w 272"/>
                <a:gd name="T51" fmla="*/ 68 h 288"/>
                <a:gd name="T52" fmla="*/ 60 w 272"/>
                <a:gd name="T53" fmla="*/ 60 h 288"/>
                <a:gd name="T54" fmla="*/ 68 w 272"/>
                <a:gd name="T55" fmla="*/ 44 h 288"/>
                <a:gd name="T56" fmla="*/ 64 w 272"/>
                <a:gd name="T57" fmla="*/ 36 h 288"/>
                <a:gd name="T58" fmla="*/ 80 w 272"/>
                <a:gd name="T59" fmla="*/ 20 h 288"/>
                <a:gd name="T60" fmla="*/ 92 w 272"/>
                <a:gd name="T61" fmla="*/ 24 h 288"/>
                <a:gd name="T62" fmla="*/ 108 w 272"/>
                <a:gd name="T63" fmla="*/ 24 h 288"/>
                <a:gd name="T64" fmla="*/ 120 w 272"/>
                <a:gd name="T65" fmla="*/ 28 h 288"/>
                <a:gd name="T66" fmla="*/ 128 w 272"/>
                <a:gd name="T67" fmla="*/ 32 h 288"/>
                <a:gd name="T68" fmla="*/ 132 w 272"/>
                <a:gd name="T69" fmla="*/ 32 h 288"/>
                <a:gd name="T70" fmla="*/ 156 w 272"/>
                <a:gd name="T71" fmla="*/ 24 h 288"/>
                <a:gd name="T72" fmla="*/ 168 w 272"/>
                <a:gd name="T73" fmla="*/ 20 h 288"/>
                <a:gd name="T74" fmla="*/ 180 w 272"/>
                <a:gd name="T75" fmla="*/ 20 h 288"/>
                <a:gd name="T76" fmla="*/ 192 w 272"/>
                <a:gd name="T77" fmla="*/ 24 h 288"/>
                <a:gd name="T78" fmla="*/ 228 w 272"/>
                <a:gd name="T79" fmla="*/ 4 h 288"/>
                <a:gd name="T80" fmla="*/ 232 w 272"/>
                <a:gd name="T81" fmla="*/ 20 h 288"/>
                <a:gd name="T82" fmla="*/ 244 w 272"/>
                <a:gd name="T83" fmla="*/ 24 h 288"/>
                <a:gd name="T84" fmla="*/ 244 w 272"/>
                <a:gd name="T85" fmla="*/ 36 h 288"/>
                <a:gd name="T86" fmla="*/ 248 w 272"/>
                <a:gd name="T87" fmla="*/ 56 h 288"/>
                <a:gd name="T88" fmla="*/ 252 w 272"/>
                <a:gd name="T89" fmla="*/ 64 h 288"/>
                <a:gd name="T90" fmla="*/ 264 w 272"/>
                <a:gd name="T91" fmla="*/ 72 h 288"/>
                <a:gd name="T92" fmla="*/ 268 w 272"/>
                <a:gd name="T93" fmla="*/ 84 h 288"/>
                <a:gd name="T94" fmla="*/ 272 w 272"/>
                <a:gd name="T95" fmla="*/ 100 h 288"/>
                <a:gd name="T96" fmla="*/ 272 w 272"/>
                <a:gd name="T97" fmla="*/ 128 h 288"/>
                <a:gd name="T98" fmla="*/ 268 w 272"/>
                <a:gd name="T99" fmla="*/ 136 h 288"/>
                <a:gd name="T100" fmla="*/ 264 w 272"/>
                <a:gd name="T101" fmla="*/ 144 h 288"/>
                <a:gd name="T102" fmla="*/ 260 w 272"/>
                <a:gd name="T103" fmla="*/ 152 h 288"/>
                <a:gd name="T104" fmla="*/ 248 w 272"/>
                <a:gd name="T105" fmla="*/ 156 h 288"/>
                <a:gd name="T106" fmla="*/ 244 w 272"/>
                <a:gd name="T107" fmla="*/ 168 h 288"/>
                <a:gd name="T108" fmla="*/ 232 w 272"/>
                <a:gd name="T109" fmla="*/ 180 h 288"/>
                <a:gd name="T110" fmla="*/ 224 w 272"/>
                <a:gd name="T111" fmla="*/ 200 h 288"/>
                <a:gd name="T112" fmla="*/ 220 w 272"/>
                <a:gd name="T113" fmla="*/ 216 h 288"/>
                <a:gd name="T114" fmla="*/ 220 w 272"/>
                <a:gd name="T115" fmla="*/ 236 h 288"/>
                <a:gd name="T116" fmla="*/ 196 w 272"/>
                <a:gd name="T117" fmla="*/ 264 h 288"/>
                <a:gd name="T118" fmla="*/ 184 w 272"/>
                <a:gd name="T119" fmla="*/ 264 h 288"/>
                <a:gd name="T120" fmla="*/ 168 w 272"/>
                <a:gd name="T121" fmla="*/ 26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2" h="288">
                  <a:moveTo>
                    <a:pt x="168" y="264"/>
                  </a:moveTo>
                  <a:lnTo>
                    <a:pt x="160" y="264"/>
                  </a:lnTo>
                  <a:lnTo>
                    <a:pt x="156" y="264"/>
                  </a:lnTo>
                  <a:lnTo>
                    <a:pt x="152" y="264"/>
                  </a:lnTo>
                  <a:lnTo>
                    <a:pt x="148" y="264"/>
                  </a:lnTo>
                  <a:lnTo>
                    <a:pt x="108" y="264"/>
                  </a:lnTo>
                  <a:lnTo>
                    <a:pt x="100" y="264"/>
                  </a:lnTo>
                  <a:lnTo>
                    <a:pt x="88" y="264"/>
                  </a:lnTo>
                  <a:lnTo>
                    <a:pt x="76" y="264"/>
                  </a:lnTo>
                  <a:lnTo>
                    <a:pt x="68" y="264"/>
                  </a:lnTo>
                  <a:lnTo>
                    <a:pt x="60" y="264"/>
                  </a:lnTo>
                  <a:lnTo>
                    <a:pt x="56" y="264"/>
                  </a:lnTo>
                  <a:lnTo>
                    <a:pt x="52" y="264"/>
                  </a:lnTo>
                  <a:lnTo>
                    <a:pt x="48" y="264"/>
                  </a:lnTo>
                  <a:lnTo>
                    <a:pt x="44" y="264"/>
                  </a:lnTo>
                  <a:lnTo>
                    <a:pt x="40" y="264"/>
                  </a:lnTo>
                  <a:lnTo>
                    <a:pt x="40" y="268"/>
                  </a:lnTo>
                  <a:lnTo>
                    <a:pt x="36" y="272"/>
                  </a:lnTo>
                  <a:lnTo>
                    <a:pt x="32" y="276"/>
                  </a:lnTo>
                  <a:lnTo>
                    <a:pt x="28" y="280"/>
                  </a:lnTo>
                  <a:lnTo>
                    <a:pt x="20" y="284"/>
                  </a:lnTo>
                  <a:lnTo>
                    <a:pt x="20" y="288"/>
                  </a:lnTo>
                  <a:lnTo>
                    <a:pt x="16" y="284"/>
                  </a:lnTo>
                  <a:lnTo>
                    <a:pt x="16" y="280"/>
                  </a:lnTo>
                  <a:lnTo>
                    <a:pt x="12" y="280"/>
                  </a:lnTo>
                  <a:lnTo>
                    <a:pt x="8" y="280"/>
                  </a:lnTo>
                  <a:lnTo>
                    <a:pt x="4" y="280"/>
                  </a:lnTo>
                  <a:lnTo>
                    <a:pt x="0" y="280"/>
                  </a:lnTo>
                  <a:lnTo>
                    <a:pt x="4" y="280"/>
                  </a:lnTo>
                  <a:lnTo>
                    <a:pt x="4" y="272"/>
                  </a:lnTo>
                  <a:lnTo>
                    <a:pt x="0" y="272"/>
                  </a:lnTo>
                  <a:lnTo>
                    <a:pt x="0" y="256"/>
                  </a:lnTo>
                  <a:lnTo>
                    <a:pt x="4" y="256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4" y="236"/>
                  </a:lnTo>
                  <a:lnTo>
                    <a:pt x="4" y="228"/>
                  </a:lnTo>
                  <a:lnTo>
                    <a:pt x="8" y="224"/>
                  </a:lnTo>
                  <a:lnTo>
                    <a:pt x="8" y="216"/>
                  </a:lnTo>
                  <a:lnTo>
                    <a:pt x="8" y="212"/>
                  </a:lnTo>
                  <a:lnTo>
                    <a:pt x="8" y="208"/>
                  </a:lnTo>
                  <a:lnTo>
                    <a:pt x="12" y="204"/>
                  </a:lnTo>
                  <a:lnTo>
                    <a:pt x="16" y="200"/>
                  </a:lnTo>
                  <a:lnTo>
                    <a:pt x="16" y="192"/>
                  </a:lnTo>
                  <a:lnTo>
                    <a:pt x="20" y="188"/>
                  </a:lnTo>
                  <a:lnTo>
                    <a:pt x="20" y="184"/>
                  </a:lnTo>
                  <a:lnTo>
                    <a:pt x="20" y="180"/>
                  </a:lnTo>
                  <a:lnTo>
                    <a:pt x="20" y="172"/>
                  </a:lnTo>
                  <a:lnTo>
                    <a:pt x="20" y="168"/>
                  </a:lnTo>
                  <a:lnTo>
                    <a:pt x="24" y="168"/>
                  </a:lnTo>
                  <a:lnTo>
                    <a:pt x="28" y="168"/>
                  </a:lnTo>
                  <a:lnTo>
                    <a:pt x="32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36" y="152"/>
                  </a:lnTo>
                  <a:lnTo>
                    <a:pt x="40" y="152"/>
                  </a:lnTo>
                  <a:lnTo>
                    <a:pt x="44" y="152"/>
                  </a:lnTo>
                  <a:lnTo>
                    <a:pt x="48" y="148"/>
                  </a:lnTo>
                  <a:lnTo>
                    <a:pt x="48" y="144"/>
                  </a:lnTo>
                  <a:lnTo>
                    <a:pt x="56" y="140"/>
                  </a:lnTo>
                  <a:lnTo>
                    <a:pt x="56" y="136"/>
                  </a:lnTo>
                  <a:lnTo>
                    <a:pt x="64" y="132"/>
                  </a:lnTo>
                  <a:lnTo>
                    <a:pt x="76" y="124"/>
                  </a:lnTo>
                  <a:lnTo>
                    <a:pt x="84" y="112"/>
                  </a:lnTo>
                  <a:lnTo>
                    <a:pt x="88" y="104"/>
                  </a:lnTo>
                  <a:lnTo>
                    <a:pt x="84" y="100"/>
                  </a:lnTo>
                  <a:lnTo>
                    <a:pt x="76" y="96"/>
                  </a:lnTo>
                  <a:lnTo>
                    <a:pt x="72" y="92"/>
                  </a:lnTo>
                  <a:lnTo>
                    <a:pt x="68" y="92"/>
                  </a:lnTo>
                  <a:lnTo>
                    <a:pt x="68" y="96"/>
                  </a:lnTo>
                  <a:lnTo>
                    <a:pt x="60" y="88"/>
                  </a:lnTo>
                  <a:lnTo>
                    <a:pt x="60" y="80"/>
                  </a:lnTo>
                  <a:lnTo>
                    <a:pt x="60" y="76"/>
                  </a:lnTo>
                  <a:lnTo>
                    <a:pt x="64" y="76"/>
                  </a:lnTo>
                  <a:lnTo>
                    <a:pt x="64" y="72"/>
                  </a:lnTo>
                  <a:lnTo>
                    <a:pt x="68" y="68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4" y="36"/>
                  </a:lnTo>
                  <a:lnTo>
                    <a:pt x="68" y="32"/>
                  </a:lnTo>
                  <a:lnTo>
                    <a:pt x="72" y="28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8" y="20"/>
                  </a:lnTo>
                  <a:lnTo>
                    <a:pt x="92" y="24"/>
                  </a:lnTo>
                  <a:lnTo>
                    <a:pt x="96" y="28"/>
                  </a:lnTo>
                  <a:lnTo>
                    <a:pt x="100" y="28"/>
                  </a:lnTo>
                  <a:lnTo>
                    <a:pt x="108" y="24"/>
                  </a:lnTo>
                  <a:lnTo>
                    <a:pt x="112" y="20"/>
                  </a:lnTo>
                  <a:lnTo>
                    <a:pt x="116" y="20"/>
                  </a:lnTo>
                  <a:lnTo>
                    <a:pt x="120" y="28"/>
                  </a:lnTo>
                  <a:lnTo>
                    <a:pt x="120" y="32"/>
                  </a:lnTo>
                  <a:lnTo>
                    <a:pt x="124" y="32"/>
                  </a:lnTo>
                  <a:lnTo>
                    <a:pt x="128" y="32"/>
                  </a:lnTo>
                  <a:lnTo>
                    <a:pt x="128" y="36"/>
                  </a:lnTo>
                  <a:lnTo>
                    <a:pt x="132" y="36"/>
                  </a:lnTo>
                  <a:lnTo>
                    <a:pt x="132" y="32"/>
                  </a:lnTo>
                  <a:lnTo>
                    <a:pt x="144" y="24"/>
                  </a:lnTo>
                  <a:lnTo>
                    <a:pt x="148" y="24"/>
                  </a:lnTo>
                  <a:lnTo>
                    <a:pt x="156" y="24"/>
                  </a:lnTo>
                  <a:lnTo>
                    <a:pt x="160" y="24"/>
                  </a:lnTo>
                  <a:lnTo>
                    <a:pt x="164" y="24"/>
                  </a:lnTo>
                  <a:lnTo>
                    <a:pt x="168" y="20"/>
                  </a:lnTo>
                  <a:lnTo>
                    <a:pt x="172" y="20"/>
                  </a:lnTo>
                  <a:lnTo>
                    <a:pt x="172" y="16"/>
                  </a:lnTo>
                  <a:lnTo>
                    <a:pt x="180" y="20"/>
                  </a:lnTo>
                  <a:lnTo>
                    <a:pt x="180" y="24"/>
                  </a:lnTo>
                  <a:lnTo>
                    <a:pt x="184" y="24"/>
                  </a:lnTo>
                  <a:lnTo>
                    <a:pt x="192" y="24"/>
                  </a:lnTo>
                  <a:lnTo>
                    <a:pt x="200" y="24"/>
                  </a:lnTo>
                  <a:lnTo>
                    <a:pt x="224" y="0"/>
                  </a:lnTo>
                  <a:lnTo>
                    <a:pt x="228" y="4"/>
                  </a:lnTo>
                  <a:lnTo>
                    <a:pt x="228" y="8"/>
                  </a:lnTo>
                  <a:lnTo>
                    <a:pt x="228" y="12"/>
                  </a:lnTo>
                  <a:lnTo>
                    <a:pt x="232" y="20"/>
                  </a:lnTo>
                  <a:lnTo>
                    <a:pt x="236" y="24"/>
                  </a:lnTo>
                  <a:lnTo>
                    <a:pt x="240" y="24"/>
                  </a:lnTo>
                  <a:lnTo>
                    <a:pt x="244" y="24"/>
                  </a:lnTo>
                  <a:lnTo>
                    <a:pt x="248" y="28"/>
                  </a:lnTo>
                  <a:lnTo>
                    <a:pt x="248" y="32"/>
                  </a:lnTo>
                  <a:lnTo>
                    <a:pt x="244" y="36"/>
                  </a:lnTo>
                  <a:lnTo>
                    <a:pt x="244" y="44"/>
                  </a:lnTo>
                  <a:lnTo>
                    <a:pt x="244" y="48"/>
                  </a:lnTo>
                  <a:lnTo>
                    <a:pt x="248" y="56"/>
                  </a:lnTo>
                  <a:lnTo>
                    <a:pt x="252" y="56"/>
                  </a:lnTo>
                  <a:lnTo>
                    <a:pt x="252" y="60"/>
                  </a:lnTo>
                  <a:lnTo>
                    <a:pt x="252" y="64"/>
                  </a:lnTo>
                  <a:lnTo>
                    <a:pt x="256" y="68"/>
                  </a:lnTo>
                  <a:lnTo>
                    <a:pt x="260" y="68"/>
                  </a:lnTo>
                  <a:lnTo>
                    <a:pt x="264" y="72"/>
                  </a:lnTo>
                  <a:lnTo>
                    <a:pt x="264" y="76"/>
                  </a:lnTo>
                  <a:lnTo>
                    <a:pt x="264" y="80"/>
                  </a:lnTo>
                  <a:lnTo>
                    <a:pt x="268" y="84"/>
                  </a:lnTo>
                  <a:lnTo>
                    <a:pt x="268" y="92"/>
                  </a:lnTo>
                  <a:lnTo>
                    <a:pt x="268" y="96"/>
                  </a:lnTo>
                  <a:lnTo>
                    <a:pt x="272" y="100"/>
                  </a:lnTo>
                  <a:lnTo>
                    <a:pt x="272" y="108"/>
                  </a:lnTo>
                  <a:lnTo>
                    <a:pt x="272" y="116"/>
                  </a:lnTo>
                  <a:lnTo>
                    <a:pt x="272" y="128"/>
                  </a:lnTo>
                  <a:lnTo>
                    <a:pt x="272" y="132"/>
                  </a:lnTo>
                  <a:lnTo>
                    <a:pt x="268" y="132"/>
                  </a:lnTo>
                  <a:lnTo>
                    <a:pt x="268" y="136"/>
                  </a:lnTo>
                  <a:lnTo>
                    <a:pt x="268" y="140"/>
                  </a:lnTo>
                  <a:lnTo>
                    <a:pt x="264" y="140"/>
                  </a:lnTo>
                  <a:lnTo>
                    <a:pt x="264" y="144"/>
                  </a:lnTo>
                  <a:lnTo>
                    <a:pt x="264" y="148"/>
                  </a:lnTo>
                  <a:lnTo>
                    <a:pt x="264" y="152"/>
                  </a:lnTo>
                  <a:lnTo>
                    <a:pt x="260" y="152"/>
                  </a:lnTo>
                  <a:lnTo>
                    <a:pt x="256" y="152"/>
                  </a:lnTo>
                  <a:lnTo>
                    <a:pt x="252" y="156"/>
                  </a:lnTo>
                  <a:lnTo>
                    <a:pt x="248" y="156"/>
                  </a:lnTo>
                  <a:lnTo>
                    <a:pt x="248" y="160"/>
                  </a:lnTo>
                  <a:lnTo>
                    <a:pt x="248" y="164"/>
                  </a:lnTo>
                  <a:lnTo>
                    <a:pt x="244" y="168"/>
                  </a:lnTo>
                  <a:lnTo>
                    <a:pt x="244" y="172"/>
                  </a:lnTo>
                  <a:lnTo>
                    <a:pt x="236" y="180"/>
                  </a:lnTo>
                  <a:lnTo>
                    <a:pt x="232" y="180"/>
                  </a:lnTo>
                  <a:lnTo>
                    <a:pt x="228" y="192"/>
                  </a:lnTo>
                  <a:lnTo>
                    <a:pt x="224" y="196"/>
                  </a:lnTo>
                  <a:lnTo>
                    <a:pt x="224" y="200"/>
                  </a:lnTo>
                  <a:lnTo>
                    <a:pt x="220" y="208"/>
                  </a:lnTo>
                  <a:lnTo>
                    <a:pt x="220" y="212"/>
                  </a:lnTo>
                  <a:lnTo>
                    <a:pt x="220" y="216"/>
                  </a:lnTo>
                  <a:lnTo>
                    <a:pt x="220" y="220"/>
                  </a:lnTo>
                  <a:lnTo>
                    <a:pt x="220" y="224"/>
                  </a:lnTo>
                  <a:lnTo>
                    <a:pt x="220" y="236"/>
                  </a:lnTo>
                  <a:lnTo>
                    <a:pt x="220" y="260"/>
                  </a:lnTo>
                  <a:lnTo>
                    <a:pt x="220" y="264"/>
                  </a:lnTo>
                  <a:lnTo>
                    <a:pt x="196" y="264"/>
                  </a:lnTo>
                  <a:lnTo>
                    <a:pt x="192" y="264"/>
                  </a:lnTo>
                  <a:lnTo>
                    <a:pt x="188" y="264"/>
                  </a:lnTo>
                  <a:lnTo>
                    <a:pt x="184" y="264"/>
                  </a:lnTo>
                  <a:lnTo>
                    <a:pt x="180" y="264"/>
                  </a:lnTo>
                  <a:lnTo>
                    <a:pt x="172" y="264"/>
                  </a:lnTo>
                  <a:lnTo>
                    <a:pt x="168" y="26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279"/>
            <p:cNvSpPr>
              <a:spLocks/>
            </p:cNvSpPr>
            <p:nvPr/>
          </p:nvSpPr>
          <p:spPr bwMode="auto">
            <a:xfrm>
              <a:off x="1726" y="1446"/>
              <a:ext cx="396" cy="284"/>
            </a:xfrm>
            <a:custGeom>
              <a:avLst/>
              <a:gdLst>
                <a:gd name="T0" fmla="*/ 308 w 396"/>
                <a:gd name="T1" fmla="*/ 204 h 284"/>
                <a:gd name="T2" fmla="*/ 296 w 396"/>
                <a:gd name="T3" fmla="*/ 204 h 284"/>
                <a:gd name="T4" fmla="*/ 272 w 396"/>
                <a:gd name="T5" fmla="*/ 196 h 284"/>
                <a:gd name="T6" fmla="*/ 244 w 396"/>
                <a:gd name="T7" fmla="*/ 208 h 284"/>
                <a:gd name="T8" fmla="*/ 228 w 396"/>
                <a:gd name="T9" fmla="*/ 204 h 284"/>
                <a:gd name="T10" fmla="*/ 196 w 396"/>
                <a:gd name="T11" fmla="*/ 204 h 284"/>
                <a:gd name="T12" fmla="*/ 140 w 396"/>
                <a:gd name="T13" fmla="*/ 204 h 284"/>
                <a:gd name="T14" fmla="*/ 128 w 396"/>
                <a:gd name="T15" fmla="*/ 220 h 284"/>
                <a:gd name="T16" fmla="*/ 136 w 396"/>
                <a:gd name="T17" fmla="*/ 240 h 284"/>
                <a:gd name="T18" fmla="*/ 136 w 396"/>
                <a:gd name="T19" fmla="*/ 268 h 284"/>
                <a:gd name="T20" fmla="*/ 140 w 396"/>
                <a:gd name="T21" fmla="*/ 276 h 284"/>
                <a:gd name="T22" fmla="*/ 132 w 396"/>
                <a:gd name="T23" fmla="*/ 280 h 284"/>
                <a:gd name="T24" fmla="*/ 120 w 396"/>
                <a:gd name="T25" fmla="*/ 264 h 284"/>
                <a:gd name="T26" fmla="*/ 88 w 396"/>
                <a:gd name="T27" fmla="*/ 256 h 284"/>
                <a:gd name="T28" fmla="*/ 64 w 396"/>
                <a:gd name="T29" fmla="*/ 268 h 284"/>
                <a:gd name="T30" fmla="*/ 56 w 396"/>
                <a:gd name="T31" fmla="*/ 272 h 284"/>
                <a:gd name="T32" fmla="*/ 36 w 396"/>
                <a:gd name="T33" fmla="*/ 268 h 284"/>
                <a:gd name="T34" fmla="*/ 24 w 396"/>
                <a:gd name="T35" fmla="*/ 252 h 284"/>
                <a:gd name="T36" fmla="*/ 4 w 396"/>
                <a:gd name="T37" fmla="*/ 240 h 284"/>
                <a:gd name="T38" fmla="*/ 0 w 396"/>
                <a:gd name="T39" fmla="*/ 224 h 284"/>
                <a:gd name="T40" fmla="*/ 4 w 396"/>
                <a:gd name="T41" fmla="*/ 208 h 284"/>
                <a:gd name="T42" fmla="*/ 8 w 396"/>
                <a:gd name="T43" fmla="*/ 200 h 284"/>
                <a:gd name="T44" fmla="*/ 16 w 396"/>
                <a:gd name="T45" fmla="*/ 180 h 284"/>
                <a:gd name="T46" fmla="*/ 12 w 396"/>
                <a:gd name="T47" fmla="*/ 160 h 284"/>
                <a:gd name="T48" fmla="*/ 40 w 396"/>
                <a:gd name="T49" fmla="*/ 152 h 284"/>
                <a:gd name="T50" fmla="*/ 52 w 396"/>
                <a:gd name="T51" fmla="*/ 140 h 284"/>
                <a:gd name="T52" fmla="*/ 52 w 396"/>
                <a:gd name="T53" fmla="*/ 124 h 284"/>
                <a:gd name="T54" fmla="*/ 64 w 396"/>
                <a:gd name="T55" fmla="*/ 116 h 284"/>
                <a:gd name="T56" fmla="*/ 60 w 396"/>
                <a:gd name="T57" fmla="*/ 96 h 284"/>
                <a:gd name="T58" fmla="*/ 76 w 396"/>
                <a:gd name="T59" fmla="*/ 80 h 284"/>
                <a:gd name="T60" fmla="*/ 100 w 396"/>
                <a:gd name="T61" fmla="*/ 96 h 284"/>
                <a:gd name="T62" fmla="*/ 108 w 396"/>
                <a:gd name="T63" fmla="*/ 88 h 284"/>
                <a:gd name="T64" fmla="*/ 112 w 396"/>
                <a:gd name="T65" fmla="*/ 76 h 284"/>
                <a:gd name="T66" fmla="*/ 128 w 396"/>
                <a:gd name="T67" fmla="*/ 72 h 284"/>
                <a:gd name="T68" fmla="*/ 132 w 396"/>
                <a:gd name="T69" fmla="*/ 52 h 284"/>
                <a:gd name="T70" fmla="*/ 156 w 396"/>
                <a:gd name="T71" fmla="*/ 40 h 284"/>
                <a:gd name="T72" fmla="*/ 176 w 396"/>
                <a:gd name="T73" fmla="*/ 44 h 284"/>
                <a:gd name="T74" fmla="*/ 180 w 396"/>
                <a:gd name="T75" fmla="*/ 28 h 284"/>
                <a:gd name="T76" fmla="*/ 212 w 396"/>
                <a:gd name="T77" fmla="*/ 16 h 284"/>
                <a:gd name="T78" fmla="*/ 240 w 396"/>
                <a:gd name="T79" fmla="*/ 0 h 284"/>
                <a:gd name="T80" fmla="*/ 276 w 396"/>
                <a:gd name="T81" fmla="*/ 4 h 284"/>
                <a:gd name="T82" fmla="*/ 288 w 396"/>
                <a:gd name="T83" fmla="*/ 20 h 284"/>
                <a:gd name="T84" fmla="*/ 296 w 396"/>
                <a:gd name="T85" fmla="*/ 40 h 284"/>
                <a:gd name="T86" fmla="*/ 304 w 396"/>
                <a:gd name="T87" fmla="*/ 60 h 284"/>
                <a:gd name="T88" fmla="*/ 328 w 396"/>
                <a:gd name="T89" fmla="*/ 80 h 284"/>
                <a:gd name="T90" fmla="*/ 336 w 396"/>
                <a:gd name="T91" fmla="*/ 88 h 284"/>
                <a:gd name="T92" fmla="*/ 324 w 396"/>
                <a:gd name="T93" fmla="*/ 88 h 284"/>
                <a:gd name="T94" fmla="*/ 344 w 396"/>
                <a:gd name="T95" fmla="*/ 112 h 284"/>
                <a:gd name="T96" fmla="*/ 376 w 396"/>
                <a:gd name="T97" fmla="*/ 116 h 284"/>
                <a:gd name="T98" fmla="*/ 388 w 396"/>
                <a:gd name="T99" fmla="*/ 124 h 284"/>
                <a:gd name="T100" fmla="*/ 380 w 396"/>
                <a:gd name="T101" fmla="*/ 136 h 284"/>
                <a:gd name="T102" fmla="*/ 392 w 396"/>
                <a:gd name="T103" fmla="*/ 168 h 284"/>
                <a:gd name="T104" fmla="*/ 372 w 396"/>
                <a:gd name="T105" fmla="*/ 184 h 284"/>
                <a:gd name="T106" fmla="*/ 356 w 396"/>
                <a:gd name="T107" fmla="*/ 184 h 284"/>
                <a:gd name="T108" fmla="*/ 348 w 396"/>
                <a:gd name="T109" fmla="*/ 184 h 284"/>
                <a:gd name="T110" fmla="*/ 332 w 396"/>
                <a:gd name="T111" fmla="*/ 19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6" h="284">
                  <a:moveTo>
                    <a:pt x="324" y="204"/>
                  </a:moveTo>
                  <a:lnTo>
                    <a:pt x="316" y="204"/>
                  </a:lnTo>
                  <a:lnTo>
                    <a:pt x="312" y="204"/>
                  </a:lnTo>
                  <a:lnTo>
                    <a:pt x="308" y="204"/>
                  </a:lnTo>
                  <a:lnTo>
                    <a:pt x="300" y="208"/>
                  </a:lnTo>
                  <a:lnTo>
                    <a:pt x="304" y="204"/>
                  </a:lnTo>
                  <a:lnTo>
                    <a:pt x="300" y="204"/>
                  </a:lnTo>
                  <a:lnTo>
                    <a:pt x="296" y="204"/>
                  </a:lnTo>
                  <a:lnTo>
                    <a:pt x="288" y="200"/>
                  </a:lnTo>
                  <a:lnTo>
                    <a:pt x="284" y="200"/>
                  </a:lnTo>
                  <a:lnTo>
                    <a:pt x="280" y="200"/>
                  </a:lnTo>
                  <a:lnTo>
                    <a:pt x="272" y="196"/>
                  </a:lnTo>
                  <a:lnTo>
                    <a:pt x="268" y="196"/>
                  </a:lnTo>
                  <a:lnTo>
                    <a:pt x="260" y="196"/>
                  </a:lnTo>
                  <a:lnTo>
                    <a:pt x="256" y="200"/>
                  </a:lnTo>
                  <a:lnTo>
                    <a:pt x="244" y="208"/>
                  </a:lnTo>
                  <a:lnTo>
                    <a:pt x="244" y="204"/>
                  </a:lnTo>
                  <a:lnTo>
                    <a:pt x="236" y="204"/>
                  </a:lnTo>
                  <a:lnTo>
                    <a:pt x="232" y="204"/>
                  </a:lnTo>
                  <a:lnTo>
                    <a:pt x="228" y="204"/>
                  </a:lnTo>
                  <a:lnTo>
                    <a:pt x="220" y="204"/>
                  </a:lnTo>
                  <a:lnTo>
                    <a:pt x="208" y="204"/>
                  </a:lnTo>
                  <a:lnTo>
                    <a:pt x="204" y="204"/>
                  </a:lnTo>
                  <a:lnTo>
                    <a:pt x="196" y="204"/>
                  </a:lnTo>
                  <a:lnTo>
                    <a:pt x="188" y="204"/>
                  </a:lnTo>
                  <a:lnTo>
                    <a:pt x="176" y="204"/>
                  </a:lnTo>
                  <a:lnTo>
                    <a:pt x="160" y="204"/>
                  </a:lnTo>
                  <a:lnTo>
                    <a:pt x="140" y="204"/>
                  </a:lnTo>
                  <a:lnTo>
                    <a:pt x="132" y="204"/>
                  </a:lnTo>
                  <a:lnTo>
                    <a:pt x="132" y="208"/>
                  </a:lnTo>
                  <a:lnTo>
                    <a:pt x="132" y="216"/>
                  </a:lnTo>
                  <a:lnTo>
                    <a:pt x="128" y="220"/>
                  </a:lnTo>
                  <a:lnTo>
                    <a:pt x="128" y="224"/>
                  </a:lnTo>
                  <a:lnTo>
                    <a:pt x="132" y="228"/>
                  </a:lnTo>
                  <a:lnTo>
                    <a:pt x="132" y="236"/>
                  </a:lnTo>
                  <a:lnTo>
                    <a:pt x="136" y="240"/>
                  </a:lnTo>
                  <a:lnTo>
                    <a:pt x="136" y="244"/>
                  </a:lnTo>
                  <a:lnTo>
                    <a:pt x="136" y="252"/>
                  </a:lnTo>
                  <a:lnTo>
                    <a:pt x="136" y="264"/>
                  </a:lnTo>
                  <a:lnTo>
                    <a:pt x="136" y="268"/>
                  </a:lnTo>
                  <a:lnTo>
                    <a:pt x="140" y="272"/>
                  </a:lnTo>
                  <a:lnTo>
                    <a:pt x="136" y="272"/>
                  </a:lnTo>
                  <a:lnTo>
                    <a:pt x="136" y="276"/>
                  </a:lnTo>
                  <a:lnTo>
                    <a:pt x="140" y="276"/>
                  </a:lnTo>
                  <a:lnTo>
                    <a:pt x="140" y="280"/>
                  </a:lnTo>
                  <a:lnTo>
                    <a:pt x="140" y="284"/>
                  </a:lnTo>
                  <a:lnTo>
                    <a:pt x="136" y="284"/>
                  </a:lnTo>
                  <a:lnTo>
                    <a:pt x="132" y="280"/>
                  </a:lnTo>
                  <a:lnTo>
                    <a:pt x="128" y="276"/>
                  </a:lnTo>
                  <a:lnTo>
                    <a:pt x="128" y="272"/>
                  </a:lnTo>
                  <a:lnTo>
                    <a:pt x="128" y="268"/>
                  </a:lnTo>
                  <a:lnTo>
                    <a:pt x="120" y="264"/>
                  </a:lnTo>
                  <a:lnTo>
                    <a:pt x="116" y="260"/>
                  </a:lnTo>
                  <a:lnTo>
                    <a:pt x="104" y="260"/>
                  </a:lnTo>
                  <a:lnTo>
                    <a:pt x="92" y="256"/>
                  </a:lnTo>
                  <a:lnTo>
                    <a:pt x="88" y="256"/>
                  </a:lnTo>
                  <a:lnTo>
                    <a:pt x="80" y="260"/>
                  </a:lnTo>
                  <a:lnTo>
                    <a:pt x="72" y="264"/>
                  </a:lnTo>
                  <a:lnTo>
                    <a:pt x="68" y="264"/>
                  </a:lnTo>
                  <a:lnTo>
                    <a:pt x="64" y="268"/>
                  </a:lnTo>
                  <a:lnTo>
                    <a:pt x="60" y="272"/>
                  </a:lnTo>
                  <a:lnTo>
                    <a:pt x="60" y="276"/>
                  </a:lnTo>
                  <a:lnTo>
                    <a:pt x="60" y="272"/>
                  </a:lnTo>
                  <a:lnTo>
                    <a:pt x="56" y="272"/>
                  </a:lnTo>
                  <a:lnTo>
                    <a:pt x="48" y="268"/>
                  </a:lnTo>
                  <a:lnTo>
                    <a:pt x="44" y="268"/>
                  </a:lnTo>
                  <a:lnTo>
                    <a:pt x="40" y="268"/>
                  </a:lnTo>
                  <a:lnTo>
                    <a:pt x="36" y="268"/>
                  </a:lnTo>
                  <a:lnTo>
                    <a:pt x="36" y="264"/>
                  </a:lnTo>
                  <a:lnTo>
                    <a:pt x="32" y="260"/>
                  </a:lnTo>
                  <a:lnTo>
                    <a:pt x="28" y="256"/>
                  </a:lnTo>
                  <a:lnTo>
                    <a:pt x="24" y="252"/>
                  </a:lnTo>
                  <a:lnTo>
                    <a:pt x="20" y="240"/>
                  </a:lnTo>
                  <a:lnTo>
                    <a:pt x="12" y="236"/>
                  </a:lnTo>
                  <a:lnTo>
                    <a:pt x="8" y="240"/>
                  </a:lnTo>
                  <a:lnTo>
                    <a:pt x="4" y="240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224"/>
                  </a:lnTo>
                  <a:lnTo>
                    <a:pt x="0" y="220"/>
                  </a:lnTo>
                  <a:lnTo>
                    <a:pt x="4" y="216"/>
                  </a:lnTo>
                  <a:lnTo>
                    <a:pt x="4" y="212"/>
                  </a:lnTo>
                  <a:lnTo>
                    <a:pt x="4" y="208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8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2" y="192"/>
                  </a:lnTo>
                  <a:lnTo>
                    <a:pt x="16" y="180"/>
                  </a:lnTo>
                  <a:lnTo>
                    <a:pt x="16" y="176"/>
                  </a:lnTo>
                  <a:lnTo>
                    <a:pt x="12" y="168"/>
                  </a:lnTo>
                  <a:lnTo>
                    <a:pt x="12" y="164"/>
                  </a:lnTo>
                  <a:lnTo>
                    <a:pt x="12" y="160"/>
                  </a:lnTo>
                  <a:lnTo>
                    <a:pt x="16" y="156"/>
                  </a:lnTo>
                  <a:lnTo>
                    <a:pt x="20" y="156"/>
                  </a:lnTo>
                  <a:lnTo>
                    <a:pt x="28" y="152"/>
                  </a:lnTo>
                  <a:lnTo>
                    <a:pt x="40" y="152"/>
                  </a:lnTo>
                  <a:lnTo>
                    <a:pt x="44" y="152"/>
                  </a:lnTo>
                  <a:lnTo>
                    <a:pt x="44" y="148"/>
                  </a:lnTo>
                  <a:lnTo>
                    <a:pt x="48" y="144"/>
                  </a:lnTo>
                  <a:lnTo>
                    <a:pt x="52" y="140"/>
                  </a:lnTo>
                  <a:lnTo>
                    <a:pt x="56" y="140"/>
                  </a:lnTo>
                  <a:lnTo>
                    <a:pt x="52" y="132"/>
                  </a:lnTo>
                  <a:lnTo>
                    <a:pt x="56" y="128"/>
                  </a:lnTo>
                  <a:lnTo>
                    <a:pt x="52" y="124"/>
                  </a:lnTo>
                  <a:lnTo>
                    <a:pt x="52" y="120"/>
                  </a:lnTo>
                  <a:lnTo>
                    <a:pt x="52" y="116"/>
                  </a:lnTo>
                  <a:lnTo>
                    <a:pt x="60" y="116"/>
                  </a:lnTo>
                  <a:lnTo>
                    <a:pt x="64" y="116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0" y="104"/>
                  </a:lnTo>
                  <a:lnTo>
                    <a:pt x="60" y="96"/>
                  </a:lnTo>
                  <a:lnTo>
                    <a:pt x="64" y="92"/>
                  </a:lnTo>
                  <a:lnTo>
                    <a:pt x="64" y="88"/>
                  </a:lnTo>
                  <a:lnTo>
                    <a:pt x="68" y="88"/>
                  </a:lnTo>
                  <a:lnTo>
                    <a:pt x="76" y="80"/>
                  </a:lnTo>
                  <a:lnTo>
                    <a:pt x="80" y="80"/>
                  </a:lnTo>
                  <a:lnTo>
                    <a:pt x="88" y="84"/>
                  </a:lnTo>
                  <a:lnTo>
                    <a:pt x="96" y="92"/>
                  </a:lnTo>
                  <a:lnTo>
                    <a:pt x="100" y="96"/>
                  </a:lnTo>
                  <a:lnTo>
                    <a:pt x="104" y="96"/>
                  </a:lnTo>
                  <a:lnTo>
                    <a:pt x="104" y="92"/>
                  </a:lnTo>
                  <a:lnTo>
                    <a:pt x="104" y="88"/>
                  </a:lnTo>
                  <a:lnTo>
                    <a:pt x="108" y="88"/>
                  </a:lnTo>
                  <a:lnTo>
                    <a:pt x="112" y="88"/>
                  </a:lnTo>
                  <a:lnTo>
                    <a:pt x="112" y="84"/>
                  </a:lnTo>
                  <a:lnTo>
                    <a:pt x="112" y="80"/>
                  </a:lnTo>
                  <a:lnTo>
                    <a:pt x="112" y="76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2" y="68"/>
                  </a:lnTo>
                  <a:lnTo>
                    <a:pt x="132" y="64"/>
                  </a:lnTo>
                  <a:lnTo>
                    <a:pt x="132" y="52"/>
                  </a:lnTo>
                  <a:lnTo>
                    <a:pt x="136" y="52"/>
                  </a:lnTo>
                  <a:lnTo>
                    <a:pt x="144" y="44"/>
                  </a:lnTo>
                  <a:lnTo>
                    <a:pt x="152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64" y="44"/>
                  </a:lnTo>
                  <a:lnTo>
                    <a:pt x="172" y="44"/>
                  </a:lnTo>
                  <a:lnTo>
                    <a:pt x="176" y="44"/>
                  </a:lnTo>
                  <a:lnTo>
                    <a:pt x="176" y="36"/>
                  </a:lnTo>
                  <a:lnTo>
                    <a:pt x="176" y="32"/>
                  </a:lnTo>
                  <a:lnTo>
                    <a:pt x="176" y="28"/>
                  </a:lnTo>
                  <a:lnTo>
                    <a:pt x="180" y="28"/>
                  </a:lnTo>
                  <a:lnTo>
                    <a:pt x="188" y="28"/>
                  </a:lnTo>
                  <a:lnTo>
                    <a:pt x="192" y="28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20" y="12"/>
                  </a:lnTo>
                  <a:lnTo>
                    <a:pt x="224" y="16"/>
                  </a:lnTo>
                  <a:lnTo>
                    <a:pt x="224" y="12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64" y="0"/>
                  </a:lnTo>
                  <a:lnTo>
                    <a:pt x="276" y="4"/>
                  </a:lnTo>
                  <a:lnTo>
                    <a:pt x="288" y="8"/>
                  </a:lnTo>
                  <a:lnTo>
                    <a:pt x="288" y="12"/>
                  </a:lnTo>
                  <a:lnTo>
                    <a:pt x="288" y="16"/>
                  </a:lnTo>
                  <a:lnTo>
                    <a:pt x="288" y="20"/>
                  </a:lnTo>
                  <a:lnTo>
                    <a:pt x="284" y="28"/>
                  </a:lnTo>
                  <a:lnTo>
                    <a:pt x="288" y="32"/>
                  </a:lnTo>
                  <a:lnTo>
                    <a:pt x="292" y="36"/>
                  </a:lnTo>
                  <a:lnTo>
                    <a:pt x="296" y="40"/>
                  </a:lnTo>
                  <a:lnTo>
                    <a:pt x="296" y="44"/>
                  </a:lnTo>
                  <a:lnTo>
                    <a:pt x="296" y="48"/>
                  </a:lnTo>
                  <a:lnTo>
                    <a:pt x="300" y="56"/>
                  </a:lnTo>
                  <a:lnTo>
                    <a:pt x="304" y="60"/>
                  </a:lnTo>
                  <a:lnTo>
                    <a:pt x="308" y="68"/>
                  </a:lnTo>
                  <a:lnTo>
                    <a:pt x="316" y="68"/>
                  </a:lnTo>
                  <a:lnTo>
                    <a:pt x="328" y="76"/>
                  </a:lnTo>
                  <a:lnTo>
                    <a:pt x="328" y="80"/>
                  </a:lnTo>
                  <a:lnTo>
                    <a:pt x="332" y="84"/>
                  </a:lnTo>
                  <a:lnTo>
                    <a:pt x="336" y="84"/>
                  </a:lnTo>
                  <a:lnTo>
                    <a:pt x="340" y="84"/>
                  </a:lnTo>
                  <a:lnTo>
                    <a:pt x="336" y="88"/>
                  </a:lnTo>
                  <a:lnTo>
                    <a:pt x="332" y="88"/>
                  </a:lnTo>
                  <a:lnTo>
                    <a:pt x="332" y="84"/>
                  </a:lnTo>
                  <a:lnTo>
                    <a:pt x="328" y="84"/>
                  </a:lnTo>
                  <a:lnTo>
                    <a:pt x="324" y="88"/>
                  </a:lnTo>
                  <a:lnTo>
                    <a:pt x="324" y="100"/>
                  </a:lnTo>
                  <a:lnTo>
                    <a:pt x="328" y="104"/>
                  </a:lnTo>
                  <a:lnTo>
                    <a:pt x="332" y="104"/>
                  </a:lnTo>
                  <a:lnTo>
                    <a:pt x="344" y="112"/>
                  </a:lnTo>
                  <a:lnTo>
                    <a:pt x="356" y="120"/>
                  </a:lnTo>
                  <a:lnTo>
                    <a:pt x="372" y="124"/>
                  </a:lnTo>
                  <a:lnTo>
                    <a:pt x="372" y="120"/>
                  </a:lnTo>
                  <a:lnTo>
                    <a:pt x="376" y="116"/>
                  </a:lnTo>
                  <a:lnTo>
                    <a:pt x="380" y="116"/>
                  </a:lnTo>
                  <a:lnTo>
                    <a:pt x="384" y="120"/>
                  </a:lnTo>
                  <a:lnTo>
                    <a:pt x="388" y="120"/>
                  </a:lnTo>
                  <a:lnTo>
                    <a:pt x="388" y="124"/>
                  </a:lnTo>
                  <a:lnTo>
                    <a:pt x="388" y="128"/>
                  </a:lnTo>
                  <a:lnTo>
                    <a:pt x="388" y="132"/>
                  </a:lnTo>
                  <a:lnTo>
                    <a:pt x="384" y="132"/>
                  </a:lnTo>
                  <a:lnTo>
                    <a:pt x="380" y="136"/>
                  </a:lnTo>
                  <a:lnTo>
                    <a:pt x="392" y="152"/>
                  </a:lnTo>
                  <a:lnTo>
                    <a:pt x="396" y="160"/>
                  </a:lnTo>
                  <a:lnTo>
                    <a:pt x="392" y="164"/>
                  </a:lnTo>
                  <a:lnTo>
                    <a:pt x="392" y="168"/>
                  </a:lnTo>
                  <a:lnTo>
                    <a:pt x="388" y="172"/>
                  </a:lnTo>
                  <a:lnTo>
                    <a:pt x="380" y="180"/>
                  </a:lnTo>
                  <a:lnTo>
                    <a:pt x="376" y="184"/>
                  </a:lnTo>
                  <a:lnTo>
                    <a:pt x="372" y="184"/>
                  </a:lnTo>
                  <a:lnTo>
                    <a:pt x="372" y="180"/>
                  </a:lnTo>
                  <a:lnTo>
                    <a:pt x="368" y="180"/>
                  </a:lnTo>
                  <a:lnTo>
                    <a:pt x="364" y="184"/>
                  </a:lnTo>
                  <a:lnTo>
                    <a:pt x="356" y="184"/>
                  </a:lnTo>
                  <a:lnTo>
                    <a:pt x="356" y="180"/>
                  </a:lnTo>
                  <a:lnTo>
                    <a:pt x="352" y="180"/>
                  </a:lnTo>
                  <a:lnTo>
                    <a:pt x="348" y="180"/>
                  </a:lnTo>
                  <a:lnTo>
                    <a:pt x="348" y="184"/>
                  </a:lnTo>
                  <a:lnTo>
                    <a:pt x="344" y="188"/>
                  </a:lnTo>
                  <a:lnTo>
                    <a:pt x="340" y="192"/>
                  </a:lnTo>
                  <a:lnTo>
                    <a:pt x="336" y="192"/>
                  </a:lnTo>
                  <a:lnTo>
                    <a:pt x="332" y="192"/>
                  </a:lnTo>
                  <a:lnTo>
                    <a:pt x="332" y="196"/>
                  </a:lnTo>
                  <a:lnTo>
                    <a:pt x="324" y="200"/>
                  </a:lnTo>
                  <a:lnTo>
                    <a:pt x="324" y="20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280"/>
            <p:cNvSpPr>
              <a:spLocks/>
            </p:cNvSpPr>
            <p:nvPr/>
          </p:nvSpPr>
          <p:spPr bwMode="auto">
            <a:xfrm>
              <a:off x="2590" y="3054"/>
              <a:ext cx="680" cy="600"/>
            </a:xfrm>
            <a:custGeom>
              <a:avLst/>
              <a:gdLst>
                <a:gd name="T0" fmla="*/ 120 w 680"/>
                <a:gd name="T1" fmla="*/ 248 h 600"/>
                <a:gd name="T2" fmla="*/ 104 w 680"/>
                <a:gd name="T3" fmla="*/ 224 h 600"/>
                <a:gd name="T4" fmla="*/ 84 w 680"/>
                <a:gd name="T5" fmla="*/ 188 h 600"/>
                <a:gd name="T6" fmla="*/ 76 w 680"/>
                <a:gd name="T7" fmla="*/ 164 h 600"/>
                <a:gd name="T8" fmla="*/ 64 w 680"/>
                <a:gd name="T9" fmla="*/ 144 h 600"/>
                <a:gd name="T10" fmla="*/ 48 w 680"/>
                <a:gd name="T11" fmla="*/ 116 h 600"/>
                <a:gd name="T12" fmla="*/ 28 w 680"/>
                <a:gd name="T13" fmla="*/ 88 h 600"/>
                <a:gd name="T14" fmla="*/ 12 w 680"/>
                <a:gd name="T15" fmla="*/ 64 h 600"/>
                <a:gd name="T16" fmla="*/ 0 w 680"/>
                <a:gd name="T17" fmla="*/ 40 h 600"/>
                <a:gd name="T18" fmla="*/ 8 w 680"/>
                <a:gd name="T19" fmla="*/ 12 h 600"/>
                <a:gd name="T20" fmla="*/ 28 w 680"/>
                <a:gd name="T21" fmla="*/ 12 h 600"/>
                <a:gd name="T22" fmla="*/ 60 w 680"/>
                <a:gd name="T23" fmla="*/ 4 h 600"/>
                <a:gd name="T24" fmla="*/ 88 w 680"/>
                <a:gd name="T25" fmla="*/ 0 h 600"/>
                <a:gd name="T26" fmla="*/ 112 w 680"/>
                <a:gd name="T27" fmla="*/ 20 h 600"/>
                <a:gd name="T28" fmla="*/ 124 w 680"/>
                <a:gd name="T29" fmla="*/ 20 h 600"/>
                <a:gd name="T30" fmla="*/ 196 w 680"/>
                <a:gd name="T31" fmla="*/ 20 h 600"/>
                <a:gd name="T32" fmla="*/ 304 w 680"/>
                <a:gd name="T33" fmla="*/ 20 h 600"/>
                <a:gd name="T34" fmla="*/ 340 w 680"/>
                <a:gd name="T35" fmla="*/ 24 h 600"/>
                <a:gd name="T36" fmla="*/ 364 w 680"/>
                <a:gd name="T37" fmla="*/ 44 h 600"/>
                <a:gd name="T38" fmla="*/ 380 w 680"/>
                <a:gd name="T39" fmla="*/ 44 h 600"/>
                <a:gd name="T40" fmla="*/ 412 w 680"/>
                <a:gd name="T41" fmla="*/ 44 h 600"/>
                <a:gd name="T42" fmla="*/ 432 w 680"/>
                <a:gd name="T43" fmla="*/ 44 h 600"/>
                <a:gd name="T44" fmla="*/ 460 w 680"/>
                <a:gd name="T45" fmla="*/ 52 h 600"/>
                <a:gd name="T46" fmla="*/ 484 w 680"/>
                <a:gd name="T47" fmla="*/ 52 h 600"/>
                <a:gd name="T48" fmla="*/ 568 w 680"/>
                <a:gd name="T49" fmla="*/ 36 h 600"/>
                <a:gd name="T50" fmla="*/ 636 w 680"/>
                <a:gd name="T51" fmla="*/ 24 h 600"/>
                <a:gd name="T52" fmla="*/ 664 w 680"/>
                <a:gd name="T53" fmla="*/ 28 h 600"/>
                <a:gd name="T54" fmla="*/ 668 w 680"/>
                <a:gd name="T55" fmla="*/ 44 h 600"/>
                <a:gd name="T56" fmla="*/ 640 w 680"/>
                <a:gd name="T57" fmla="*/ 52 h 600"/>
                <a:gd name="T58" fmla="*/ 604 w 680"/>
                <a:gd name="T59" fmla="*/ 72 h 600"/>
                <a:gd name="T60" fmla="*/ 588 w 680"/>
                <a:gd name="T61" fmla="*/ 60 h 600"/>
                <a:gd name="T62" fmla="*/ 540 w 680"/>
                <a:gd name="T63" fmla="*/ 56 h 600"/>
                <a:gd name="T64" fmla="*/ 468 w 680"/>
                <a:gd name="T65" fmla="*/ 76 h 600"/>
                <a:gd name="T66" fmla="*/ 468 w 680"/>
                <a:gd name="T67" fmla="*/ 200 h 600"/>
                <a:gd name="T68" fmla="*/ 464 w 680"/>
                <a:gd name="T69" fmla="*/ 252 h 600"/>
                <a:gd name="T70" fmla="*/ 416 w 680"/>
                <a:gd name="T71" fmla="*/ 276 h 600"/>
                <a:gd name="T72" fmla="*/ 416 w 680"/>
                <a:gd name="T73" fmla="*/ 336 h 600"/>
                <a:gd name="T74" fmla="*/ 416 w 680"/>
                <a:gd name="T75" fmla="*/ 380 h 600"/>
                <a:gd name="T76" fmla="*/ 416 w 680"/>
                <a:gd name="T77" fmla="*/ 424 h 600"/>
                <a:gd name="T78" fmla="*/ 416 w 680"/>
                <a:gd name="T79" fmla="*/ 528 h 600"/>
                <a:gd name="T80" fmla="*/ 408 w 680"/>
                <a:gd name="T81" fmla="*/ 580 h 600"/>
                <a:gd name="T82" fmla="*/ 388 w 680"/>
                <a:gd name="T83" fmla="*/ 588 h 600"/>
                <a:gd name="T84" fmla="*/ 376 w 680"/>
                <a:gd name="T85" fmla="*/ 600 h 600"/>
                <a:gd name="T86" fmla="*/ 332 w 680"/>
                <a:gd name="T87" fmla="*/ 596 h 600"/>
                <a:gd name="T88" fmla="*/ 304 w 680"/>
                <a:gd name="T89" fmla="*/ 592 h 600"/>
                <a:gd name="T90" fmla="*/ 284 w 680"/>
                <a:gd name="T91" fmla="*/ 588 h 600"/>
                <a:gd name="T92" fmla="*/ 276 w 680"/>
                <a:gd name="T93" fmla="*/ 564 h 600"/>
                <a:gd name="T94" fmla="*/ 260 w 680"/>
                <a:gd name="T95" fmla="*/ 560 h 600"/>
                <a:gd name="T96" fmla="*/ 248 w 680"/>
                <a:gd name="T97" fmla="*/ 580 h 600"/>
                <a:gd name="T98" fmla="*/ 216 w 680"/>
                <a:gd name="T99" fmla="*/ 568 h 600"/>
                <a:gd name="T100" fmla="*/ 196 w 680"/>
                <a:gd name="T101" fmla="*/ 544 h 600"/>
                <a:gd name="T102" fmla="*/ 180 w 680"/>
                <a:gd name="T103" fmla="*/ 516 h 600"/>
                <a:gd name="T104" fmla="*/ 168 w 680"/>
                <a:gd name="T105" fmla="*/ 488 h 600"/>
                <a:gd name="T106" fmla="*/ 168 w 680"/>
                <a:gd name="T107" fmla="*/ 472 h 600"/>
                <a:gd name="T108" fmla="*/ 160 w 680"/>
                <a:gd name="T109" fmla="*/ 452 h 600"/>
                <a:gd name="T110" fmla="*/ 156 w 680"/>
                <a:gd name="T111" fmla="*/ 420 h 600"/>
                <a:gd name="T112" fmla="*/ 156 w 680"/>
                <a:gd name="T113" fmla="*/ 400 h 600"/>
                <a:gd name="T114" fmla="*/ 148 w 680"/>
                <a:gd name="T115" fmla="*/ 376 h 600"/>
                <a:gd name="T116" fmla="*/ 140 w 680"/>
                <a:gd name="T117" fmla="*/ 356 h 600"/>
                <a:gd name="T118" fmla="*/ 140 w 680"/>
                <a:gd name="T119" fmla="*/ 320 h 600"/>
                <a:gd name="T120" fmla="*/ 152 w 680"/>
                <a:gd name="T121" fmla="*/ 31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0" h="600">
                  <a:moveTo>
                    <a:pt x="140" y="288"/>
                  </a:moveTo>
                  <a:lnTo>
                    <a:pt x="140" y="284"/>
                  </a:lnTo>
                  <a:lnTo>
                    <a:pt x="140" y="280"/>
                  </a:lnTo>
                  <a:lnTo>
                    <a:pt x="136" y="268"/>
                  </a:lnTo>
                  <a:lnTo>
                    <a:pt x="128" y="260"/>
                  </a:lnTo>
                  <a:lnTo>
                    <a:pt x="120" y="248"/>
                  </a:lnTo>
                  <a:lnTo>
                    <a:pt x="116" y="244"/>
                  </a:lnTo>
                  <a:lnTo>
                    <a:pt x="112" y="240"/>
                  </a:lnTo>
                  <a:lnTo>
                    <a:pt x="112" y="236"/>
                  </a:lnTo>
                  <a:lnTo>
                    <a:pt x="108" y="232"/>
                  </a:lnTo>
                  <a:lnTo>
                    <a:pt x="108" y="228"/>
                  </a:lnTo>
                  <a:lnTo>
                    <a:pt x="104" y="224"/>
                  </a:lnTo>
                  <a:lnTo>
                    <a:pt x="104" y="220"/>
                  </a:lnTo>
                  <a:lnTo>
                    <a:pt x="100" y="216"/>
                  </a:lnTo>
                  <a:lnTo>
                    <a:pt x="92" y="208"/>
                  </a:lnTo>
                  <a:lnTo>
                    <a:pt x="84" y="196"/>
                  </a:lnTo>
                  <a:lnTo>
                    <a:pt x="84" y="192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80" y="180"/>
                  </a:lnTo>
                  <a:lnTo>
                    <a:pt x="76" y="176"/>
                  </a:lnTo>
                  <a:lnTo>
                    <a:pt x="76" y="172"/>
                  </a:lnTo>
                  <a:lnTo>
                    <a:pt x="76" y="168"/>
                  </a:lnTo>
                  <a:lnTo>
                    <a:pt x="76" y="164"/>
                  </a:lnTo>
                  <a:lnTo>
                    <a:pt x="72" y="160"/>
                  </a:lnTo>
                  <a:lnTo>
                    <a:pt x="72" y="156"/>
                  </a:lnTo>
                  <a:lnTo>
                    <a:pt x="68" y="156"/>
                  </a:lnTo>
                  <a:lnTo>
                    <a:pt x="68" y="152"/>
                  </a:lnTo>
                  <a:lnTo>
                    <a:pt x="64" y="148"/>
                  </a:lnTo>
                  <a:lnTo>
                    <a:pt x="64" y="144"/>
                  </a:lnTo>
                  <a:lnTo>
                    <a:pt x="60" y="140"/>
                  </a:lnTo>
                  <a:lnTo>
                    <a:pt x="56" y="132"/>
                  </a:lnTo>
                  <a:lnTo>
                    <a:pt x="52" y="128"/>
                  </a:lnTo>
                  <a:lnTo>
                    <a:pt x="52" y="124"/>
                  </a:lnTo>
                  <a:lnTo>
                    <a:pt x="48" y="120"/>
                  </a:lnTo>
                  <a:lnTo>
                    <a:pt x="48" y="116"/>
                  </a:lnTo>
                  <a:lnTo>
                    <a:pt x="44" y="108"/>
                  </a:lnTo>
                  <a:lnTo>
                    <a:pt x="40" y="104"/>
                  </a:lnTo>
                  <a:lnTo>
                    <a:pt x="36" y="100"/>
                  </a:lnTo>
                  <a:lnTo>
                    <a:pt x="36" y="96"/>
                  </a:lnTo>
                  <a:lnTo>
                    <a:pt x="32" y="88"/>
                  </a:lnTo>
                  <a:lnTo>
                    <a:pt x="28" y="88"/>
                  </a:lnTo>
                  <a:lnTo>
                    <a:pt x="28" y="84"/>
                  </a:lnTo>
                  <a:lnTo>
                    <a:pt x="24" y="84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6" y="72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6" y="12"/>
                  </a:lnTo>
                  <a:lnTo>
                    <a:pt x="100" y="12"/>
                  </a:lnTo>
                  <a:lnTo>
                    <a:pt x="108" y="16"/>
                  </a:lnTo>
                  <a:lnTo>
                    <a:pt x="112" y="20"/>
                  </a:lnTo>
                  <a:lnTo>
                    <a:pt x="116" y="24"/>
                  </a:lnTo>
                  <a:lnTo>
                    <a:pt x="116" y="20"/>
                  </a:lnTo>
                  <a:lnTo>
                    <a:pt x="116" y="24"/>
                  </a:lnTo>
                  <a:lnTo>
                    <a:pt x="120" y="24"/>
                  </a:lnTo>
                  <a:lnTo>
                    <a:pt x="124" y="24"/>
                  </a:lnTo>
                  <a:lnTo>
                    <a:pt x="124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48" y="20"/>
                  </a:lnTo>
                  <a:lnTo>
                    <a:pt x="164" y="20"/>
                  </a:lnTo>
                  <a:lnTo>
                    <a:pt x="192" y="20"/>
                  </a:lnTo>
                  <a:lnTo>
                    <a:pt x="196" y="20"/>
                  </a:lnTo>
                  <a:lnTo>
                    <a:pt x="212" y="20"/>
                  </a:lnTo>
                  <a:lnTo>
                    <a:pt x="216" y="20"/>
                  </a:lnTo>
                  <a:lnTo>
                    <a:pt x="244" y="20"/>
                  </a:lnTo>
                  <a:lnTo>
                    <a:pt x="280" y="20"/>
                  </a:lnTo>
                  <a:lnTo>
                    <a:pt x="292" y="20"/>
                  </a:lnTo>
                  <a:lnTo>
                    <a:pt x="304" y="20"/>
                  </a:lnTo>
                  <a:lnTo>
                    <a:pt x="316" y="20"/>
                  </a:lnTo>
                  <a:lnTo>
                    <a:pt x="320" y="20"/>
                  </a:lnTo>
                  <a:lnTo>
                    <a:pt x="324" y="20"/>
                  </a:lnTo>
                  <a:lnTo>
                    <a:pt x="336" y="20"/>
                  </a:lnTo>
                  <a:lnTo>
                    <a:pt x="340" y="20"/>
                  </a:lnTo>
                  <a:lnTo>
                    <a:pt x="340" y="24"/>
                  </a:lnTo>
                  <a:lnTo>
                    <a:pt x="344" y="32"/>
                  </a:lnTo>
                  <a:lnTo>
                    <a:pt x="348" y="32"/>
                  </a:lnTo>
                  <a:lnTo>
                    <a:pt x="352" y="40"/>
                  </a:lnTo>
                  <a:lnTo>
                    <a:pt x="356" y="40"/>
                  </a:lnTo>
                  <a:lnTo>
                    <a:pt x="360" y="44"/>
                  </a:lnTo>
                  <a:lnTo>
                    <a:pt x="364" y="44"/>
                  </a:lnTo>
                  <a:lnTo>
                    <a:pt x="368" y="44"/>
                  </a:lnTo>
                  <a:lnTo>
                    <a:pt x="372" y="44"/>
                  </a:lnTo>
                  <a:lnTo>
                    <a:pt x="372" y="40"/>
                  </a:lnTo>
                  <a:lnTo>
                    <a:pt x="376" y="40"/>
                  </a:lnTo>
                  <a:lnTo>
                    <a:pt x="380" y="40"/>
                  </a:lnTo>
                  <a:lnTo>
                    <a:pt x="380" y="44"/>
                  </a:lnTo>
                  <a:lnTo>
                    <a:pt x="384" y="44"/>
                  </a:lnTo>
                  <a:lnTo>
                    <a:pt x="388" y="44"/>
                  </a:lnTo>
                  <a:lnTo>
                    <a:pt x="396" y="44"/>
                  </a:lnTo>
                  <a:lnTo>
                    <a:pt x="400" y="44"/>
                  </a:lnTo>
                  <a:lnTo>
                    <a:pt x="408" y="44"/>
                  </a:lnTo>
                  <a:lnTo>
                    <a:pt x="412" y="44"/>
                  </a:lnTo>
                  <a:lnTo>
                    <a:pt x="416" y="44"/>
                  </a:lnTo>
                  <a:lnTo>
                    <a:pt x="416" y="48"/>
                  </a:lnTo>
                  <a:lnTo>
                    <a:pt x="420" y="48"/>
                  </a:lnTo>
                  <a:lnTo>
                    <a:pt x="424" y="48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0" y="48"/>
                  </a:lnTo>
                  <a:lnTo>
                    <a:pt x="444" y="52"/>
                  </a:lnTo>
                  <a:lnTo>
                    <a:pt x="448" y="52"/>
                  </a:lnTo>
                  <a:lnTo>
                    <a:pt x="452" y="52"/>
                  </a:lnTo>
                  <a:lnTo>
                    <a:pt x="456" y="52"/>
                  </a:lnTo>
                  <a:lnTo>
                    <a:pt x="460" y="52"/>
                  </a:lnTo>
                  <a:lnTo>
                    <a:pt x="464" y="48"/>
                  </a:lnTo>
                  <a:lnTo>
                    <a:pt x="468" y="48"/>
                  </a:lnTo>
                  <a:lnTo>
                    <a:pt x="472" y="48"/>
                  </a:lnTo>
                  <a:lnTo>
                    <a:pt x="476" y="48"/>
                  </a:lnTo>
                  <a:lnTo>
                    <a:pt x="480" y="48"/>
                  </a:lnTo>
                  <a:lnTo>
                    <a:pt x="484" y="52"/>
                  </a:lnTo>
                  <a:lnTo>
                    <a:pt x="504" y="48"/>
                  </a:lnTo>
                  <a:lnTo>
                    <a:pt x="532" y="44"/>
                  </a:lnTo>
                  <a:lnTo>
                    <a:pt x="544" y="40"/>
                  </a:lnTo>
                  <a:lnTo>
                    <a:pt x="560" y="40"/>
                  </a:lnTo>
                  <a:lnTo>
                    <a:pt x="564" y="40"/>
                  </a:lnTo>
                  <a:lnTo>
                    <a:pt x="568" y="36"/>
                  </a:lnTo>
                  <a:lnTo>
                    <a:pt x="580" y="36"/>
                  </a:lnTo>
                  <a:lnTo>
                    <a:pt x="592" y="32"/>
                  </a:lnTo>
                  <a:lnTo>
                    <a:pt x="608" y="28"/>
                  </a:lnTo>
                  <a:lnTo>
                    <a:pt x="620" y="28"/>
                  </a:lnTo>
                  <a:lnTo>
                    <a:pt x="628" y="24"/>
                  </a:lnTo>
                  <a:lnTo>
                    <a:pt x="636" y="24"/>
                  </a:lnTo>
                  <a:lnTo>
                    <a:pt x="640" y="24"/>
                  </a:lnTo>
                  <a:lnTo>
                    <a:pt x="644" y="28"/>
                  </a:lnTo>
                  <a:lnTo>
                    <a:pt x="648" y="28"/>
                  </a:lnTo>
                  <a:lnTo>
                    <a:pt x="652" y="28"/>
                  </a:lnTo>
                  <a:lnTo>
                    <a:pt x="660" y="28"/>
                  </a:lnTo>
                  <a:lnTo>
                    <a:pt x="664" y="28"/>
                  </a:lnTo>
                  <a:lnTo>
                    <a:pt x="668" y="32"/>
                  </a:lnTo>
                  <a:lnTo>
                    <a:pt x="672" y="32"/>
                  </a:lnTo>
                  <a:lnTo>
                    <a:pt x="680" y="40"/>
                  </a:lnTo>
                  <a:lnTo>
                    <a:pt x="676" y="40"/>
                  </a:lnTo>
                  <a:lnTo>
                    <a:pt x="672" y="44"/>
                  </a:lnTo>
                  <a:lnTo>
                    <a:pt x="668" y="44"/>
                  </a:lnTo>
                  <a:lnTo>
                    <a:pt x="664" y="44"/>
                  </a:lnTo>
                  <a:lnTo>
                    <a:pt x="660" y="44"/>
                  </a:lnTo>
                  <a:lnTo>
                    <a:pt x="652" y="48"/>
                  </a:lnTo>
                  <a:lnTo>
                    <a:pt x="644" y="56"/>
                  </a:lnTo>
                  <a:lnTo>
                    <a:pt x="640" y="56"/>
                  </a:lnTo>
                  <a:lnTo>
                    <a:pt x="640" y="52"/>
                  </a:lnTo>
                  <a:lnTo>
                    <a:pt x="636" y="48"/>
                  </a:lnTo>
                  <a:lnTo>
                    <a:pt x="632" y="52"/>
                  </a:lnTo>
                  <a:lnTo>
                    <a:pt x="616" y="60"/>
                  </a:lnTo>
                  <a:lnTo>
                    <a:pt x="612" y="64"/>
                  </a:lnTo>
                  <a:lnTo>
                    <a:pt x="608" y="68"/>
                  </a:lnTo>
                  <a:lnTo>
                    <a:pt x="604" y="72"/>
                  </a:lnTo>
                  <a:lnTo>
                    <a:pt x="600" y="76"/>
                  </a:lnTo>
                  <a:lnTo>
                    <a:pt x="596" y="76"/>
                  </a:lnTo>
                  <a:lnTo>
                    <a:pt x="596" y="72"/>
                  </a:lnTo>
                  <a:lnTo>
                    <a:pt x="596" y="68"/>
                  </a:lnTo>
                  <a:lnTo>
                    <a:pt x="592" y="64"/>
                  </a:lnTo>
                  <a:lnTo>
                    <a:pt x="588" y="60"/>
                  </a:lnTo>
                  <a:lnTo>
                    <a:pt x="584" y="56"/>
                  </a:lnTo>
                  <a:lnTo>
                    <a:pt x="584" y="52"/>
                  </a:lnTo>
                  <a:lnTo>
                    <a:pt x="580" y="52"/>
                  </a:lnTo>
                  <a:lnTo>
                    <a:pt x="572" y="52"/>
                  </a:lnTo>
                  <a:lnTo>
                    <a:pt x="548" y="56"/>
                  </a:lnTo>
                  <a:lnTo>
                    <a:pt x="540" y="56"/>
                  </a:lnTo>
                  <a:lnTo>
                    <a:pt x="528" y="60"/>
                  </a:lnTo>
                  <a:lnTo>
                    <a:pt x="508" y="64"/>
                  </a:lnTo>
                  <a:lnTo>
                    <a:pt x="488" y="68"/>
                  </a:lnTo>
                  <a:lnTo>
                    <a:pt x="480" y="68"/>
                  </a:lnTo>
                  <a:lnTo>
                    <a:pt x="468" y="68"/>
                  </a:lnTo>
                  <a:lnTo>
                    <a:pt x="468" y="76"/>
                  </a:lnTo>
                  <a:lnTo>
                    <a:pt x="468" y="88"/>
                  </a:lnTo>
                  <a:lnTo>
                    <a:pt x="468" y="112"/>
                  </a:lnTo>
                  <a:lnTo>
                    <a:pt x="468" y="152"/>
                  </a:lnTo>
                  <a:lnTo>
                    <a:pt x="468" y="160"/>
                  </a:lnTo>
                  <a:lnTo>
                    <a:pt x="468" y="192"/>
                  </a:lnTo>
                  <a:lnTo>
                    <a:pt x="468" y="200"/>
                  </a:lnTo>
                  <a:lnTo>
                    <a:pt x="468" y="204"/>
                  </a:lnTo>
                  <a:lnTo>
                    <a:pt x="468" y="220"/>
                  </a:lnTo>
                  <a:lnTo>
                    <a:pt x="468" y="232"/>
                  </a:lnTo>
                  <a:lnTo>
                    <a:pt x="468" y="248"/>
                  </a:lnTo>
                  <a:lnTo>
                    <a:pt x="468" y="252"/>
                  </a:lnTo>
                  <a:lnTo>
                    <a:pt x="464" y="252"/>
                  </a:lnTo>
                  <a:lnTo>
                    <a:pt x="448" y="252"/>
                  </a:lnTo>
                  <a:lnTo>
                    <a:pt x="432" y="252"/>
                  </a:lnTo>
                  <a:lnTo>
                    <a:pt x="416" y="252"/>
                  </a:lnTo>
                  <a:lnTo>
                    <a:pt x="416" y="256"/>
                  </a:lnTo>
                  <a:lnTo>
                    <a:pt x="416" y="264"/>
                  </a:lnTo>
                  <a:lnTo>
                    <a:pt x="416" y="276"/>
                  </a:lnTo>
                  <a:lnTo>
                    <a:pt x="416" y="288"/>
                  </a:lnTo>
                  <a:lnTo>
                    <a:pt x="416" y="300"/>
                  </a:lnTo>
                  <a:lnTo>
                    <a:pt x="416" y="308"/>
                  </a:lnTo>
                  <a:lnTo>
                    <a:pt x="416" y="320"/>
                  </a:lnTo>
                  <a:lnTo>
                    <a:pt x="416" y="324"/>
                  </a:lnTo>
                  <a:lnTo>
                    <a:pt x="416" y="336"/>
                  </a:lnTo>
                  <a:lnTo>
                    <a:pt x="416" y="340"/>
                  </a:lnTo>
                  <a:lnTo>
                    <a:pt x="416" y="344"/>
                  </a:lnTo>
                  <a:lnTo>
                    <a:pt x="416" y="352"/>
                  </a:lnTo>
                  <a:lnTo>
                    <a:pt x="416" y="368"/>
                  </a:lnTo>
                  <a:lnTo>
                    <a:pt x="416" y="372"/>
                  </a:lnTo>
                  <a:lnTo>
                    <a:pt x="416" y="380"/>
                  </a:lnTo>
                  <a:lnTo>
                    <a:pt x="416" y="388"/>
                  </a:lnTo>
                  <a:lnTo>
                    <a:pt x="416" y="392"/>
                  </a:lnTo>
                  <a:lnTo>
                    <a:pt x="416" y="396"/>
                  </a:lnTo>
                  <a:lnTo>
                    <a:pt x="416" y="408"/>
                  </a:lnTo>
                  <a:lnTo>
                    <a:pt x="416" y="416"/>
                  </a:lnTo>
                  <a:lnTo>
                    <a:pt x="416" y="424"/>
                  </a:lnTo>
                  <a:lnTo>
                    <a:pt x="416" y="432"/>
                  </a:lnTo>
                  <a:lnTo>
                    <a:pt x="416" y="448"/>
                  </a:lnTo>
                  <a:lnTo>
                    <a:pt x="416" y="472"/>
                  </a:lnTo>
                  <a:lnTo>
                    <a:pt x="416" y="504"/>
                  </a:lnTo>
                  <a:lnTo>
                    <a:pt x="416" y="520"/>
                  </a:lnTo>
                  <a:lnTo>
                    <a:pt x="416" y="528"/>
                  </a:lnTo>
                  <a:lnTo>
                    <a:pt x="416" y="532"/>
                  </a:lnTo>
                  <a:lnTo>
                    <a:pt x="416" y="548"/>
                  </a:lnTo>
                  <a:lnTo>
                    <a:pt x="416" y="556"/>
                  </a:lnTo>
                  <a:lnTo>
                    <a:pt x="416" y="572"/>
                  </a:lnTo>
                  <a:lnTo>
                    <a:pt x="416" y="576"/>
                  </a:lnTo>
                  <a:lnTo>
                    <a:pt x="408" y="580"/>
                  </a:lnTo>
                  <a:lnTo>
                    <a:pt x="404" y="580"/>
                  </a:lnTo>
                  <a:lnTo>
                    <a:pt x="404" y="576"/>
                  </a:lnTo>
                  <a:lnTo>
                    <a:pt x="396" y="580"/>
                  </a:lnTo>
                  <a:lnTo>
                    <a:pt x="392" y="584"/>
                  </a:lnTo>
                  <a:lnTo>
                    <a:pt x="392" y="588"/>
                  </a:lnTo>
                  <a:lnTo>
                    <a:pt x="388" y="588"/>
                  </a:lnTo>
                  <a:lnTo>
                    <a:pt x="384" y="592"/>
                  </a:lnTo>
                  <a:lnTo>
                    <a:pt x="380" y="588"/>
                  </a:lnTo>
                  <a:lnTo>
                    <a:pt x="380" y="592"/>
                  </a:lnTo>
                  <a:lnTo>
                    <a:pt x="380" y="596"/>
                  </a:lnTo>
                  <a:lnTo>
                    <a:pt x="380" y="600"/>
                  </a:lnTo>
                  <a:lnTo>
                    <a:pt x="376" y="600"/>
                  </a:lnTo>
                  <a:lnTo>
                    <a:pt x="372" y="600"/>
                  </a:lnTo>
                  <a:lnTo>
                    <a:pt x="368" y="600"/>
                  </a:lnTo>
                  <a:lnTo>
                    <a:pt x="364" y="600"/>
                  </a:lnTo>
                  <a:lnTo>
                    <a:pt x="364" y="596"/>
                  </a:lnTo>
                  <a:lnTo>
                    <a:pt x="352" y="596"/>
                  </a:lnTo>
                  <a:lnTo>
                    <a:pt x="332" y="596"/>
                  </a:lnTo>
                  <a:lnTo>
                    <a:pt x="324" y="600"/>
                  </a:lnTo>
                  <a:lnTo>
                    <a:pt x="320" y="596"/>
                  </a:lnTo>
                  <a:lnTo>
                    <a:pt x="316" y="596"/>
                  </a:lnTo>
                  <a:lnTo>
                    <a:pt x="316" y="592"/>
                  </a:lnTo>
                  <a:lnTo>
                    <a:pt x="312" y="592"/>
                  </a:lnTo>
                  <a:lnTo>
                    <a:pt x="304" y="592"/>
                  </a:lnTo>
                  <a:lnTo>
                    <a:pt x="300" y="592"/>
                  </a:lnTo>
                  <a:lnTo>
                    <a:pt x="296" y="592"/>
                  </a:lnTo>
                  <a:lnTo>
                    <a:pt x="296" y="588"/>
                  </a:lnTo>
                  <a:lnTo>
                    <a:pt x="292" y="588"/>
                  </a:lnTo>
                  <a:lnTo>
                    <a:pt x="288" y="588"/>
                  </a:lnTo>
                  <a:lnTo>
                    <a:pt x="284" y="588"/>
                  </a:lnTo>
                  <a:lnTo>
                    <a:pt x="284" y="580"/>
                  </a:lnTo>
                  <a:lnTo>
                    <a:pt x="284" y="576"/>
                  </a:lnTo>
                  <a:lnTo>
                    <a:pt x="284" y="572"/>
                  </a:lnTo>
                  <a:lnTo>
                    <a:pt x="284" y="564"/>
                  </a:lnTo>
                  <a:lnTo>
                    <a:pt x="280" y="564"/>
                  </a:lnTo>
                  <a:lnTo>
                    <a:pt x="276" y="564"/>
                  </a:lnTo>
                  <a:lnTo>
                    <a:pt x="276" y="560"/>
                  </a:lnTo>
                  <a:lnTo>
                    <a:pt x="272" y="560"/>
                  </a:lnTo>
                  <a:lnTo>
                    <a:pt x="272" y="556"/>
                  </a:lnTo>
                  <a:lnTo>
                    <a:pt x="268" y="556"/>
                  </a:lnTo>
                  <a:lnTo>
                    <a:pt x="260" y="556"/>
                  </a:lnTo>
                  <a:lnTo>
                    <a:pt x="260" y="560"/>
                  </a:lnTo>
                  <a:lnTo>
                    <a:pt x="256" y="564"/>
                  </a:lnTo>
                  <a:lnTo>
                    <a:pt x="256" y="572"/>
                  </a:lnTo>
                  <a:lnTo>
                    <a:pt x="256" y="576"/>
                  </a:lnTo>
                  <a:lnTo>
                    <a:pt x="252" y="580"/>
                  </a:lnTo>
                  <a:lnTo>
                    <a:pt x="248" y="576"/>
                  </a:lnTo>
                  <a:lnTo>
                    <a:pt x="248" y="580"/>
                  </a:lnTo>
                  <a:lnTo>
                    <a:pt x="240" y="584"/>
                  </a:lnTo>
                  <a:lnTo>
                    <a:pt x="236" y="584"/>
                  </a:lnTo>
                  <a:lnTo>
                    <a:pt x="232" y="580"/>
                  </a:lnTo>
                  <a:lnTo>
                    <a:pt x="224" y="572"/>
                  </a:lnTo>
                  <a:lnTo>
                    <a:pt x="220" y="572"/>
                  </a:lnTo>
                  <a:lnTo>
                    <a:pt x="216" y="568"/>
                  </a:lnTo>
                  <a:lnTo>
                    <a:pt x="216" y="564"/>
                  </a:lnTo>
                  <a:lnTo>
                    <a:pt x="212" y="560"/>
                  </a:lnTo>
                  <a:lnTo>
                    <a:pt x="204" y="556"/>
                  </a:lnTo>
                  <a:lnTo>
                    <a:pt x="200" y="552"/>
                  </a:lnTo>
                  <a:lnTo>
                    <a:pt x="200" y="548"/>
                  </a:lnTo>
                  <a:lnTo>
                    <a:pt x="196" y="544"/>
                  </a:lnTo>
                  <a:lnTo>
                    <a:pt x="192" y="540"/>
                  </a:lnTo>
                  <a:lnTo>
                    <a:pt x="192" y="536"/>
                  </a:lnTo>
                  <a:lnTo>
                    <a:pt x="184" y="528"/>
                  </a:lnTo>
                  <a:lnTo>
                    <a:pt x="184" y="524"/>
                  </a:lnTo>
                  <a:lnTo>
                    <a:pt x="180" y="520"/>
                  </a:lnTo>
                  <a:lnTo>
                    <a:pt x="180" y="516"/>
                  </a:lnTo>
                  <a:lnTo>
                    <a:pt x="180" y="512"/>
                  </a:lnTo>
                  <a:lnTo>
                    <a:pt x="176" y="500"/>
                  </a:lnTo>
                  <a:lnTo>
                    <a:pt x="172" y="500"/>
                  </a:lnTo>
                  <a:lnTo>
                    <a:pt x="172" y="492"/>
                  </a:lnTo>
                  <a:lnTo>
                    <a:pt x="168" y="492"/>
                  </a:lnTo>
                  <a:lnTo>
                    <a:pt x="168" y="488"/>
                  </a:lnTo>
                  <a:lnTo>
                    <a:pt x="168" y="484"/>
                  </a:lnTo>
                  <a:lnTo>
                    <a:pt x="172" y="484"/>
                  </a:lnTo>
                  <a:lnTo>
                    <a:pt x="172" y="488"/>
                  </a:lnTo>
                  <a:lnTo>
                    <a:pt x="172" y="484"/>
                  </a:lnTo>
                  <a:lnTo>
                    <a:pt x="172" y="476"/>
                  </a:lnTo>
                  <a:lnTo>
                    <a:pt x="168" y="472"/>
                  </a:lnTo>
                  <a:lnTo>
                    <a:pt x="164" y="472"/>
                  </a:lnTo>
                  <a:lnTo>
                    <a:pt x="164" y="468"/>
                  </a:lnTo>
                  <a:lnTo>
                    <a:pt x="164" y="460"/>
                  </a:lnTo>
                  <a:lnTo>
                    <a:pt x="164" y="456"/>
                  </a:lnTo>
                  <a:lnTo>
                    <a:pt x="164" y="452"/>
                  </a:lnTo>
                  <a:lnTo>
                    <a:pt x="160" y="452"/>
                  </a:lnTo>
                  <a:lnTo>
                    <a:pt x="160" y="448"/>
                  </a:lnTo>
                  <a:lnTo>
                    <a:pt x="156" y="440"/>
                  </a:lnTo>
                  <a:lnTo>
                    <a:pt x="156" y="436"/>
                  </a:lnTo>
                  <a:lnTo>
                    <a:pt x="160" y="432"/>
                  </a:lnTo>
                  <a:lnTo>
                    <a:pt x="156" y="424"/>
                  </a:lnTo>
                  <a:lnTo>
                    <a:pt x="156" y="420"/>
                  </a:lnTo>
                  <a:lnTo>
                    <a:pt x="156" y="416"/>
                  </a:lnTo>
                  <a:lnTo>
                    <a:pt x="156" y="412"/>
                  </a:lnTo>
                  <a:lnTo>
                    <a:pt x="160" y="408"/>
                  </a:lnTo>
                  <a:lnTo>
                    <a:pt x="160" y="404"/>
                  </a:lnTo>
                  <a:lnTo>
                    <a:pt x="156" y="404"/>
                  </a:lnTo>
                  <a:lnTo>
                    <a:pt x="156" y="400"/>
                  </a:lnTo>
                  <a:lnTo>
                    <a:pt x="156" y="396"/>
                  </a:lnTo>
                  <a:lnTo>
                    <a:pt x="156" y="392"/>
                  </a:lnTo>
                  <a:lnTo>
                    <a:pt x="152" y="388"/>
                  </a:lnTo>
                  <a:lnTo>
                    <a:pt x="148" y="384"/>
                  </a:lnTo>
                  <a:lnTo>
                    <a:pt x="144" y="380"/>
                  </a:lnTo>
                  <a:lnTo>
                    <a:pt x="148" y="376"/>
                  </a:lnTo>
                  <a:lnTo>
                    <a:pt x="144" y="376"/>
                  </a:lnTo>
                  <a:lnTo>
                    <a:pt x="144" y="372"/>
                  </a:lnTo>
                  <a:lnTo>
                    <a:pt x="144" y="368"/>
                  </a:lnTo>
                  <a:lnTo>
                    <a:pt x="140" y="364"/>
                  </a:lnTo>
                  <a:lnTo>
                    <a:pt x="140" y="360"/>
                  </a:lnTo>
                  <a:lnTo>
                    <a:pt x="140" y="356"/>
                  </a:lnTo>
                  <a:lnTo>
                    <a:pt x="136" y="352"/>
                  </a:lnTo>
                  <a:lnTo>
                    <a:pt x="140" y="352"/>
                  </a:lnTo>
                  <a:lnTo>
                    <a:pt x="140" y="344"/>
                  </a:lnTo>
                  <a:lnTo>
                    <a:pt x="140" y="332"/>
                  </a:lnTo>
                  <a:lnTo>
                    <a:pt x="136" y="324"/>
                  </a:lnTo>
                  <a:lnTo>
                    <a:pt x="140" y="320"/>
                  </a:lnTo>
                  <a:lnTo>
                    <a:pt x="140" y="316"/>
                  </a:lnTo>
                  <a:lnTo>
                    <a:pt x="140" y="312"/>
                  </a:lnTo>
                  <a:lnTo>
                    <a:pt x="136" y="308"/>
                  </a:lnTo>
                  <a:lnTo>
                    <a:pt x="140" y="312"/>
                  </a:lnTo>
                  <a:lnTo>
                    <a:pt x="148" y="312"/>
                  </a:lnTo>
                  <a:lnTo>
                    <a:pt x="152" y="312"/>
                  </a:lnTo>
                  <a:lnTo>
                    <a:pt x="148" y="308"/>
                  </a:lnTo>
                  <a:lnTo>
                    <a:pt x="148" y="300"/>
                  </a:lnTo>
                  <a:lnTo>
                    <a:pt x="148" y="284"/>
                  </a:lnTo>
                  <a:lnTo>
                    <a:pt x="144" y="288"/>
                  </a:lnTo>
                  <a:lnTo>
                    <a:pt x="140" y="28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 281"/>
            <p:cNvSpPr>
              <a:spLocks/>
            </p:cNvSpPr>
            <p:nvPr/>
          </p:nvSpPr>
          <p:spPr bwMode="auto">
            <a:xfrm>
              <a:off x="3550" y="3494"/>
              <a:ext cx="64" cy="80"/>
            </a:xfrm>
            <a:custGeom>
              <a:avLst/>
              <a:gdLst>
                <a:gd name="T0" fmla="*/ 4 w 64"/>
                <a:gd name="T1" fmla="*/ 52 h 80"/>
                <a:gd name="T2" fmla="*/ 0 w 64"/>
                <a:gd name="T3" fmla="*/ 52 h 80"/>
                <a:gd name="T4" fmla="*/ 0 w 64"/>
                <a:gd name="T5" fmla="*/ 48 h 80"/>
                <a:gd name="T6" fmla="*/ 0 w 64"/>
                <a:gd name="T7" fmla="*/ 44 h 80"/>
                <a:gd name="T8" fmla="*/ 0 w 64"/>
                <a:gd name="T9" fmla="*/ 40 h 80"/>
                <a:gd name="T10" fmla="*/ 0 w 64"/>
                <a:gd name="T11" fmla="*/ 36 h 80"/>
                <a:gd name="T12" fmla="*/ 0 w 64"/>
                <a:gd name="T13" fmla="*/ 32 h 80"/>
                <a:gd name="T14" fmla="*/ 4 w 64"/>
                <a:gd name="T15" fmla="*/ 28 h 80"/>
                <a:gd name="T16" fmla="*/ 8 w 64"/>
                <a:gd name="T17" fmla="*/ 24 h 80"/>
                <a:gd name="T18" fmla="*/ 12 w 64"/>
                <a:gd name="T19" fmla="*/ 20 h 80"/>
                <a:gd name="T20" fmla="*/ 12 w 64"/>
                <a:gd name="T21" fmla="*/ 16 h 80"/>
                <a:gd name="T22" fmla="*/ 12 w 64"/>
                <a:gd name="T23" fmla="*/ 12 h 80"/>
                <a:gd name="T24" fmla="*/ 16 w 64"/>
                <a:gd name="T25" fmla="*/ 8 h 80"/>
                <a:gd name="T26" fmla="*/ 24 w 64"/>
                <a:gd name="T27" fmla="*/ 0 h 80"/>
                <a:gd name="T28" fmla="*/ 28 w 64"/>
                <a:gd name="T29" fmla="*/ 0 h 80"/>
                <a:gd name="T30" fmla="*/ 40 w 64"/>
                <a:gd name="T31" fmla="*/ 4 h 80"/>
                <a:gd name="T32" fmla="*/ 44 w 64"/>
                <a:gd name="T33" fmla="*/ 8 h 80"/>
                <a:gd name="T34" fmla="*/ 48 w 64"/>
                <a:gd name="T35" fmla="*/ 8 h 80"/>
                <a:gd name="T36" fmla="*/ 48 w 64"/>
                <a:gd name="T37" fmla="*/ 12 h 80"/>
                <a:gd name="T38" fmla="*/ 52 w 64"/>
                <a:gd name="T39" fmla="*/ 12 h 80"/>
                <a:gd name="T40" fmla="*/ 56 w 64"/>
                <a:gd name="T41" fmla="*/ 12 h 80"/>
                <a:gd name="T42" fmla="*/ 60 w 64"/>
                <a:gd name="T43" fmla="*/ 12 h 80"/>
                <a:gd name="T44" fmla="*/ 64 w 64"/>
                <a:gd name="T45" fmla="*/ 16 h 80"/>
                <a:gd name="T46" fmla="*/ 64 w 64"/>
                <a:gd name="T47" fmla="*/ 20 h 80"/>
                <a:gd name="T48" fmla="*/ 60 w 64"/>
                <a:gd name="T49" fmla="*/ 28 h 80"/>
                <a:gd name="T50" fmla="*/ 64 w 64"/>
                <a:gd name="T51" fmla="*/ 32 h 80"/>
                <a:gd name="T52" fmla="*/ 64 w 64"/>
                <a:gd name="T53" fmla="*/ 36 h 80"/>
                <a:gd name="T54" fmla="*/ 64 w 64"/>
                <a:gd name="T55" fmla="*/ 40 h 80"/>
                <a:gd name="T56" fmla="*/ 64 w 64"/>
                <a:gd name="T57" fmla="*/ 52 h 80"/>
                <a:gd name="T58" fmla="*/ 64 w 64"/>
                <a:gd name="T59" fmla="*/ 56 h 80"/>
                <a:gd name="T60" fmla="*/ 64 w 64"/>
                <a:gd name="T61" fmla="*/ 52 h 80"/>
                <a:gd name="T62" fmla="*/ 60 w 64"/>
                <a:gd name="T63" fmla="*/ 52 h 80"/>
                <a:gd name="T64" fmla="*/ 56 w 64"/>
                <a:gd name="T65" fmla="*/ 64 h 80"/>
                <a:gd name="T66" fmla="*/ 56 w 64"/>
                <a:gd name="T67" fmla="*/ 68 h 80"/>
                <a:gd name="T68" fmla="*/ 56 w 64"/>
                <a:gd name="T69" fmla="*/ 72 h 80"/>
                <a:gd name="T70" fmla="*/ 56 w 64"/>
                <a:gd name="T71" fmla="*/ 76 h 80"/>
                <a:gd name="T72" fmla="*/ 56 w 64"/>
                <a:gd name="T73" fmla="*/ 80 h 80"/>
                <a:gd name="T74" fmla="*/ 48 w 64"/>
                <a:gd name="T75" fmla="*/ 80 h 80"/>
                <a:gd name="T76" fmla="*/ 44 w 64"/>
                <a:gd name="T77" fmla="*/ 80 h 80"/>
                <a:gd name="T78" fmla="*/ 36 w 64"/>
                <a:gd name="T79" fmla="*/ 80 h 80"/>
                <a:gd name="T80" fmla="*/ 28 w 64"/>
                <a:gd name="T81" fmla="*/ 76 h 80"/>
                <a:gd name="T82" fmla="*/ 24 w 64"/>
                <a:gd name="T83" fmla="*/ 76 h 80"/>
                <a:gd name="T84" fmla="*/ 20 w 64"/>
                <a:gd name="T85" fmla="*/ 76 h 80"/>
                <a:gd name="T86" fmla="*/ 16 w 64"/>
                <a:gd name="T87" fmla="*/ 72 h 80"/>
                <a:gd name="T88" fmla="*/ 12 w 64"/>
                <a:gd name="T89" fmla="*/ 68 h 80"/>
                <a:gd name="T90" fmla="*/ 8 w 64"/>
                <a:gd name="T91" fmla="*/ 60 h 80"/>
                <a:gd name="T92" fmla="*/ 4 w 64"/>
                <a:gd name="T93" fmla="*/ 5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80">
                  <a:moveTo>
                    <a:pt x="4" y="52"/>
                  </a:move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0" y="4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6"/>
                  </a:lnTo>
                  <a:lnTo>
                    <a:pt x="64" y="20"/>
                  </a:lnTo>
                  <a:lnTo>
                    <a:pt x="60" y="28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4" y="40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52"/>
                  </a:lnTo>
                  <a:lnTo>
                    <a:pt x="60" y="52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6" y="76"/>
                  </a:lnTo>
                  <a:lnTo>
                    <a:pt x="56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36" y="80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8" y="6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282"/>
            <p:cNvSpPr>
              <a:spLocks/>
            </p:cNvSpPr>
            <p:nvPr/>
          </p:nvSpPr>
          <p:spPr bwMode="auto">
            <a:xfrm>
              <a:off x="3106" y="2614"/>
              <a:ext cx="588" cy="496"/>
            </a:xfrm>
            <a:custGeom>
              <a:avLst/>
              <a:gdLst>
                <a:gd name="T0" fmla="*/ 420 w 588"/>
                <a:gd name="T1" fmla="*/ 364 h 496"/>
                <a:gd name="T2" fmla="*/ 388 w 588"/>
                <a:gd name="T3" fmla="*/ 372 h 496"/>
                <a:gd name="T4" fmla="*/ 348 w 588"/>
                <a:gd name="T5" fmla="*/ 388 h 496"/>
                <a:gd name="T6" fmla="*/ 332 w 588"/>
                <a:gd name="T7" fmla="*/ 420 h 496"/>
                <a:gd name="T8" fmla="*/ 284 w 588"/>
                <a:gd name="T9" fmla="*/ 460 h 496"/>
                <a:gd name="T10" fmla="*/ 244 w 588"/>
                <a:gd name="T11" fmla="*/ 492 h 496"/>
                <a:gd name="T12" fmla="*/ 212 w 588"/>
                <a:gd name="T13" fmla="*/ 488 h 496"/>
                <a:gd name="T14" fmla="*/ 184 w 588"/>
                <a:gd name="T15" fmla="*/ 480 h 496"/>
                <a:gd name="T16" fmla="*/ 152 w 588"/>
                <a:gd name="T17" fmla="*/ 472 h 496"/>
                <a:gd name="T18" fmla="*/ 120 w 588"/>
                <a:gd name="T19" fmla="*/ 464 h 496"/>
                <a:gd name="T20" fmla="*/ 56 w 588"/>
                <a:gd name="T21" fmla="*/ 456 h 496"/>
                <a:gd name="T22" fmla="*/ 8 w 588"/>
                <a:gd name="T23" fmla="*/ 412 h 496"/>
                <a:gd name="T24" fmla="*/ 0 w 588"/>
                <a:gd name="T25" fmla="*/ 364 h 496"/>
                <a:gd name="T26" fmla="*/ 0 w 588"/>
                <a:gd name="T27" fmla="*/ 288 h 496"/>
                <a:gd name="T28" fmla="*/ 64 w 588"/>
                <a:gd name="T29" fmla="*/ 240 h 496"/>
                <a:gd name="T30" fmla="*/ 96 w 588"/>
                <a:gd name="T31" fmla="*/ 228 h 496"/>
                <a:gd name="T32" fmla="*/ 100 w 588"/>
                <a:gd name="T33" fmla="*/ 176 h 496"/>
                <a:gd name="T34" fmla="*/ 100 w 588"/>
                <a:gd name="T35" fmla="*/ 132 h 496"/>
                <a:gd name="T36" fmla="*/ 120 w 588"/>
                <a:gd name="T37" fmla="*/ 152 h 496"/>
                <a:gd name="T38" fmla="*/ 136 w 588"/>
                <a:gd name="T39" fmla="*/ 156 h 496"/>
                <a:gd name="T40" fmla="*/ 168 w 588"/>
                <a:gd name="T41" fmla="*/ 152 h 496"/>
                <a:gd name="T42" fmla="*/ 192 w 588"/>
                <a:gd name="T43" fmla="*/ 180 h 496"/>
                <a:gd name="T44" fmla="*/ 236 w 588"/>
                <a:gd name="T45" fmla="*/ 188 h 496"/>
                <a:gd name="T46" fmla="*/ 264 w 588"/>
                <a:gd name="T47" fmla="*/ 168 h 496"/>
                <a:gd name="T48" fmla="*/ 276 w 588"/>
                <a:gd name="T49" fmla="*/ 192 h 496"/>
                <a:gd name="T50" fmla="*/ 304 w 588"/>
                <a:gd name="T51" fmla="*/ 208 h 496"/>
                <a:gd name="T52" fmla="*/ 328 w 588"/>
                <a:gd name="T53" fmla="*/ 228 h 496"/>
                <a:gd name="T54" fmla="*/ 348 w 588"/>
                <a:gd name="T55" fmla="*/ 252 h 496"/>
                <a:gd name="T56" fmla="*/ 380 w 588"/>
                <a:gd name="T57" fmla="*/ 252 h 496"/>
                <a:gd name="T58" fmla="*/ 392 w 588"/>
                <a:gd name="T59" fmla="*/ 264 h 496"/>
                <a:gd name="T60" fmla="*/ 376 w 588"/>
                <a:gd name="T61" fmla="*/ 204 h 496"/>
                <a:gd name="T62" fmla="*/ 360 w 588"/>
                <a:gd name="T63" fmla="*/ 208 h 496"/>
                <a:gd name="T64" fmla="*/ 332 w 588"/>
                <a:gd name="T65" fmla="*/ 188 h 496"/>
                <a:gd name="T66" fmla="*/ 320 w 588"/>
                <a:gd name="T67" fmla="*/ 164 h 496"/>
                <a:gd name="T68" fmla="*/ 332 w 588"/>
                <a:gd name="T69" fmla="*/ 128 h 496"/>
                <a:gd name="T70" fmla="*/ 332 w 588"/>
                <a:gd name="T71" fmla="*/ 88 h 496"/>
                <a:gd name="T72" fmla="*/ 320 w 588"/>
                <a:gd name="T73" fmla="*/ 56 h 496"/>
                <a:gd name="T74" fmla="*/ 340 w 588"/>
                <a:gd name="T75" fmla="*/ 40 h 496"/>
                <a:gd name="T76" fmla="*/ 348 w 588"/>
                <a:gd name="T77" fmla="*/ 16 h 496"/>
                <a:gd name="T78" fmla="*/ 408 w 588"/>
                <a:gd name="T79" fmla="*/ 4 h 496"/>
                <a:gd name="T80" fmla="*/ 448 w 588"/>
                <a:gd name="T81" fmla="*/ 12 h 496"/>
                <a:gd name="T82" fmla="*/ 476 w 588"/>
                <a:gd name="T83" fmla="*/ 24 h 496"/>
                <a:gd name="T84" fmla="*/ 500 w 588"/>
                <a:gd name="T85" fmla="*/ 36 h 496"/>
                <a:gd name="T86" fmla="*/ 516 w 588"/>
                <a:gd name="T87" fmla="*/ 48 h 496"/>
                <a:gd name="T88" fmla="*/ 544 w 588"/>
                <a:gd name="T89" fmla="*/ 60 h 496"/>
                <a:gd name="T90" fmla="*/ 560 w 588"/>
                <a:gd name="T91" fmla="*/ 68 h 496"/>
                <a:gd name="T92" fmla="*/ 568 w 588"/>
                <a:gd name="T93" fmla="*/ 92 h 496"/>
                <a:gd name="T94" fmla="*/ 588 w 588"/>
                <a:gd name="T95" fmla="*/ 120 h 496"/>
                <a:gd name="T96" fmla="*/ 564 w 588"/>
                <a:gd name="T97" fmla="*/ 132 h 496"/>
                <a:gd name="T98" fmla="*/ 564 w 588"/>
                <a:gd name="T99" fmla="*/ 160 h 496"/>
                <a:gd name="T100" fmla="*/ 568 w 588"/>
                <a:gd name="T101" fmla="*/ 196 h 496"/>
                <a:gd name="T102" fmla="*/ 564 w 588"/>
                <a:gd name="T103" fmla="*/ 220 h 496"/>
                <a:gd name="T104" fmla="*/ 552 w 588"/>
                <a:gd name="T105" fmla="*/ 244 h 496"/>
                <a:gd name="T106" fmla="*/ 536 w 588"/>
                <a:gd name="T107" fmla="*/ 268 h 496"/>
                <a:gd name="T108" fmla="*/ 560 w 588"/>
                <a:gd name="T109" fmla="*/ 288 h 496"/>
                <a:gd name="T110" fmla="*/ 500 w 588"/>
                <a:gd name="T111" fmla="*/ 312 h 496"/>
                <a:gd name="T112" fmla="*/ 476 w 588"/>
                <a:gd name="T113" fmla="*/ 324 h 496"/>
                <a:gd name="T114" fmla="*/ 428 w 588"/>
                <a:gd name="T115" fmla="*/ 33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496">
                  <a:moveTo>
                    <a:pt x="412" y="340"/>
                  </a:moveTo>
                  <a:lnTo>
                    <a:pt x="412" y="344"/>
                  </a:lnTo>
                  <a:lnTo>
                    <a:pt x="412" y="348"/>
                  </a:lnTo>
                  <a:lnTo>
                    <a:pt x="416" y="352"/>
                  </a:lnTo>
                  <a:lnTo>
                    <a:pt x="416" y="356"/>
                  </a:lnTo>
                  <a:lnTo>
                    <a:pt x="420" y="356"/>
                  </a:lnTo>
                  <a:lnTo>
                    <a:pt x="420" y="364"/>
                  </a:lnTo>
                  <a:lnTo>
                    <a:pt x="424" y="372"/>
                  </a:lnTo>
                  <a:lnTo>
                    <a:pt x="420" y="372"/>
                  </a:lnTo>
                  <a:lnTo>
                    <a:pt x="420" y="376"/>
                  </a:lnTo>
                  <a:lnTo>
                    <a:pt x="416" y="372"/>
                  </a:lnTo>
                  <a:lnTo>
                    <a:pt x="412" y="372"/>
                  </a:lnTo>
                  <a:lnTo>
                    <a:pt x="392" y="372"/>
                  </a:lnTo>
                  <a:lnTo>
                    <a:pt x="388" y="372"/>
                  </a:lnTo>
                  <a:lnTo>
                    <a:pt x="384" y="376"/>
                  </a:lnTo>
                  <a:lnTo>
                    <a:pt x="380" y="376"/>
                  </a:lnTo>
                  <a:lnTo>
                    <a:pt x="368" y="376"/>
                  </a:lnTo>
                  <a:lnTo>
                    <a:pt x="364" y="380"/>
                  </a:lnTo>
                  <a:lnTo>
                    <a:pt x="356" y="384"/>
                  </a:lnTo>
                  <a:lnTo>
                    <a:pt x="352" y="388"/>
                  </a:lnTo>
                  <a:lnTo>
                    <a:pt x="348" y="388"/>
                  </a:lnTo>
                  <a:lnTo>
                    <a:pt x="344" y="392"/>
                  </a:lnTo>
                  <a:lnTo>
                    <a:pt x="344" y="400"/>
                  </a:lnTo>
                  <a:lnTo>
                    <a:pt x="344" y="408"/>
                  </a:lnTo>
                  <a:lnTo>
                    <a:pt x="344" y="412"/>
                  </a:lnTo>
                  <a:lnTo>
                    <a:pt x="344" y="416"/>
                  </a:lnTo>
                  <a:lnTo>
                    <a:pt x="340" y="420"/>
                  </a:lnTo>
                  <a:lnTo>
                    <a:pt x="332" y="420"/>
                  </a:lnTo>
                  <a:lnTo>
                    <a:pt x="316" y="428"/>
                  </a:lnTo>
                  <a:lnTo>
                    <a:pt x="308" y="432"/>
                  </a:lnTo>
                  <a:lnTo>
                    <a:pt x="304" y="436"/>
                  </a:lnTo>
                  <a:lnTo>
                    <a:pt x="292" y="440"/>
                  </a:lnTo>
                  <a:lnTo>
                    <a:pt x="288" y="448"/>
                  </a:lnTo>
                  <a:lnTo>
                    <a:pt x="284" y="452"/>
                  </a:lnTo>
                  <a:lnTo>
                    <a:pt x="284" y="460"/>
                  </a:lnTo>
                  <a:lnTo>
                    <a:pt x="276" y="464"/>
                  </a:lnTo>
                  <a:lnTo>
                    <a:pt x="268" y="472"/>
                  </a:lnTo>
                  <a:lnTo>
                    <a:pt x="260" y="480"/>
                  </a:lnTo>
                  <a:lnTo>
                    <a:pt x="260" y="484"/>
                  </a:lnTo>
                  <a:lnTo>
                    <a:pt x="252" y="488"/>
                  </a:lnTo>
                  <a:lnTo>
                    <a:pt x="248" y="492"/>
                  </a:lnTo>
                  <a:lnTo>
                    <a:pt x="244" y="492"/>
                  </a:lnTo>
                  <a:lnTo>
                    <a:pt x="240" y="492"/>
                  </a:lnTo>
                  <a:lnTo>
                    <a:pt x="236" y="496"/>
                  </a:lnTo>
                  <a:lnTo>
                    <a:pt x="232" y="492"/>
                  </a:lnTo>
                  <a:lnTo>
                    <a:pt x="228" y="492"/>
                  </a:lnTo>
                  <a:lnTo>
                    <a:pt x="224" y="488"/>
                  </a:lnTo>
                  <a:lnTo>
                    <a:pt x="220" y="488"/>
                  </a:lnTo>
                  <a:lnTo>
                    <a:pt x="212" y="488"/>
                  </a:lnTo>
                  <a:lnTo>
                    <a:pt x="208" y="488"/>
                  </a:lnTo>
                  <a:lnTo>
                    <a:pt x="200" y="492"/>
                  </a:lnTo>
                  <a:lnTo>
                    <a:pt x="196" y="492"/>
                  </a:lnTo>
                  <a:lnTo>
                    <a:pt x="192" y="488"/>
                  </a:lnTo>
                  <a:lnTo>
                    <a:pt x="196" y="488"/>
                  </a:lnTo>
                  <a:lnTo>
                    <a:pt x="192" y="484"/>
                  </a:lnTo>
                  <a:lnTo>
                    <a:pt x="184" y="480"/>
                  </a:lnTo>
                  <a:lnTo>
                    <a:pt x="184" y="484"/>
                  </a:lnTo>
                  <a:lnTo>
                    <a:pt x="176" y="484"/>
                  </a:lnTo>
                  <a:lnTo>
                    <a:pt x="172" y="484"/>
                  </a:lnTo>
                  <a:lnTo>
                    <a:pt x="168" y="484"/>
                  </a:lnTo>
                  <a:lnTo>
                    <a:pt x="164" y="480"/>
                  </a:lnTo>
                  <a:lnTo>
                    <a:pt x="156" y="472"/>
                  </a:lnTo>
                  <a:lnTo>
                    <a:pt x="152" y="472"/>
                  </a:lnTo>
                  <a:lnTo>
                    <a:pt x="148" y="468"/>
                  </a:lnTo>
                  <a:lnTo>
                    <a:pt x="144" y="468"/>
                  </a:lnTo>
                  <a:lnTo>
                    <a:pt x="136" y="468"/>
                  </a:lnTo>
                  <a:lnTo>
                    <a:pt x="132" y="468"/>
                  </a:lnTo>
                  <a:lnTo>
                    <a:pt x="128" y="468"/>
                  </a:lnTo>
                  <a:lnTo>
                    <a:pt x="124" y="464"/>
                  </a:lnTo>
                  <a:lnTo>
                    <a:pt x="120" y="464"/>
                  </a:lnTo>
                  <a:lnTo>
                    <a:pt x="112" y="464"/>
                  </a:lnTo>
                  <a:lnTo>
                    <a:pt x="104" y="468"/>
                  </a:lnTo>
                  <a:lnTo>
                    <a:pt x="92" y="468"/>
                  </a:lnTo>
                  <a:lnTo>
                    <a:pt x="76" y="472"/>
                  </a:lnTo>
                  <a:lnTo>
                    <a:pt x="72" y="472"/>
                  </a:lnTo>
                  <a:lnTo>
                    <a:pt x="60" y="464"/>
                  </a:lnTo>
                  <a:lnTo>
                    <a:pt x="56" y="456"/>
                  </a:lnTo>
                  <a:lnTo>
                    <a:pt x="40" y="444"/>
                  </a:lnTo>
                  <a:lnTo>
                    <a:pt x="36" y="444"/>
                  </a:lnTo>
                  <a:lnTo>
                    <a:pt x="24" y="432"/>
                  </a:lnTo>
                  <a:lnTo>
                    <a:pt x="16" y="420"/>
                  </a:lnTo>
                  <a:lnTo>
                    <a:pt x="12" y="420"/>
                  </a:lnTo>
                  <a:lnTo>
                    <a:pt x="8" y="416"/>
                  </a:lnTo>
                  <a:lnTo>
                    <a:pt x="8" y="412"/>
                  </a:lnTo>
                  <a:lnTo>
                    <a:pt x="8" y="408"/>
                  </a:lnTo>
                  <a:lnTo>
                    <a:pt x="4" y="404"/>
                  </a:lnTo>
                  <a:lnTo>
                    <a:pt x="0" y="400"/>
                  </a:lnTo>
                  <a:lnTo>
                    <a:pt x="0" y="396"/>
                  </a:lnTo>
                  <a:lnTo>
                    <a:pt x="0" y="392"/>
                  </a:lnTo>
                  <a:lnTo>
                    <a:pt x="0" y="372"/>
                  </a:lnTo>
                  <a:lnTo>
                    <a:pt x="0" y="364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8"/>
                  </a:lnTo>
                  <a:lnTo>
                    <a:pt x="0" y="312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0" y="276"/>
                  </a:lnTo>
                  <a:lnTo>
                    <a:pt x="0" y="264"/>
                  </a:lnTo>
                  <a:lnTo>
                    <a:pt x="0" y="256"/>
                  </a:lnTo>
                  <a:lnTo>
                    <a:pt x="0" y="240"/>
                  </a:lnTo>
                  <a:lnTo>
                    <a:pt x="24" y="240"/>
                  </a:lnTo>
                  <a:lnTo>
                    <a:pt x="52" y="240"/>
                  </a:lnTo>
                  <a:lnTo>
                    <a:pt x="64" y="240"/>
                  </a:lnTo>
                  <a:lnTo>
                    <a:pt x="72" y="240"/>
                  </a:lnTo>
                  <a:lnTo>
                    <a:pt x="80" y="240"/>
                  </a:lnTo>
                  <a:lnTo>
                    <a:pt x="96" y="240"/>
                  </a:lnTo>
                  <a:lnTo>
                    <a:pt x="100" y="240"/>
                  </a:lnTo>
                  <a:lnTo>
                    <a:pt x="100" y="236"/>
                  </a:lnTo>
                  <a:lnTo>
                    <a:pt x="96" y="232"/>
                  </a:lnTo>
                  <a:lnTo>
                    <a:pt x="96" y="228"/>
                  </a:lnTo>
                  <a:lnTo>
                    <a:pt x="100" y="216"/>
                  </a:lnTo>
                  <a:lnTo>
                    <a:pt x="104" y="212"/>
                  </a:lnTo>
                  <a:lnTo>
                    <a:pt x="104" y="204"/>
                  </a:lnTo>
                  <a:lnTo>
                    <a:pt x="100" y="200"/>
                  </a:lnTo>
                  <a:lnTo>
                    <a:pt x="100" y="184"/>
                  </a:lnTo>
                  <a:lnTo>
                    <a:pt x="100" y="180"/>
                  </a:lnTo>
                  <a:lnTo>
                    <a:pt x="100" y="176"/>
                  </a:lnTo>
                  <a:lnTo>
                    <a:pt x="100" y="172"/>
                  </a:lnTo>
                  <a:lnTo>
                    <a:pt x="104" y="164"/>
                  </a:lnTo>
                  <a:lnTo>
                    <a:pt x="104" y="160"/>
                  </a:lnTo>
                  <a:lnTo>
                    <a:pt x="104" y="152"/>
                  </a:lnTo>
                  <a:lnTo>
                    <a:pt x="100" y="148"/>
                  </a:lnTo>
                  <a:lnTo>
                    <a:pt x="100" y="136"/>
                  </a:lnTo>
                  <a:lnTo>
                    <a:pt x="100" y="132"/>
                  </a:lnTo>
                  <a:lnTo>
                    <a:pt x="104" y="136"/>
                  </a:lnTo>
                  <a:lnTo>
                    <a:pt x="108" y="136"/>
                  </a:lnTo>
                  <a:lnTo>
                    <a:pt x="108" y="140"/>
                  </a:lnTo>
                  <a:lnTo>
                    <a:pt x="112" y="140"/>
                  </a:lnTo>
                  <a:lnTo>
                    <a:pt x="116" y="144"/>
                  </a:lnTo>
                  <a:lnTo>
                    <a:pt x="120" y="144"/>
                  </a:lnTo>
                  <a:lnTo>
                    <a:pt x="120" y="152"/>
                  </a:lnTo>
                  <a:lnTo>
                    <a:pt x="120" y="156"/>
                  </a:lnTo>
                  <a:lnTo>
                    <a:pt x="120" y="160"/>
                  </a:lnTo>
                  <a:lnTo>
                    <a:pt x="124" y="164"/>
                  </a:lnTo>
                  <a:lnTo>
                    <a:pt x="128" y="164"/>
                  </a:lnTo>
                  <a:lnTo>
                    <a:pt x="132" y="164"/>
                  </a:lnTo>
                  <a:lnTo>
                    <a:pt x="132" y="160"/>
                  </a:lnTo>
                  <a:lnTo>
                    <a:pt x="136" y="156"/>
                  </a:lnTo>
                  <a:lnTo>
                    <a:pt x="140" y="156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60" y="152"/>
                  </a:lnTo>
                  <a:lnTo>
                    <a:pt x="164" y="152"/>
                  </a:lnTo>
                  <a:lnTo>
                    <a:pt x="168" y="148"/>
                  </a:lnTo>
                  <a:lnTo>
                    <a:pt x="168" y="152"/>
                  </a:lnTo>
                  <a:lnTo>
                    <a:pt x="168" y="156"/>
                  </a:lnTo>
                  <a:lnTo>
                    <a:pt x="164" y="160"/>
                  </a:lnTo>
                  <a:lnTo>
                    <a:pt x="168" y="168"/>
                  </a:lnTo>
                  <a:lnTo>
                    <a:pt x="168" y="172"/>
                  </a:lnTo>
                  <a:lnTo>
                    <a:pt x="176" y="176"/>
                  </a:lnTo>
                  <a:lnTo>
                    <a:pt x="184" y="180"/>
                  </a:lnTo>
                  <a:lnTo>
                    <a:pt x="192" y="180"/>
                  </a:lnTo>
                  <a:lnTo>
                    <a:pt x="200" y="184"/>
                  </a:lnTo>
                  <a:lnTo>
                    <a:pt x="204" y="184"/>
                  </a:lnTo>
                  <a:lnTo>
                    <a:pt x="212" y="184"/>
                  </a:lnTo>
                  <a:lnTo>
                    <a:pt x="224" y="184"/>
                  </a:lnTo>
                  <a:lnTo>
                    <a:pt x="224" y="188"/>
                  </a:lnTo>
                  <a:lnTo>
                    <a:pt x="232" y="188"/>
                  </a:lnTo>
                  <a:lnTo>
                    <a:pt x="236" y="188"/>
                  </a:lnTo>
                  <a:lnTo>
                    <a:pt x="240" y="188"/>
                  </a:lnTo>
                  <a:lnTo>
                    <a:pt x="244" y="188"/>
                  </a:lnTo>
                  <a:lnTo>
                    <a:pt x="248" y="188"/>
                  </a:lnTo>
                  <a:lnTo>
                    <a:pt x="252" y="184"/>
                  </a:lnTo>
                  <a:lnTo>
                    <a:pt x="252" y="180"/>
                  </a:lnTo>
                  <a:lnTo>
                    <a:pt x="252" y="172"/>
                  </a:lnTo>
                  <a:lnTo>
                    <a:pt x="264" y="168"/>
                  </a:lnTo>
                  <a:lnTo>
                    <a:pt x="264" y="172"/>
                  </a:lnTo>
                  <a:lnTo>
                    <a:pt x="264" y="176"/>
                  </a:lnTo>
                  <a:lnTo>
                    <a:pt x="264" y="180"/>
                  </a:lnTo>
                  <a:lnTo>
                    <a:pt x="268" y="184"/>
                  </a:lnTo>
                  <a:lnTo>
                    <a:pt x="272" y="184"/>
                  </a:lnTo>
                  <a:lnTo>
                    <a:pt x="276" y="188"/>
                  </a:lnTo>
                  <a:lnTo>
                    <a:pt x="276" y="192"/>
                  </a:lnTo>
                  <a:lnTo>
                    <a:pt x="280" y="200"/>
                  </a:lnTo>
                  <a:lnTo>
                    <a:pt x="280" y="204"/>
                  </a:lnTo>
                  <a:lnTo>
                    <a:pt x="284" y="204"/>
                  </a:lnTo>
                  <a:lnTo>
                    <a:pt x="292" y="204"/>
                  </a:lnTo>
                  <a:lnTo>
                    <a:pt x="296" y="204"/>
                  </a:lnTo>
                  <a:lnTo>
                    <a:pt x="300" y="204"/>
                  </a:lnTo>
                  <a:lnTo>
                    <a:pt x="304" y="208"/>
                  </a:lnTo>
                  <a:lnTo>
                    <a:pt x="308" y="212"/>
                  </a:lnTo>
                  <a:lnTo>
                    <a:pt x="312" y="212"/>
                  </a:lnTo>
                  <a:lnTo>
                    <a:pt x="316" y="212"/>
                  </a:lnTo>
                  <a:lnTo>
                    <a:pt x="320" y="212"/>
                  </a:lnTo>
                  <a:lnTo>
                    <a:pt x="324" y="216"/>
                  </a:lnTo>
                  <a:lnTo>
                    <a:pt x="328" y="224"/>
                  </a:lnTo>
                  <a:lnTo>
                    <a:pt x="328" y="228"/>
                  </a:lnTo>
                  <a:lnTo>
                    <a:pt x="332" y="236"/>
                  </a:lnTo>
                  <a:lnTo>
                    <a:pt x="332" y="232"/>
                  </a:lnTo>
                  <a:lnTo>
                    <a:pt x="336" y="232"/>
                  </a:lnTo>
                  <a:lnTo>
                    <a:pt x="340" y="236"/>
                  </a:lnTo>
                  <a:lnTo>
                    <a:pt x="344" y="240"/>
                  </a:lnTo>
                  <a:lnTo>
                    <a:pt x="348" y="248"/>
                  </a:lnTo>
                  <a:lnTo>
                    <a:pt x="348" y="252"/>
                  </a:lnTo>
                  <a:lnTo>
                    <a:pt x="348" y="256"/>
                  </a:lnTo>
                  <a:lnTo>
                    <a:pt x="352" y="260"/>
                  </a:lnTo>
                  <a:lnTo>
                    <a:pt x="356" y="260"/>
                  </a:lnTo>
                  <a:lnTo>
                    <a:pt x="360" y="264"/>
                  </a:lnTo>
                  <a:lnTo>
                    <a:pt x="368" y="260"/>
                  </a:lnTo>
                  <a:lnTo>
                    <a:pt x="376" y="256"/>
                  </a:lnTo>
                  <a:lnTo>
                    <a:pt x="380" y="252"/>
                  </a:lnTo>
                  <a:lnTo>
                    <a:pt x="388" y="252"/>
                  </a:lnTo>
                  <a:lnTo>
                    <a:pt x="388" y="256"/>
                  </a:lnTo>
                  <a:lnTo>
                    <a:pt x="384" y="256"/>
                  </a:lnTo>
                  <a:lnTo>
                    <a:pt x="384" y="260"/>
                  </a:lnTo>
                  <a:lnTo>
                    <a:pt x="384" y="264"/>
                  </a:lnTo>
                  <a:lnTo>
                    <a:pt x="388" y="264"/>
                  </a:lnTo>
                  <a:lnTo>
                    <a:pt x="392" y="264"/>
                  </a:lnTo>
                  <a:lnTo>
                    <a:pt x="392" y="260"/>
                  </a:lnTo>
                  <a:lnTo>
                    <a:pt x="392" y="248"/>
                  </a:lnTo>
                  <a:lnTo>
                    <a:pt x="392" y="228"/>
                  </a:lnTo>
                  <a:lnTo>
                    <a:pt x="392" y="216"/>
                  </a:lnTo>
                  <a:lnTo>
                    <a:pt x="392" y="200"/>
                  </a:lnTo>
                  <a:lnTo>
                    <a:pt x="380" y="200"/>
                  </a:lnTo>
                  <a:lnTo>
                    <a:pt x="376" y="204"/>
                  </a:lnTo>
                  <a:lnTo>
                    <a:pt x="376" y="208"/>
                  </a:lnTo>
                  <a:lnTo>
                    <a:pt x="376" y="212"/>
                  </a:lnTo>
                  <a:lnTo>
                    <a:pt x="380" y="212"/>
                  </a:lnTo>
                  <a:lnTo>
                    <a:pt x="376" y="212"/>
                  </a:lnTo>
                  <a:lnTo>
                    <a:pt x="372" y="212"/>
                  </a:lnTo>
                  <a:lnTo>
                    <a:pt x="364" y="208"/>
                  </a:lnTo>
                  <a:lnTo>
                    <a:pt x="360" y="208"/>
                  </a:lnTo>
                  <a:lnTo>
                    <a:pt x="356" y="208"/>
                  </a:lnTo>
                  <a:lnTo>
                    <a:pt x="352" y="208"/>
                  </a:lnTo>
                  <a:lnTo>
                    <a:pt x="352" y="204"/>
                  </a:lnTo>
                  <a:lnTo>
                    <a:pt x="348" y="200"/>
                  </a:lnTo>
                  <a:lnTo>
                    <a:pt x="344" y="196"/>
                  </a:lnTo>
                  <a:lnTo>
                    <a:pt x="336" y="188"/>
                  </a:lnTo>
                  <a:lnTo>
                    <a:pt x="332" y="188"/>
                  </a:lnTo>
                  <a:lnTo>
                    <a:pt x="328" y="184"/>
                  </a:lnTo>
                  <a:lnTo>
                    <a:pt x="324" y="180"/>
                  </a:lnTo>
                  <a:lnTo>
                    <a:pt x="324" y="176"/>
                  </a:lnTo>
                  <a:lnTo>
                    <a:pt x="324" y="172"/>
                  </a:lnTo>
                  <a:lnTo>
                    <a:pt x="320" y="172"/>
                  </a:lnTo>
                  <a:lnTo>
                    <a:pt x="320" y="168"/>
                  </a:lnTo>
                  <a:lnTo>
                    <a:pt x="320" y="164"/>
                  </a:lnTo>
                  <a:lnTo>
                    <a:pt x="320" y="160"/>
                  </a:lnTo>
                  <a:lnTo>
                    <a:pt x="324" y="160"/>
                  </a:lnTo>
                  <a:lnTo>
                    <a:pt x="324" y="152"/>
                  </a:lnTo>
                  <a:lnTo>
                    <a:pt x="328" y="148"/>
                  </a:lnTo>
                  <a:lnTo>
                    <a:pt x="328" y="136"/>
                  </a:lnTo>
                  <a:lnTo>
                    <a:pt x="328" y="132"/>
                  </a:lnTo>
                  <a:lnTo>
                    <a:pt x="332" y="128"/>
                  </a:lnTo>
                  <a:lnTo>
                    <a:pt x="332" y="124"/>
                  </a:lnTo>
                  <a:lnTo>
                    <a:pt x="336" y="124"/>
                  </a:lnTo>
                  <a:lnTo>
                    <a:pt x="336" y="116"/>
                  </a:lnTo>
                  <a:lnTo>
                    <a:pt x="332" y="116"/>
                  </a:lnTo>
                  <a:lnTo>
                    <a:pt x="332" y="104"/>
                  </a:lnTo>
                  <a:lnTo>
                    <a:pt x="332" y="96"/>
                  </a:lnTo>
                  <a:lnTo>
                    <a:pt x="332" y="88"/>
                  </a:lnTo>
                  <a:lnTo>
                    <a:pt x="336" y="84"/>
                  </a:lnTo>
                  <a:lnTo>
                    <a:pt x="336" y="80"/>
                  </a:lnTo>
                  <a:lnTo>
                    <a:pt x="336" y="76"/>
                  </a:lnTo>
                  <a:lnTo>
                    <a:pt x="328" y="64"/>
                  </a:lnTo>
                  <a:lnTo>
                    <a:pt x="328" y="56"/>
                  </a:lnTo>
                  <a:lnTo>
                    <a:pt x="324" y="56"/>
                  </a:lnTo>
                  <a:lnTo>
                    <a:pt x="320" y="56"/>
                  </a:lnTo>
                  <a:lnTo>
                    <a:pt x="320" y="52"/>
                  </a:lnTo>
                  <a:lnTo>
                    <a:pt x="324" y="52"/>
                  </a:lnTo>
                  <a:lnTo>
                    <a:pt x="324" y="48"/>
                  </a:lnTo>
                  <a:lnTo>
                    <a:pt x="328" y="48"/>
                  </a:lnTo>
                  <a:lnTo>
                    <a:pt x="332" y="44"/>
                  </a:lnTo>
                  <a:lnTo>
                    <a:pt x="336" y="40"/>
                  </a:lnTo>
                  <a:lnTo>
                    <a:pt x="340" y="40"/>
                  </a:lnTo>
                  <a:lnTo>
                    <a:pt x="344" y="36"/>
                  </a:lnTo>
                  <a:lnTo>
                    <a:pt x="344" y="32"/>
                  </a:lnTo>
                  <a:lnTo>
                    <a:pt x="348" y="28"/>
                  </a:lnTo>
                  <a:lnTo>
                    <a:pt x="348" y="24"/>
                  </a:lnTo>
                  <a:lnTo>
                    <a:pt x="352" y="24"/>
                  </a:lnTo>
                  <a:lnTo>
                    <a:pt x="348" y="20"/>
                  </a:lnTo>
                  <a:lnTo>
                    <a:pt x="348" y="16"/>
                  </a:lnTo>
                  <a:lnTo>
                    <a:pt x="348" y="12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2" y="8"/>
                  </a:lnTo>
                  <a:lnTo>
                    <a:pt x="380" y="8"/>
                  </a:lnTo>
                  <a:lnTo>
                    <a:pt x="400" y="4"/>
                  </a:lnTo>
                  <a:lnTo>
                    <a:pt x="408" y="4"/>
                  </a:lnTo>
                  <a:lnTo>
                    <a:pt x="416" y="4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40" y="0"/>
                  </a:lnTo>
                  <a:lnTo>
                    <a:pt x="444" y="4"/>
                  </a:lnTo>
                  <a:lnTo>
                    <a:pt x="444" y="8"/>
                  </a:lnTo>
                  <a:lnTo>
                    <a:pt x="448" y="12"/>
                  </a:lnTo>
                  <a:lnTo>
                    <a:pt x="452" y="16"/>
                  </a:lnTo>
                  <a:lnTo>
                    <a:pt x="456" y="20"/>
                  </a:lnTo>
                  <a:lnTo>
                    <a:pt x="460" y="20"/>
                  </a:lnTo>
                  <a:lnTo>
                    <a:pt x="464" y="20"/>
                  </a:lnTo>
                  <a:lnTo>
                    <a:pt x="468" y="20"/>
                  </a:lnTo>
                  <a:lnTo>
                    <a:pt x="472" y="20"/>
                  </a:lnTo>
                  <a:lnTo>
                    <a:pt x="476" y="24"/>
                  </a:lnTo>
                  <a:lnTo>
                    <a:pt x="480" y="28"/>
                  </a:lnTo>
                  <a:lnTo>
                    <a:pt x="480" y="32"/>
                  </a:lnTo>
                  <a:lnTo>
                    <a:pt x="484" y="32"/>
                  </a:lnTo>
                  <a:lnTo>
                    <a:pt x="488" y="36"/>
                  </a:lnTo>
                  <a:lnTo>
                    <a:pt x="492" y="36"/>
                  </a:lnTo>
                  <a:lnTo>
                    <a:pt x="496" y="36"/>
                  </a:lnTo>
                  <a:lnTo>
                    <a:pt x="500" y="36"/>
                  </a:lnTo>
                  <a:lnTo>
                    <a:pt x="500" y="40"/>
                  </a:lnTo>
                  <a:lnTo>
                    <a:pt x="500" y="44"/>
                  </a:lnTo>
                  <a:lnTo>
                    <a:pt x="504" y="44"/>
                  </a:lnTo>
                  <a:lnTo>
                    <a:pt x="504" y="40"/>
                  </a:lnTo>
                  <a:lnTo>
                    <a:pt x="508" y="44"/>
                  </a:lnTo>
                  <a:lnTo>
                    <a:pt x="512" y="44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8" y="48"/>
                  </a:lnTo>
                  <a:lnTo>
                    <a:pt x="528" y="52"/>
                  </a:lnTo>
                  <a:lnTo>
                    <a:pt x="536" y="52"/>
                  </a:lnTo>
                  <a:lnTo>
                    <a:pt x="540" y="56"/>
                  </a:lnTo>
                  <a:lnTo>
                    <a:pt x="544" y="60"/>
                  </a:lnTo>
                  <a:lnTo>
                    <a:pt x="548" y="60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2" y="72"/>
                  </a:lnTo>
                  <a:lnTo>
                    <a:pt x="556" y="72"/>
                  </a:lnTo>
                  <a:lnTo>
                    <a:pt x="560" y="72"/>
                  </a:lnTo>
                  <a:lnTo>
                    <a:pt x="560" y="68"/>
                  </a:lnTo>
                  <a:lnTo>
                    <a:pt x="564" y="68"/>
                  </a:lnTo>
                  <a:lnTo>
                    <a:pt x="564" y="72"/>
                  </a:lnTo>
                  <a:lnTo>
                    <a:pt x="564" y="76"/>
                  </a:lnTo>
                  <a:lnTo>
                    <a:pt x="568" y="80"/>
                  </a:lnTo>
                  <a:lnTo>
                    <a:pt x="572" y="88"/>
                  </a:lnTo>
                  <a:lnTo>
                    <a:pt x="568" y="88"/>
                  </a:lnTo>
                  <a:lnTo>
                    <a:pt x="568" y="92"/>
                  </a:lnTo>
                  <a:lnTo>
                    <a:pt x="576" y="100"/>
                  </a:lnTo>
                  <a:lnTo>
                    <a:pt x="580" y="100"/>
                  </a:lnTo>
                  <a:lnTo>
                    <a:pt x="580" y="104"/>
                  </a:lnTo>
                  <a:lnTo>
                    <a:pt x="580" y="108"/>
                  </a:lnTo>
                  <a:lnTo>
                    <a:pt x="584" y="116"/>
                  </a:lnTo>
                  <a:lnTo>
                    <a:pt x="588" y="116"/>
                  </a:lnTo>
                  <a:lnTo>
                    <a:pt x="588" y="120"/>
                  </a:lnTo>
                  <a:lnTo>
                    <a:pt x="584" y="120"/>
                  </a:lnTo>
                  <a:lnTo>
                    <a:pt x="584" y="124"/>
                  </a:lnTo>
                  <a:lnTo>
                    <a:pt x="580" y="124"/>
                  </a:lnTo>
                  <a:lnTo>
                    <a:pt x="580" y="128"/>
                  </a:lnTo>
                  <a:lnTo>
                    <a:pt x="576" y="132"/>
                  </a:lnTo>
                  <a:lnTo>
                    <a:pt x="572" y="132"/>
                  </a:lnTo>
                  <a:lnTo>
                    <a:pt x="564" y="132"/>
                  </a:lnTo>
                  <a:lnTo>
                    <a:pt x="564" y="136"/>
                  </a:lnTo>
                  <a:lnTo>
                    <a:pt x="572" y="144"/>
                  </a:lnTo>
                  <a:lnTo>
                    <a:pt x="572" y="148"/>
                  </a:lnTo>
                  <a:lnTo>
                    <a:pt x="572" y="152"/>
                  </a:lnTo>
                  <a:lnTo>
                    <a:pt x="568" y="156"/>
                  </a:lnTo>
                  <a:lnTo>
                    <a:pt x="568" y="160"/>
                  </a:lnTo>
                  <a:lnTo>
                    <a:pt x="564" y="160"/>
                  </a:lnTo>
                  <a:lnTo>
                    <a:pt x="564" y="168"/>
                  </a:lnTo>
                  <a:lnTo>
                    <a:pt x="568" y="168"/>
                  </a:lnTo>
                  <a:lnTo>
                    <a:pt x="568" y="172"/>
                  </a:lnTo>
                  <a:lnTo>
                    <a:pt x="568" y="176"/>
                  </a:lnTo>
                  <a:lnTo>
                    <a:pt x="568" y="184"/>
                  </a:lnTo>
                  <a:lnTo>
                    <a:pt x="568" y="192"/>
                  </a:lnTo>
                  <a:lnTo>
                    <a:pt x="568" y="196"/>
                  </a:lnTo>
                  <a:lnTo>
                    <a:pt x="572" y="204"/>
                  </a:lnTo>
                  <a:lnTo>
                    <a:pt x="572" y="208"/>
                  </a:lnTo>
                  <a:lnTo>
                    <a:pt x="576" y="208"/>
                  </a:lnTo>
                  <a:lnTo>
                    <a:pt x="580" y="208"/>
                  </a:lnTo>
                  <a:lnTo>
                    <a:pt x="576" y="212"/>
                  </a:lnTo>
                  <a:lnTo>
                    <a:pt x="572" y="216"/>
                  </a:lnTo>
                  <a:lnTo>
                    <a:pt x="564" y="220"/>
                  </a:lnTo>
                  <a:lnTo>
                    <a:pt x="560" y="220"/>
                  </a:lnTo>
                  <a:lnTo>
                    <a:pt x="556" y="220"/>
                  </a:lnTo>
                  <a:lnTo>
                    <a:pt x="552" y="228"/>
                  </a:lnTo>
                  <a:lnTo>
                    <a:pt x="552" y="232"/>
                  </a:lnTo>
                  <a:lnTo>
                    <a:pt x="556" y="236"/>
                  </a:lnTo>
                  <a:lnTo>
                    <a:pt x="552" y="240"/>
                  </a:lnTo>
                  <a:lnTo>
                    <a:pt x="552" y="244"/>
                  </a:lnTo>
                  <a:lnTo>
                    <a:pt x="552" y="248"/>
                  </a:lnTo>
                  <a:lnTo>
                    <a:pt x="552" y="252"/>
                  </a:lnTo>
                  <a:lnTo>
                    <a:pt x="548" y="260"/>
                  </a:lnTo>
                  <a:lnTo>
                    <a:pt x="548" y="264"/>
                  </a:lnTo>
                  <a:lnTo>
                    <a:pt x="544" y="268"/>
                  </a:lnTo>
                  <a:lnTo>
                    <a:pt x="540" y="268"/>
                  </a:lnTo>
                  <a:lnTo>
                    <a:pt x="536" y="268"/>
                  </a:lnTo>
                  <a:lnTo>
                    <a:pt x="536" y="272"/>
                  </a:lnTo>
                  <a:lnTo>
                    <a:pt x="540" y="272"/>
                  </a:lnTo>
                  <a:lnTo>
                    <a:pt x="544" y="276"/>
                  </a:lnTo>
                  <a:lnTo>
                    <a:pt x="548" y="280"/>
                  </a:lnTo>
                  <a:lnTo>
                    <a:pt x="552" y="288"/>
                  </a:lnTo>
                  <a:lnTo>
                    <a:pt x="556" y="288"/>
                  </a:lnTo>
                  <a:lnTo>
                    <a:pt x="560" y="288"/>
                  </a:lnTo>
                  <a:lnTo>
                    <a:pt x="564" y="288"/>
                  </a:lnTo>
                  <a:lnTo>
                    <a:pt x="564" y="292"/>
                  </a:lnTo>
                  <a:lnTo>
                    <a:pt x="552" y="296"/>
                  </a:lnTo>
                  <a:lnTo>
                    <a:pt x="520" y="308"/>
                  </a:lnTo>
                  <a:lnTo>
                    <a:pt x="516" y="308"/>
                  </a:lnTo>
                  <a:lnTo>
                    <a:pt x="508" y="308"/>
                  </a:lnTo>
                  <a:lnTo>
                    <a:pt x="500" y="312"/>
                  </a:lnTo>
                  <a:lnTo>
                    <a:pt x="496" y="312"/>
                  </a:lnTo>
                  <a:lnTo>
                    <a:pt x="496" y="316"/>
                  </a:lnTo>
                  <a:lnTo>
                    <a:pt x="492" y="316"/>
                  </a:lnTo>
                  <a:lnTo>
                    <a:pt x="488" y="316"/>
                  </a:lnTo>
                  <a:lnTo>
                    <a:pt x="480" y="320"/>
                  </a:lnTo>
                  <a:lnTo>
                    <a:pt x="476" y="320"/>
                  </a:lnTo>
                  <a:lnTo>
                    <a:pt x="476" y="324"/>
                  </a:lnTo>
                  <a:lnTo>
                    <a:pt x="468" y="324"/>
                  </a:lnTo>
                  <a:lnTo>
                    <a:pt x="460" y="328"/>
                  </a:lnTo>
                  <a:lnTo>
                    <a:pt x="456" y="328"/>
                  </a:lnTo>
                  <a:lnTo>
                    <a:pt x="448" y="328"/>
                  </a:lnTo>
                  <a:lnTo>
                    <a:pt x="444" y="328"/>
                  </a:lnTo>
                  <a:lnTo>
                    <a:pt x="432" y="332"/>
                  </a:lnTo>
                  <a:lnTo>
                    <a:pt x="428" y="336"/>
                  </a:lnTo>
                  <a:lnTo>
                    <a:pt x="420" y="340"/>
                  </a:lnTo>
                  <a:lnTo>
                    <a:pt x="412" y="34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283"/>
            <p:cNvSpPr>
              <a:spLocks/>
            </p:cNvSpPr>
            <p:nvPr/>
          </p:nvSpPr>
          <p:spPr bwMode="auto">
            <a:xfrm>
              <a:off x="3270" y="2986"/>
              <a:ext cx="392" cy="340"/>
            </a:xfrm>
            <a:custGeom>
              <a:avLst/>
              <a:gdLst>
                <a:gd name="T0" fmla="*/ 360 w 392"/>
                <a:gd name="T1" fmla="*/ 288 h 340"/>
                <a:gd name="T2" fmla="*/ 308 w 392"/>
                <a:gd name="T3" fmla="*/ 340 h 340"/>
                <a:gd name="T4" fmla="*/ 292 w 392"/>
                <a:gd name="T5" fmla="*/ 336 h 340"/>
                <a:gd name="T6" fmla="*/ 276 w 392"/>
                <a:gd name="T7" fmla="*/ 336 h 340"/>
                <a:gd name="T8" fmla="*/ 260 w 392"/>
                <a:gd name="T9" fmla="*/ 336 h 340"/>
                <a:gd name="T10" fmla="*/ 236 w 392"/>
                <a:gd name="T11" fmla="*/ 328 h 340"/>
                <a:gd name="T12" fmla="*/ 220 w 392"/>
                <a:gd name="T13" fmla="*/ 328 h 340"/>
                <a:gd name="T14" fmla="*/ 196 w 392"/>
                <a:gd name="T15" fmla="*/ 324 h 340"/>
                <a:gd name="T16" fmla="*/ 188 w 392"/>
                <a:gd name="T17" fmla="*/ 316 h 340"/>
                <a:gd name="T18" fmla="*/ 184 w 392"/>
                <a:gd name="T19" fmla="*/ 308 h 340"/>
                <a:gd name="T20" fmla="*/ 164 w 392"/>
                <a:gd name="T21" fmla="*/ 304 h 340"/>
                <a:gd name="T22" fmla="*/ 152 w 392"/>
                <a:gd name="T23" fmla="*/ 300 h 340"/>
                <a:gd name="T24" fmla="*/ 140 w 392"/>
                <a:gd name="T25" fmla="*/ 296 h 340"/>
                <a:gd name="T26" fmla="*/ 128 w 392"/>
                <a:gd name="T27" fmla="*/ 280 h 340"/>
                <a:gd name="T28" fmla="*/ 124 w 392"/>
                <a:gd name="T29" fmla="*/ 264 h 340"/>
                <a:gd name="T30" fmla="*/ 124 w 392"/>
                <a:gd name="T31" fmla="*/ 244 h 340"/>
                <a:gd name="T32" fmla="*/ 104 w 392"/>
                <a:gd name="T33" fmla="*/ 244 h 340"/>
                <a:gd name="T34" fmla="*/ 100 w 392"/>
                <a:gd name="T35" fmla="*/ 232 h 340"/>
                <a:gd name="T36" fmla="*/ 72 w 392"/>
                <a:gd name="T37" fmla="*/ 216 h 340"/>
                <a:gd name="T38" fmla="*/ 64 w 392"/>
                <a:gd name="T39" fmla="*/ 208 h 340"/>
                <a:gd name="T40" fmla="*/ 48 w 392"/>
                <a:gd name="T41" fmla="*/ 200 h 340"/>
                <a:gd name="T42" fmla="*/ 40 w 392"/>
                <a:gd name="T43" fmla="*/ 184 h 340"/>
                <a:gd name="T44" fmla="*/ 36 w 392"/>
                <a:gd name="T45" fmla="*/ 168 h 340"/>
                <a:gd name="T46" fmla="*/ 24 w 392"/>
                <a:gd name="T47" fmla="*/ 148 h 340"/>
                <a:gd name="T48" fmla="*/ 12 w 392"/>
                <a:gd name="T49" fmla="*/ 136 h 340"/>
                <a:gd name="T50" fmla="*/ 4 w 392"/>
                <a:gd name="T51" fmla="*/ 124 h 340"/>
                <a:gd name="T52" fmla="*/ 0 w 392"/>
                <a:gd name="T53" fmla="*/ 108 h 340"/>
                <a:gd name="T54" fmla="*/ 20 w 392"/>
                <a:gd name="T55" fmla="*/ 112 h 340"/>
                <a:gd name="T56" fmla="*/ 28 w 392"/>
                <a:gd name="T57" fmla="*/ 116 h 340"/>
                <a:gd name="T58" fmla="*/ 48 w 392"/>
                <a:gd name="T59" fmla="*/ 116 h 340"/>
                <a:gd name="T60" fmla="*/ 68 w 392"/>
                <a:gd name="T61" fmla="*/ 120 h 340"/>
                <a:gd name="T62" fmla="*/ 84 w 392"/>
                <a:gd name="T63" fmla="*/ 120 h 340"/>
                <a:gd name="T64" fmla="*/ 104 w 392"/>
                <a:gd name="T65" fmla="*/ 100 h 340"/>
                <a:gd name="T66" fmla="*/ 124 w 392"/>
                <a:gd name="T67" fmla="*/ 76 h 340"/>
                <a:gd name="T68" fmla="*/ 152 w 392"/>
                <a:gd name="T69" fmla="*/ 56 h 340"/>
                <a:gd name="T70" fmla="*/ 180 w 392"/>
                <a:gd name="T71" fmla="*/ 40 h 340"/>
                <a:gd name="T72" fmla="*/ 184 w 392"/>
                <a:gd name="T73" fmla="*/ 16 h 340"/>
                <a:gd name="T74" fmla="*/ 204 w 392"/>
                <a:gd name="T75" fmla="*/ 4 h 340"/>
                <a:gd name="T76" fmla="*/ 228 w 392"/>
                <a:gd name="T77" fmla="*/ 0 h 340"/>
                <a:gd name="T78" fmla="*/ 256 w 392"/>
                <a:gd name="T79" fmla="*/ 0 h 340"/>
                <a:gd name="T80" fmla="*/ 292 w 392"/>
                <a:gd name="T81" fmla="*/ 20 h 340"/>
                <a:gd name="T82" fmla="*/ 308 w 392"/>
                <a:gd name="T83" fmla="*/ 28 h 340"/>
                <a:gd name="T84" fmla="*/ 328 w 392"/>
                <a:gd name="T85" fmla="*/ 32 h 340"/>
                <a:gd name="T86" fmla="*/ 344 w 392"/>
                <a:gd name="T87" fmla="*/ 40 h 340"/>
                <a:gd name="T88" fmla="*/ 360 w 392"/>
                <a:gd name="T89" fmla="*/ 44 h 340"/>
                <a:gd name="T90" fmla="*/ 376 w 392"/>
                <a:gd name="T91" fmla="*/ 56 h 340"/>
                <a:gd name="T92" fmla="*/ 388 w 392"/>
                <a:gd name="T93" fmla="*/ 60 h 340"/>
                <a:gd name="T94" fmla="*/ 384 w 392"/>
                <a:gd name="T95" fmla="*/ 72 h 340"/>
                <a:gd name="T96" fmla="*/ 392 w 392"/>
                <a:gd name="T97" fmla="*/ 88 h 340"/>
                <a:gd name="T98" fmla="*/ 388 w 392"/>
                <a:gd name="T99" fmla="*/ 112 h 340"/>
                <a:gd name="T100" fmla="*/ 388 w 392"/>
                <a:gd name="T101" fmla="*/ 132 h 340"/>
                <a:gd name="T102" fmla="*/ 384 w 392"/>
                <a:gd name="T103" fmla="*/ 144 h 340"/>
                <a:gd name="T104" fmla="*/ 384 w 392"/>
                <a:gd name="T105" fmla="*/ 160 h 340"/>
                <a:gd name="T106" fmla="*/ 376 w 392"/>
                <a:gd name="T107" fmla="*/ 172 h 340"/>
                <a:gd name="T108" fmla="*/ 380 w 392"/>
                <a:gd name="T109" fmla="*/ 188 h 340"/>
                <a:gd name="T110" fmla="*/ 380 w 392"/>
                <a:gd name="T111" fmla="*/ 200 h 340"/>
                <a:gd name="T112" fmla="*/ 388 w 392"/>
                <a:gd name="T113" fmla="*/ 220 h 340"/>
                <a:gd name="T114" fmla="*/ 372 w 392"/>
                <a:gd name="T115" fmla="*/ 248 h 340"/>
                <a:gd name="T116" fmla="*/ 364 w 392"/>
                <a:gd name="T117" fmla="*/ 260 h 340"/>
                <a:gd name="T118" fmla="*/ 360 w 392"/>
                <a:gd name="T11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2" h="340">
                  <a:moveTo>
                    <a:pt x="364" y="288"/>
                  </a:moveTo>
                  <a:lnTo>
                    <a:pt x="360" y="288"/>
                  </a:lnTo>
                  <a:lnTo>
                    <a:pt x="360" y="284"/>
                  </a:lnTo>
                  <a:lnTo>
                    <a:pt x="360" y="288"/>
                  </a:lnTo>
                  <a:lnTo>
                    <a:pt x="336" y="312"/>
                  </a:lnTo>
                  <a:lnTo>
                    <a:pt x="324" y="324"/>
                  </a:lnTo>
                  <a:lnTo>
                    <a:pt x="308" y="336"/>
                  </a:lnTo>
                  <a:lnTo>
                    <a:pt x="308" y="340"/>
                  </a:lnTo>
                  <a:lnTo>
                    <a:pt x="304" y="340"/>
                  </a:lnTo>
                  <a:lnTo>
                    <a:pt x="300" y="340"/>
                  </a:lnTo>
                  <a:lnTo>
                    <a:pt x="296" y="336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4" y="336"/>
                  </a:lnTo>
                  <a:lnTo>
                    <a:pt x="280" y="336"/>
                  </a:lnTo>
                  <a:lnTo>
                    <a:pt x="276" y="336"/>
                  </a:lnTo>
                  <a:lnTo>
                    <a:pt x="272" y="336"/>
                  </a:lnTo>
                  <a:lnTo>
                    <a:pt x="268" y="336"/>
                  </a:lnTo>
                  <a:lnTo>
                    <a:pt x="264" y="336"/>
                  </a:lnTo>
                  <a:lnTo>
                    <a:pt x="260" y="336"/>
                  </a:lnTo>
                  <a:lnTo>
                    <a:pt x="256" y="336"/>
                  </a:lnTo>
                  <a:lnTo>
                    <a:pt x="252" y="336"/>
                  </a:lnTo>
                  <a:lnTo>
                    <a:pt x="240" y="332"/>
                  </a:lnTo>
                  <a:lnTo>
                    <a:pt x="236" y="328"/>
                  </a:lnTo>
                  <a:lnTo>
                    <a:pt x="232" y="332"/>
                  </a:lnTo>
                  <a:lnTo>
                    <a:pt x="228" y="328"/>
                  </a:lnTo>
                  <a:lnTo>
                    <a:pt x="224" y="328"/>
                  </a:lnTo>
                  <a:lnTo>
                    <a:pt x="220" y="328"/>
                  </a:lnTo>
                  <a:lnTo>
                    <a:pt x="212" y="328"/>
                  </a:lnTo>
                  <a:lnTo>
                    <a:pt x="208" y="328"/>
                  </a:lnTo>
                  <a:lnTo>
                    <a:pt x="200" y="324"/>
                  </a:lnTo>
                  <a:lnTo>
                    <a:pt x="196" y="324"/>
                  </a:lnTo>
                  <a:lnTo>
                    <a:pt x="192" y="324"/>
                  </a:lnTo>
                  <a:lnTo>
                    <a:pt x="192" y="320"/>
                  </a:lnTo>
                  <a:lnTo>
                    <a:pt x="188" y="320"/>
                  </a:lnTo>
                  <a:lnTo>
                    <a:pt x="188" y="316"/>
                  </a:lnTo>
                  <a:lnTo>
                    <a:pt x="192" y="316"/>
                  </a:lnTo>
                  <a:lnTo>
                    <a:pt x="192" y="312"/>
                  </a:lnTo>
                  <a:lnTo>
                    <a:pt x="188" y="308"/>
                  </a:lnTo>
                  <a:lnTo>
                    <a:pt x="184" y="308"/>
                  </a:lnTo>
                  <a:lnTo>
                    <a:pt x="180" y="308"/>
                  </a:lnTo>
                  <a:lnTo>
                    <a:pt x="172" y="304"/>
                  </a:lnTo>
                  <a:lnTo>
                    <a:pt x="168" y="300"/>
                  </a:lnTo>
                  <a:lnTo>
                    <a:pt x="164" y="304"/>
                  </a:lnTo>
                  <a:lnTo>
                    <a:pt x="160" y="304"/>
                  </a:lnTo>
                  <a:lnTo>
                    <a:pt x="160" y="300"/>
                  </a:lnTo>
                  <a:lnTo>
                    <a:pt x="156" y="300"/>
                  </a:lnTo>
                  <a:lnTo>
                    <a:pt x="152" y="300"/>
                  </a:lnTo>
                  <a:lnTo>
                    <a:pt x="148" y="300"/>
                  </a:lnTo>
                  <a:lnTo>
                    <a:pt x="144" y="300"/>
                  </a:lnTo>
                  <a:lnTo>
                    <a:pt x="140" y="300"/>
                  </a:lnTo>
                  <a:lnTo>
                    <a:pt x="140" y="296"/>
                  </a:lnTo>
                  <a:lnTo>
                    <a:pt x="136" y="292"/>
                  </a:lnTo>
                  <a:lnTo>
                    <a:pt x="136" y="288"/>
                  </a:lnTo>
                  <a:lnTo>
                    <a:pt x="132" y="284"/>
                  </a:lnTo>
                  <a:lnTo>
                    <a:pt x="128" y="280"/>
                  </a:lnTo>
                  <a:lnTo>
                    <a:pt x="124" y="276"/>
                  </a:lnTo>
                  <a:lnTo>
                    <a:pt x="124" y="272"/>
                  </a:lnTo>
                  <a:lnTo>
                    <a:pt x="124" y="268"/>
                  </a:lnTo>
                  <a:lnTo>
                    <a:pt x="124" y="264"/>
                  </a:lnTo>
                  <a:lnTo>
                    <a:pt x="124" y="260"/>
                  </a:lnTo>
                  <a:lnTo>
                    <a:pt x="124" y="256"/>
                  </a:lnTo>
                  <a:lnTo>
                    <a:pt x="124" y="248"/>
                  </a:lnTo>
                  <a:lnTo>
                    <a:pt x="124" y="244"/>
                  </a:lnTo>
                  <a:lnTo>
                    <a:pt x="120" y="244"/>
                  </a:lnTo>
                  <a:lnTo>
                    <a:pt x="112" y="244"/>
                  </a:lnTo>
                  <a:lnTo>
                    <a:pt x="108" y="244"/>
                  </a:lnTo>
                  <a:lnTo>
                    <a:pt x="104" y="244"/>
                  </a:lnTo>
                  <a:lnTo>
                    <a:pt x="104" y="240"/>
                  </a:lnTo>
                  <a:lnTo>
                    <a:pt x="104" y="236"/>
                  </a:lnTo>
                  <a:lnTo>
                    <a:pt x="104" y="232"/>
                  </a:lnTo>
                  <a:lnTo>
                    <a:pt x="100" y="232"/>
                  </a:lnTo>
                  <a:lnTo>
                    <a:pt x="100" y="224"/>
                  </a:lnTo>
                  <a:lnTo>
                    <a:pt x="92" y="220"/>
                  </a:lnTo>
                  <a:lnTo>
                    <a:pt x="88" y="220"/>
                  </a:lnTo>
                  <a:lnTo>
                    <a:pt x="72" y="216"/>
                  </a:lnTo>
                  <a:lnTo>
                    <a:pt x="72" y="212"/>
                  </a:lnTo>
                  <a:lnTo>
                    <a:pt x="68" y="212"/>
                  </a:lnTo>
                  <a:lnTo>
                    <a:pt x="68" y="208"/>
                  </a:lnTo>
                  <a:lnTo>
                    <a:pt x="64" y="208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44" y="196"/>
                  </a:lnTo>
                  <a:lnTo>
                    <a:pt x="44" y="188"/>
                  </a:lnTo>
                  <a:lnTo>
                    <a:pt x="40" y="184"/>
                  </a:lnTo>
                  <a:lnTo>
                    <a:pt x="40" y="180"/>
                  </a:lnTo>
                  <a:lnTo>
                    <a:pt x="36" y="176"/>
                  </a:lnTo>
                  <a:lnTo>
                    <a:pt x="36" y="172"/>
                  </a:lnTo>
                  <a:lnTo>
                    <a:pt x="36" y="168"/>
                  </a:lnTo>
                  <a:lnTo>
                    <a:pt x="36" y="164"/>
                  </a:lnTo>
                  <a:lnTo>
                    <a:pt x="32" y="160"/>
                  </a:lnTo>
                  <a:lnTo>
                    <a:pt x="28" y="156"/>
                  </a:lnTo>
                  <a:lnTo>
                    <a:pt x="24" y="148"/>
                  </a:lnTo>
                  <a:lnTo>
                    <a:pt x="20" y="148"/>
                  </a:lnTo>
                  <a:lnTo>
                    <a:pt x="16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2" y="132"/>
                  </a:lnTo>
                  <a:lnTo>
                    <a:pt x="8" y="132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4" y="112"/>
                  </a:lnTo>
                  <a:lnTo>
                    <a:pt x="8" y="112"/>
                  </a:lnTo>
                  <a:lnTo>
                    <a:pt x="12" y="112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28" y="112"/>
                  </a:lnTo>
                  <a:lnTo>
                    <a:pt x="32" y="116"/>
                  </a:lnTo>
                  <a:lnTo>
                    <a:pt x="28" y="116"/>
                  </a:lnTo>
                  <a:lnTo>
                    <a:pt x="32" y="120"/>
                  </a:lnTo>
                  <a:lnTo>
                    <a:pt x="36" y="120"/>
                  </a:lnTo>
                  <a:lnTo>
                    <a:pt x="44" y="116"/>
                  </a:lnTo>
                  <a:lnTo>
                    <a:pt x="48" y="116"/>
                  </a:lnTo>
                  <a:lnTo>
                    <a:pt x="56" y="116"/>
                  </a:lnTo>
                  <a:lnTo>
                    <a:pt x="60" y="116"/>
                  </a:lnTo>
                  <a:lnTo>
                    <a:pt x="64" y="120"/>
                  </a:lnTo>
                  <a:lnTo>
                    <a:pt x="68" y="120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0" y="120"/>
                  </a:lnTo>
                  <a:lnTo>
                    <a:pt x="84" y="120"/>
                  </a:lnTo>
                  <a:lnTo>
                    <a:pt x="88" y="116"/>
                  </a:lnTo>
                  <a:lnTo>
                    <a:pt x="96" y="112"/>
                  </a:lnTo>
                  <a:lnTo>
                    <a:pt x="96" y="108"/>
                  </a:lnTo>
                  <a:lnTo>
                    <a:pt x="104" y="100"/>
                  </a:lnTo>
                  <a:lnTo>
                    <a:pt x="112" y="92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4" y="76"/>
                  </a:lnTo>
                  <a:lnTo>
                    <a:pt x="128" y="68"/>
                  </a:lnTo>
                  <a:lnTo>
                    <a:pt x="140" y="64"/>
                  </a:lnTo>
                  <a:lnTo>
                    <a:pt x="144" y="60"/>
                  </a:lnTo>
                  <a:lnTo>
                    <a:pt x="152" y="56"/>
                  </a:lnTo>
                  <a:lnTo>
                    <a:pt x="168" y="48"/>
                  </a:lnTo>
                  <a:lnTo>
                    <a:pt x="176" y="48"/>
                  </a:lnTo>
                  <a:lnTo>
                    <a:pt x="180" y="44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0" y="28"/>
                  </a:lnTo>
                  <a:lnTo>
                    <a:pt x="180" y="20"/>
                  </a:lnTo>
                  <a:lnTo>
                    <a:pt x="184" y="16"/>
                  </a:lnTo>
                  <a:lnTo>
                    <a:pt x="188" y="16"/>
                  </a:lnTo>
                  <a:lnTo>
                    <a:pt x="192" y="12"/>
                  </a:lnTo>
                  <a:lnTo>
                    <a:pt x="200" y="8"/>
                  </a:lnTo>
                  <a:lnTo>
                    <a:pt x="204" y="4"/>
                  </a:lnTo>
                  <a:lnTo>
                    <a:pt x="216" y="4"/>
                  </a:lnTo>
                  <a:lnTo>
                    <a:pt x="220" y="4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0" y="20"/>
                  </a:lnTo>
                  <a:lnTo>
                    <a:pt x="280" y="20"/>
                  </a:lnTo>
                  <a:lnTo>
                    <a:pt x="292" y="20"/>
                  </a:lnTo>
                  <a:lnTo>
                    <a:pt x="296" y="20"/>
                  </a:lnTo>
                  <a:lnTo>
                    <a:pt x="304" y="20"/>
                  </a:lnTo>
                  <a:lnTo>
                    <a:pt x="304" y="24"/>
                  </a:lnTo>
                  <a:lnTo>
                    <a:pt x="308" y="28"/>
                  </a:lnTo>
                  <a:lnTo>
                    <a:pt x="316" y="28"/>
                  </a:lnTo>
                  <a:lnTo>
                    <a:pt x="320" y="28"/>
                  </a:lnTo>
                  <a:lnTo>
                    <a:pt x="324" y="28"/>
                  </a:lnTo>
                  <a:lnTo>
                    <a:pt x="328" y="32"/>
                  </a:lnTo>
                  <a:lnTo>
                    <a:pt x="332" y="36"/>
                  </a:lnTo>
                  <a:lnTo>
                    <a:pt x="336" y="40"/>
                  </a:lnTo>
                  <a:lnTo>
                    <a:pt x="340" y="40"/>
                  </a:lnTo>
                  <a:lnTo>
                    <a:pt x="344" y="40"/>
                  </a:lnTo>
                  <a:lnTo>
                    <a:pt x="348" y="40"/>
                  </a:lnTo>
                  <a:lnTo>
                    <a:pt x="352" y="40"/>
                  </a:lnTo>
                  <a:lnTo>
                    <a:pt x="356" y="44"/>
                  </a:lnTo>
                  <a:lnTo>
                    <a:pt x="360" y="44"/>
                  </a:lnTo>
                  <a:lnTo>
                    <a:pt x="368" y="48"/>
                  </a:lnTo>
                  <a:lnTo>
                    <a:pt x="376" y="48"/>
                  </a:lnTo>
                  <a:lnTo>
                    <a:pt x="376" y="52"/>
                  </a:lnTo>
                  <a:lnTo>
                    <a:pt x="376" y="56"/>
                  </a:lnTo>
                  <a:lnTo>
                    <a:pt x="380" y="56"/>
                  </a:lnTo>
                  <a:lnTo>
                    <a:pt x="384" y="56"/>
                  </a:lnTo>
                  <a:lnTo>
                    <a:pt x="388" y="56"/>
                  </a:lnTo>
                  <a:lnTo>
                    <a:pt x="388" y="60"/>
                  </a:lnTo>
                  <a:lnTo>
                    <a:pt x="384" y="60"/>
                  </a:lnTo>
                  <a:lnTo>
                    <a:pt x="384" y="64"/>
                  </a:lnTo>
                  <a:lnTo>
                    <a:pt x="380" y="64"/>
                  </a:lnTo>
                  <a:lnTo>
                    <a:pt x="384" y="72"/>
                  </a:lnTo>
                  <a:lnTo>
                    <a:pt x="388" y="76"/>
                  </a:lnTo>
                  <a:lnTo>
                    <a:pt x="388" y="80"/>
                  </a:lnTo>
                  <a:lnTo>
                    <a:pt x="388" y="84"/>
                  </a:lnTo>
                  <a:lnTo>
                    <a:pt x="392" y="88"/>
                  </a:lnTo>
                  <a:lnTo>
                    <a:pt x="388" y="96"/>
                  </a:lnTo>
                  <a:lnTo>
                    <a:pt x="392" y="100"/>
                  </a:lnTo>
                  <a:lnTo>
                    <a:pt x="388" y="108"/>
                  </a:lnTo>
                  <a:lnTo>
                    <a:pt x="388" y="112"/>
                  </a:lnTo>
                  <a:lnTo>
                    <a:pt x="388" y="120"/>
                  </a:lnTo>
                  <a:lnTo>
                    <a:pt x="388" y="124"/>
                  </a:lnTo>
                  <a:lnTo>
                    <a:pt x="388" y="128"/>
                  </a:lnTo>
                  <a:lnTo>
                    <a:pt x="388" y="132"/>
                  </a:lnTo>
                  <a:lnTo>
                    <a:pt x="388" y="136"/>
                  </a:lnTo>
                  <a:lnTo>
                    <a:pt x="392" y="136"/>
                  </a:lnTo>
                  <a:lnTo>
                    <a:pt x="388" y="144"/>
                  </a:lnTo>
                  <a:lnTo>
                    <a:pt x="384" y="144"/>
                  </a:lnTo>
                  <a:lnTo>
                    <a:pt x="384" y="148"/>
                  </a:lnTo>
                  <a:lnTo>
                    <a:pt x="384" y="152"/>
                  </a:lnTo>
                  <a:lnTo>
                    <a:pt x="388" y="156"/>
                  </a:lnTo>
                  <a:lnTo>
                    <a:pt x="384" y="160"/>
                  </a:lnTo>
                  <a:lnTo>
                    <a:pt x="380" y="160"/>
                  </a:lnTo>
                  <a:lnTo>
                    <a:pt x="372" y="160"/>
                  </a:lnTo>
                  <a:lnTo>
                    <a:pt x="372" y="168"/>
                  </a:lnTo>
                  <a:lnTo>
                    <a:pt x="376" y="172"/>
                  </a:lnTo>
                  <a:lnTo>
                    <a:pt x="380" y="172"/>
                  </a:lnTo>
                  <a:lnTo>
                    <a:pt x="384" y="176"/>
                  </a:lnTo>
                  <a:lnTo>
                    <a:pt x="380" y="184"/>
                  </a:lnTo>
                  <a:lnTo>
                    <a:pt x="380" y="188"/>
                  </a:lnTo>
                  <a:lnTo>
                    <a:pt x="376" y="192"/>
                  </a:lnTo>
                  <a:lnTo>
                    <a:pt x="380" y="192"/>
                  </a:lnTo>
                  <a:lnTo>
                    <a:pt x="380" y="196"/>
                  </a:lnTo>
                  <a:lnTo>
                    <a:pt x="380" y="200"/>
                  </a:lnTo>
                  <a:lnTo>
                    <a:pt x="388" y="204"/>
                  </a:lnTo>
                  <a:lnTo>
                    <a:pt x="392" y="208"/>
                  </a:lnTo>
                  <a:lnTo>
                    <a:pt x="388" y="216"/>
                  </a:lnTo>
                  <a:lnTo>
                    <a:pt x="388" y="220"/>
                  </a:lnTo>
                  <a:lnTo>
                    <a:pt x="384" y="228"/>
                  </a:lnTo>
                  <a:lnTo>
                    <a:pt x="384" y="232"/>
                  </a:lnTo>
                  <a:lnTo>
                    <a:pt x="380" y="240"/>
                  </a:lnTo>
                  <a:lnTo>
                    <a:pt x="372" y="248"/>
                  </a:lnTo>
                  <a:lnTo>
                    <a:pt x="368" y="248"/>
                  </a:lnTo>
                  <a:lnTo>
                    <a:pt x="364" y="248"/>
                  </a:lnTo>
                  <a:lnTo>
                    <a:pt x="364" y="252"/>
                  </a:lnTo>
                  <a:lnTo>
                    <a:pt x="364" y="260"/>
                  </a:lnTo>
                  <a:lnTo>
                    <a:pt x="364" y="264"/>
                  </a:lnTo>
                  <a:lnTo>
                    <a:pt x="364" y="268"/>
                  </a:lnTo>
                  <a:lnTo>
                    <a:pt x="356" y="276"/>
                  </a:lnTo>
                  <a:lnTo>
                    <a:pt x="360" y="280"/>
                  </a:lnTo>
                  <a:lnTo>
                    <a:pt x="364" y="28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284"/>
            <p:cNvSpPr>
              <a:spLocks/>
            </p:cNvSpPr>
            <p:nvPr/>
          </p:nvSpPr>
          <p:spPr bwMode="auto">
            <a:xfrm>
              <a:off x="1142" y="398"/>
              <a:ext cx="808" cy="760"/>
            </a:xfrm>
            <a:custGeom>
              <a:avLst/>
              <a:gdLst>
                <a:gd name="T0" fmla="*/ 672 w 808"/>
                <a:gd name="T1" fmla="*/ 212 h 760"/>
                <a:gd name="T2" fmla="*/ 680 w 808"/>
                <a:gd name="T3" fmla="*/ 244 h 760"/>
                <a:gd name="T4" fmla="*/ 656 w 808"/>
                <a:gd name="T5" fmla="*/ 252 h 760"/>
                <a:gd name="T6" fmla="*/ 612 w 808"/>
                <a:gd name="T7" fmla="*/ 272 h 760"/>
                <a:gd name="T8" fmla="*/ 600 w 808"/>
                <a:gd name="T9" fmla="*/ 292 h 760"/>
                <a:gd name="T10" fmla="*/ 572 w 808"/>
                <a:gd name="T11" fmla="*/ 304 h 760"/>
                <a:gd name="T12" fmla="*/ 540 w 808"/>
                <a:gd name="T13" fmla="*/ 308 h 760"/>
                <a:gd name="T14" fmla="*/ 516 w 808"/>
                <a:gd name="T15" fmla="*/ 316 h 760"/>
                <a:gd name="T16" fmla="*/ 476 w 808"/>
                <a:gd name="T17" fmla="*/ 328 h 760"/>
                <a:gd name="T18" fmla="*/ 440 w 808"/>
                <a:gd name="T19" fmla="*/ 356 h 760"/>
                <a:gd name="T20" fmla="*/ 424 w 808"/>
                <a:gd name="T21" fmla="*/ 436 h 760"/>
                <a:gd name="T22" fmla="*/ 380 w 808"/>
                <a:gd name="T23" fmla="*/ 500 h 760"/>
                <a:gd name="T24" fmla="*/ 296 w 808"/>
                <a:gd name="T25" fmla="*/ 500 h 760"/>
                <a:gd name="T26" fmla="*/ 256 w 808"/>
                <a:gd name="T27" fmla="*/ 556 h 760"/>
                <a:gd name="T28" fmla="*/ 248 w 808"/>
                <a:gd name="T29" fmla="*/ 632 h 760"/>
                <a:gd name="T30" fmla="*/ 200 w 808"/>
                <a:gd name="T31" fmla="*/ 660 h 760"/>
                <a:gd name="T32" fmla="*/ 208 w 808"/>
                <a:gd name="T33" fmla="*/ 732 h 760"/>
                <a:gd name="T34" fmla="*/ 72 w 808"/>
                <a:gd name="T35" fmla="*/ 732 h 760"/>
                <a:gd name="T36" fmla="*/ 4 w 808"/>
                <a:gd name="T37" fmla="*/ 748 h 760"/>
                <a:gd name="T38" fmla="*/ 4 w 808"/>
                <a:gd name="T39" fmla="*/ 732 h 760"/>
                <a:gd name="T40" fmla="*/ 16 w 808"/>
                <a:gd name="T41" fmla="*/ 696 h 760"/>
                <a:gd name="T42" fmla="*/ 40 w 808"/>
                <a:gd name="T43" fmla="*/ 668 h 760"/>
                <a:gd name="T44" fmla="*/ 52 w 808"/>
                <a:gd name="T45" fmla="*/ 636 h 760"/>
                <a:gd name="T46" fmla="*/ 68 w 808"/>
                <a:gd name="T47" fmla="*/ 608 h 760"/>
                <a:gd name="T48" fmla="*/ 72 w 808"/>
                <a:gd name="T49" fmla="*/ 600 h 760"/>
                <a:gd name="T50" fmla="*/ 96 w 808"/>
                <a:gd name="T51" fmla="*/ 576 h 760"/>
                <a:gd name="T52" fmla="*/ 116 w 808"/>
                <a:gd name="T53" fmla="*/ 540 h 760"/>
                <a:gd name="T54" fmla="*/ 132 w 808"/>
                <a:gd name="T55" fmla="*/ 504 h 760"/>
                <a:gd name="T56" fmla="*/ 144 w 808"/>
                <a:gd name="T57" fmla="*/ 480 h 760"/>
                <a:gd name="T58" fmla="*/ 180 w 808"/>
                <a:gd name="T59" fmla="*/ 460 h 760"/>
                <a:gd name="T60" fmla="*/ 192 w 808"/>
                <a:gd name="T61" fmla="*/ 432 h 760"/>
                <a:gd name="T62" fmla="*/ 212 w 808"/>
                <a:gd name="T63" fmla="*/ 400 h 760"/>
                <a:gd name="T64" fmla="*/ 272 w 808"/>
                <a:gd name="T65" fmla="*/ 388 h 760"/>
                <a:gd name="T66" fmla="*/ 304 w 808"/>
                <a:gd name="T67" fmla="*/ 364 h 760"/>
                <a:gd name="T68" fmla="*/ 340 w 808"/>
                <a:gd name="T69" fmla="*/ 340 h 760"/>
                <a:gd name="T70" fmla="*/ 364 w 808"/>
                <a:gd name="T71" fmla="*/ 308 h 760"/>
                <a:gd name="T72" fmla="*/ 372 w 808"/>
                <a:gd name="T73" fmla="*/ 272 h 760"/>
                <a:gd name="T74" fmla="*/ 368 w 808"/>
                <a:gd name="T75" fmla="*/ 236 h 760"/>
                <a:gd name="T76" fmla="*/ 376 w 808"/>
                <a:gd name="T77" fmla="*/ 208 h 760"/>
                <a:gd name="T78" fmla="*/ 400 w 808"/>
                <a:gd name="T79" fmla="*/ 164 h 760"/>
                <a:gd name="T80" fmla="*/ 432 w 808"/>
                <a:gd name="T81" fmla="*/ 136 h 760"/>
                <a:gd name="T82" fmla="*/ 464 w 808"/>
                <a:gd name="T83" fmla="*/ 120 h 760"/>
                <a:gd name="T84" fmla="*/ 504 w 808"/>
                <a:gd name="T85" fmla="*/ 104 h 760"/>
                <a:gd name="T86" fmla="*/ 528 w 808"/>
                <a:gd name="T87" fmla="*/ 76 h 760"/>
                <a:gd name="T88" fmla="*/ 552 w 808"/>
                <a:gd name="T89" fmla="*/ 32 h 760"/>
                <a:gd name="T90" fmla="*/ 584 w 808"/>
                <a:gd name="T91" fmla="*/ 4 h 760"/>
                <a:gd name="T92" fmla="*/ 612 w 808"/>
                <a:gd name="T93" fmla="*/ 32 h 760"/>
                <a:gd name="T94" fmla="*/ 652 w 808"/>
                <a:gd name="T95" fmla="*/ 36 h 760"/>
                <a:gd name="T96" fmla="*/ 688 w 808"/>
                <a:gd name="T97" fmla="*/ 36 h 760"/>
                <a:gd name="T98" fmla="*/ 716 w 808"/>
                <a:gd name="T99" fmla="*/ 36 h 760"/>
                <a:gd name="T100" fmla="*/ 732 w 808"/>
                <a:gd name="T101" fmla="*/ 44 h 760"/>
                <a:gd name="T102" fmla="*/ 772 w 808"/>
                <a:gd name="T103" fmla="*/ 60 h 760"/>
                <a:gd name="T104" fmla="*/ 776 w 808"/>
                <a:gd name="T105" fmla="*/ 92 h 760"/>
                <a:gd name="T106" fmla="*/ 780 w 808"/>
                <a:gd name="T107" fmla="*/ 124 h 760"/>
                <a:gd name="T108" fmla="*/ 784 w 808"/>
                <a:gd name="T109" fmla="*/ 148 h 760"/>
                <a:gd name="T110" fmla="*/ 800 w 808"/>
                <a:gd name="T111" fmla="*/ 180 h 760"/>
                <a:gd name="T112" fmla="*/ 784 w 808"/>
                <a:gd name="T113" fmla="*/ 192 h 760"/>
                <a:gd name="T114" fmla="*/ 740 w 808"/>
                <a:gd name="T115" fmla="*/ 192 h 760"/>
                <a:gd name="T116" fmla="*/ 704 w 808"/>
                <a:gd name="T117" fmla="*/ 208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8" h="760">
                  <a:moveTo>
                    <a:pt x="692" y="212"/>
                  </a:moveTo>
                  <a:lnTo>
                    <a:pt x="688" y="212"/>
                  </a:lnTo>
                  <a:lnTo>
                    <a:pt x="684" y="212"/>
                  </a:lnTo>
                  <a:lnTo>
                    <a:pt x="684" y="216"/>
                  </a:lnTo>
                  <a:lnTo>
                    <a:pt x="684" y="212"/>
                  </a:lnTo>
                  <a:lnTo>
                    <a:pt x="680" y="212"/>
                  </a:lnTo>
                  <a:lnTo>
                    <a:pt x="676" y="212"/>
                  </a:lnTo>
                  <a:lnTo>
                    <a:pt x="672" y="212"/>
                  </a:lnTo>
                  <a:lnTo>
                    <a:pt x="668" y="212"/>
                  </a:lnTo>
                  <a:lnTo>
                    <a:pt x="668" y="216"/>
                  </a:lnTo>
                  <a:lnTo>
                    <a:pt x="668" y="224"/>
                  </a:lnTo>
                  <a:lnTo>
                    <a:pt x="668" y="232"/>
                  </a:lnTo>
                  <a:lnTo>
                    <a:pt x="668" y="240"/>
                  </a:lnTo>
                  <a:lnTo>
                    <a:pt x="672" y="240"/>
                  </a:lnTo>
                  <a:lnTo>
                    <a:pt x="676" y="240"/>
                  </a:lnTo>
                  <a:lnTo>
                    <a:pt x="680" y="244"/>
                  </a:lnTo>
                  <a:lnTo>
                    <a:pt x="680" y="248"/>
                  </a:lnTo>
                  <a:lnTo>
                    <a:pt x="676" y="248"/>
                  </a:lnTo>
                  <a:lnTo>
                    <a:pt x="676" y="252"/>
                  </a:lnTo>
                  <a:lnTo>
                    <a:pt x="672" y="252"/>
                  </a:lnTo>
                  <a:lnTo>
                    <a:pt x="668" y="252"/>
                  </a:lnTo>
                  <a:lnTo>
                    <a:pt x="664" y="252"/>
                  </a:lnTo>
                  <a:lnTo>
                    <a:pt x="660" y="252"/>
                  </a:lnTo>
                  <a:lnTo>
                    <a:pt x="656" y="252"/>
                  </a:lnTo>
                  <a:lnTo>
                    <a:pt x="652" y="256"/>
                  </a:lnTo>
                  <a:lnTo>
                    <a:pt x="652" y="260"/>
                  </a:lnTo>
                  <a:lnTo>
                    <a:pt x="648" y="260"/>
                  </a:lnTo>
                  <a:lnTo>
                    <a:pt x="644" y="264"/>
                  </a:lnTo>
                  <a:lnTo>
                    <a:pt x="640" y="264"/>
                  </a:lnTo>
                  <a:lnTo>
                    <a:pt x="636" y="268"/>
                  </a:lnTo>
                  <a:lnTo>
                    <a:pt x="628" y="268"/>
                  </a:lnTo>
                  <a:lnTo>
                    <a:pt x="612" y="272"/>
                  </a:lnTo>
                  <a:lnTo>
                    <a:pt x="612" y="276"/>
                  </a:lnTo>
                  <a:lnTo>
                    <a:pt x="608" y="276"/>
                  </a:lnTo>
                  <a:lnTo>
                    <a:pt x="608" y="280"/>
                  </a:lnTo>
                  <a:lnTo>
                    <a:pt x="608" y="284"/>
                  </a:lnTo>
                  <a:lnTo>
                    <a:pt x="604" y="284"/>
                  </a:lnTo>
                  <a:lnTo>
                    <a:pt x="604" y="288"/>
                  </a:lnTo>
                  <a:lnTo>
                    <a:pt x="600" y="288"/>
                  </a:lnTo>
                  <a:lnTo>
                    <a:pt x="600" y="292"/>
                  </a:lnTo>
                  <a:lnTo>
                    <a:pt x="596" y="296"/>
                  </a:lnTo>
                  <a:lnTo>
                    <a:pt x="592" y="296"/>
                  </a:lnTo>
                  <a:lnTo>
                    <a:pt x="592" y="300"/>
                  </a:lnTo>
                  <a:lnTo>
                    <a:pt x="588" y="300"/>
                  </a:lnTo>
                  <a:lnTo>
                    <a:pt x="584" y="304"/>
                  </a:lnTo>
                  <a:lnTo>
                    <a:pt x="580" y="304"/>
                  </a:lnTo>
                  <a:lnTo>
                    <a:pt x="576" y="304"/>
                  </a:lnTo>
                  <a:lnTo>
                    <a:pt x="572" y="304"/>
                  </a:lnTo>
                  <a:lnTo>
                    <a:pt x="568" y="304"/>
                  </a:lnTo>
                  <a:lnTo>
                    <a:pt x="564" y="304"/>
                  </a:lnTo>
                  <a:lnTo>
                    <a:pt x="560" y="308"/>
                  </a:lnTo>
                  <a:lnTo>
                    <a:pt x="556" y="308"/>
                  </a:lnTo>
                  <a:lnTo>
                    <a:pt x="556" y="304"/>
                  </a:lnTo>
                  <a:lnTo>
                    <a:pt x="552" y="304"/>
                  </a:lnTo>
                  <a:lnTo>
                    <a:pt x="548" y="308"/>
                  </a:lnTo>
                  <a:lnTo>
                    <a:pt x="540" y="308"/>
                  </a:lnTo>
                  <a:lnTo>
                    <a:pt x="536" y="312"/>
                  </a:lnTo>
                  <a:lnTo>
                    <a:pt x="536" y="316"/>
                  </a:lnTo>
                  <a:lnTo>
                    <a:pt x="532" y="316"/>
                  </a:lnTo>
                  <a:lnTo>
                    <a:pt x="532" y="320"/>
                  </a:lnTo>
                  <a:lnTo>
                    <a:pt x="528" y="320"/>
                  </a:lnTo>
                  <a:lnTo>
                    <a:pt x="524" y="320"/>
                  </a:lnTo>
                  <a:lnTo>
                    <a:pt x="520" y="316"/>
                  </a:lnTo>
                  <a:lnTo>
                    <a:pt x="516" y="316"/>
                  </a:lnTo>
                  <a:lnTo>
                    <a:pt x="504" y="316"/>
                  </a:lnTo>
                  <a:lnTo>
                    <a:pt x="500" y="320"/>
                  </a:lnTo>
                  <a:lnTo>
                    <a:pt x="492" y="320"/>
                  </a:lnTo>
                  <a:lnTo>
                    <a:pt x="492" y="324"/>
                  </a:lnTo>
                  <a:lnTo>
                    <a:pt x="488" y="328"/>
                  </a:lnTo>
                  <a:lnTo>
                    <a:pt x="484" y="328"/>
                  </a:lnTo>
                  <a:lnTo>
                    <a:pt x="480" y="328"/>
                  </a:lnTo>
                  <a:lnTo>
                    <a:pt x="476" y="328"/>
                  </a:lnTo>
                  <a:lnTo>
                    <a:pt x="476" y="332"/>
                  </a:lnTo>
                  <a:lnTo>
                    <a:pt x="468" y="336"/>
                  </a:lnTo>
                  <a:lnTo>
                    <a:pt x="460" y="344"/>
                  </a:lnTo>
                  <a:lnTo>
                    <a:pt x="452" y="344"/>
                  </a:lnTo>
                  <a:lnTo>
                    <a:pt x="452" y="348"/>
                  </a:lnTo>
                  <a:lnTo>
                    <a:pt x="448" y="348"/>
                  </a:lnTo>
                  <a:lnTo>
                    <a:pt x="440" y="352"/>
                  </a:lnTo>
                  <a:lnTo>
                    <a:pt x="440" y="356"/>
                  </a:lnTo>
                  <a:lnTo>
                    <a:pt x="432" y="360"/>
                  </a:lnTo>
                  <a:lnTo>
                    <a:pt x="428" y="360"/>
                  </a:lnTo>
                  <a:lnTo>
                    <a:pt x="424" y="364"/>
                  </a:lnTo>
                  <a:lnTo>
                    <a:pt x="424" y="400"/>
                  </a:lnTo>
                  <a:lnTo>
                    <a:pt x="424" y="416"/>
                  </a:lnTo>
                  <a:lnTo>
                    <a:pt x="424" y="420"/>
                  </a:lnTo>
                  <a:lnTo>
                    <a:pt x="424" y="424"/>
                  </a:lnTo>
                  <a:lnTo>
                    <a:pt x="424" y="436"/>
                  </a:lnTo>
                  <a:lnTo>
                    <a:pt x="424" y="452"/>
                  </a:lnTo>
                  <a:lnTo>
                    <a:pt x="424" y="456"/>
                  </a:lnTo>
                  <a:lnTo>
                    <a:pt x="424" y="480"/>
                  </a:lnTo>
                  <a:lnTo>
                    <a:pt x="424" y="492"/>
                  </a:lnTo>
                  <a:lnTo>
                    <a:pt x="424" y="496"/>
                  </a:lnTo>
                  <a:lnTo>
                    <a:pt x="424" y="500"/>
                  </a:lnTo>
                  <a:lnTo>
                    <a:pt x="388" y="500"/>
                  </a:lnTo>
                  <a:lnTo>
                    <a:pt x="380" y="500"/>
                  </a:lnTo>
                  <a:lnTo>
                    <a:pt x="376" y="500"/>
                  </a:lnTo>
                  <a:lnTo>
                    <a:pt x="372" y="500"/>
                  </a:lnTo>
                  <a:lnTo>
                    <a:pt x="364" y="500"/>
                  </a:lnTo>
                  <a:lnTo>
                    <a:pt x="360" y="500"/>
                  </a:lnTo>
                  <a:lnTo>
                    <a:pt x="352" y="500"/>
                  </a:lnTo>
                  <a:lnTo>
                    <a:pt x="332" y="500"/>
                  </a:lnTo>
                  <a:lnTo>
                    <a:pt x="320" y="500"/>
                  </a:lnTo>
                  <a:lnTo>
                    <a:pt x="296" y="500"/>
                  </a:lnTo>
                  <a:lnTo>
                    <a:pt x="272" y="500"/>
                  </a:lnTo>
                  <a:lnTo>
                    <a:pt x="256" y="500"/>
                  </a:lnTo>
                  <a:lnTo>
                    <a:pt x="256" y="512"/>
                  </a:lnTo>
                  <a:lnTo>
                    <a:pt x="256" y="516"/>
                  </a:lnTo>
                  <a:lnTo>
                    <a:pt x="256" y="532"/>
                  </a:lnTo>
                  <a:lnTo>
                    <a:pt x="256" y="536"/>
                  </a:lnTo>
                  <a:lnTo>
                    <a:pt x="256" y="540"/>
                  </a:lnTo>
                  <a:lnTo>
                    <a:pt x="256" y="556"/>
                  </a:lnTo>
                  <a:lnTo>
                    <a:pt x="256" y="560"/>
                  </a:lnTo>
                  <a:lnTo>
                    <a:pt x="256" y="580"/>
                  </a:lnTo>
                  <a:lnTo>
                    <a:pt x="256" y="584"/>
                  </a:lnTo>
                  <a:lnTo>
                    <a:pt x="256" y="600"/>
                  </a:lnTo>
                  <a:lnTo>
                    <a:pt x="256" y="608"/>
                  </a:lnTo>
                  <a:lnTo>
                    <a:pt x="256" y="628"/>
                  </a:lnTo>
                  <a:lnTo>
                    <a:pt x="252" y="628"/>
                  </a:lnTo>
                  <a:lnTo>
                    <a:pt x="248" y="632"/>
                  </a:lnTo>
                  <a:lnTo>
                    <a:pt x="240" y="632"/>
                  </a:lnTo>
                  <a:lnTo>
                    <a:pt x="228" y="636"/>
                  </a:lnTo>
                  <a:lnTo>
                    <a:pt x="224" y="636"/>
                  </a:lnTo>
                  <a:lnTo>
                    <a:pt x="220" y="640"/>
                  </a:lnTo>
                  <a:lnTo>
                    <a:pt x="208" y="648"/>
                  </a:lnTo>
                  <a:lnTo>
                    <a:pt x="204" y="652"/>
                  </a:lnTo>
                  <a:lnTo>
                    <a:pt x="204" y="656"/>
                  </a:lnTo>
                  <a:lnTo>
                    <a:pt x="200" y="660"/>
                  </a:lnTo>
                  <a:lnTo>
                    <a:pt x="204" y="672"/>
                  </a:lnTo>
                  <a:lnTo>
                    <a:pt x="204" y="676"/>
                  </a:lnTo>
                  <a:lnTo>
                    <a:pt x="204" y="684"/>
                  </a:lnTo>
                  <a:lnTo>
                    <a:pt x="204" y="688"/>
                  </a:lnTo>
                  <a:lnTo>
                    <a:pt x="204" y="696"/>
                  </a:lnTo>
                  <a:lnTo>
                    <a:pt x="208" y="708"/>
                  </a:lnTo>
                  <a:lnTo>
                    <a:pt x="208" y="728"/>
                  </a:lnTo>
                  <a:lnTo>
                    <a:pt x="208" y="732"/>
                  </a:lnTo>
                  <a:lnTo>
                    <a:pt x="188" y="732"/>
                  </a:lnTo>
                  <a:lnTo>
                    <a:pt x="164" y="732"/>
                  </a:lnTo>
                  <a:lnTo>
                    <a:pt x="144" y="732"/>
                  </a:lnTo>
                  <a:lnTo>
                    <a:pt x="136" y="732"/>
                  </a:lnTo>
                  <a:lnTo>
                    <a:pt x="124" y="732"/>
                  </a:lnTo>
                  <a:lnTo>
                    <a:pt x="108" y="732"/>
                  </a:lnTo>
                  <a:lnTo>
                    <a:pt x="96" y="732"/>
                  </a:lnTo>
                  <a:lnTo>
                    <a:pt x="72" y="732"/>
                  </a:lnTo>
                  <a:lnTo>
                    <a:pt x="64" y="732"/>
                  </a:lnTo>
                  <a:lnTo>
                    <a:pt x="56" y="732"/>
                  </a:lnTo>
                  <a:lnTo>
                    <a:pt x="48" y="732"/>
                  </a:lnTo>
                  <a:lnTo>
                    <a:pt x="28" y="732"/>
                  </a:lnTo>
                  <a:lnTo>
                    <a:pt x="8" y="732"/>
                  </a:lnTo>
                  <a:lnTo>
                    <a:pt x="8" y="736"/>
                  </a:lnTo>
                  <a:lnTo>
                    <a:pt x="8" y="744"/>
                  </a:lnTo>
                  <a:lnTo>
                    <a:pt x="4" y="748"/>
                  </a:lnTo>
                  <a:lnTo>
                    <a:pt x="4" y="752"/>
                  </a:lnTo>
                  <a:lnTo>
                    <a:pt x="4" y="756"/>
                  </a:lnTo>
                  <a:lnTo>
                    <a:pt x="4" y="760"/>
                  </a:lnTo>
                  <a:lnTo>
                    <a:pt x="0" y="756"/>
                  </a:lnTo>
                  <a:lnTo>
                    <a:pt x="4" y="752"/>
                  </a:lnTo>
                  <a:lnTo>
                    <a:pt x="4" y="744"/>
                  </a:lnTo>
                  <a:lnTo>
                    <a:pt x="4" y="736"/>
                  </a:lnTo>
                  <a:lnTo>
                    <a:pt x="4" y="732"/>
                  </a:lnTo>
                  <a:lnTo>
                    <a:pt x="8" y="728"/>
                  </a:lnTo>
                  <a:lnTo>
                    <a:pt x="8" y="724"/>
                  </a:lnTo>
                  <a:lnTo>
                    <a:pt x="8" y="720"/>
                  </a:lnTo>
                  <a:lnTo>
                    <a:pt x="8" y="716"/>
                  </a:lnTo>
                  <a:lnTo>
                    <a:pt x="8" y="712"/>
                  </a:lnTo>
                  <a:lnTo>
                    <a:pt x="8" y="708"/>
                  </a:lnTo>
                  <a:lnTo>
                    <a:pt x="12" y="704"/>
                  </a:lnTo>
                  <a:lnTo>
                    <a:pt x="16" y="696"/>
                  </a:lnTo>
                  <a:lnTo>
                    <a:pt x="20" y="688"/>
                  </a:lnTo>
                  <a:lnTo>
                    <a:pt x="24" y="684"/>
                  </a:lnTo>
                  <a:lnTo>
                    <a:pt x="28" y="684"/>
                  </a:lnTo>
                  <a:lnTo>
                    <a:pt x="32" y="684"/>
                  </a:lnTo>
                  <a:lnTo>
                    <a:pt x="32" y="680"/>
                  </a:lnTo>
                  <a:lnTo>
                    <a:pt x="36" y="672"/>
                  </a:lnTo>
                  <a:lnTo>
                    <a:pt x="40" y="672"/>
                  </a:lnTo>
                  <a:lnTo>
                    <a:pt x="40" y="668"/>
                  </a:lnTo>
                  <a:lnTo>
                    <a:pt x="40" y="664"/>
                  </a:lnTo>
                  <a:lnTo>
                    <a:pt x="40" y="660"/>
                  </a:lnTo>
                  <a:lnTo>
                    <a:pt x="44" y="656"/>
                  </a:lnTo>
                  <a:lnTo>
                    <a:pt x="44" y="652"/>
                  </a:lnTo>
                  <a:lnTo>
                    <a:pt x="48" y="652"/>
                  </a:lnTo>
                  <a:lnTo>
                    <a:pt x="48" y="648"/>
                  </a:lnTo>
                  <a:lnTo>
                    <a:pt x="48" y="644"/>
                  </a:lnTo>
                  <a:lnTo>
                    <a:pt x="52" y="636"/>
                  </a:lnTo>
                  <a:lnTo>
                    <a:pt x="52" y="632"/>
                  </a:lnTo>
                  <a:lnTo>
                    <a:pt x="56" y="632"/>
                  </a:lnTo>
                  <a:lnTo>
                    <a:pt x="56" y="628"/>
                  </a:lnTo>
                  <a:lnTo>
                    <a:pt x="60" y="628"/>
                  </a:lnTo>
                  <a:lnTo>
                    <a:pt x="60" y="624"/>
                  </a:lnTo>
                  <a:lnTo>
                    <a:pt x="60" y="620"/>
                  </a:lnTo>
                  <a:lnTo>
                    <a:pt x="64" y="616"/>
                  </a:lnTo>
                  <a:lnTo>
                    <a:pt x="68" y="608"/>
                  </a:lnTo>
                  <a:lnTo>
                    <a:pt x="68" y="604"/>
                  </a:lnTo>
                  <a:lnTo>
                    <a:pt x="64" y="608"/>
                  </a:lnTo>
                  <a:lnTo>
                    <a:pt x="60" y="612"/>
                  </a:lnTo>
                  <a:lnTo>
                    <a:pt x="60" y="616"/>
                  </a:lnTo>
                  <a:lnTo>
                    <a:pt x="56" y="616"/>
                  </a:lnTo>
                  <a:lnTo>
                    <a:pt x="60" y="608"/>
                  </a:lnTo>
                  <a:lnTo>
                    <a:pt x="64" y="604"/>
                  </a:lnTo>
                  <a:lnTo>
                    <a:pt x="72" y="600"/>
                  </a:lnTo>
                  <a:lnTo>
                    <a:pt x="80" y="596"/>
                  </a:lnTo>
                  <a:lnTo>
                    <a:pt x="80" y="592"/>
                  </a:lnTo>
                  <a:lnTo>
                    <a:pt x="84" y="588"/>
                  </a:lnTo>
                  <a:lnTo>
                    <a:pt x="88" y="584"/>
                  </a:lnTo>
                  <a:lnTo>
                    <a:pt x="92" y="584"/>
                  </a:lnTo>
                  <a:lnTo>
                    <a:pt x="92" y="580"/>
                  </a:lnTo>
                  <a:lnTo>
                    <a:pt x="96" y="580"/>
                  </a:lnTo>
                  <a:lnTo>
                    <a:pt x="96" y="576"/>
                  </a:lnTo>
                  <a:lnTo>
                    <a:pt x="100" y="576"/>
                  </a:lnTo>
                  <a:lnTo>
                    <a:pt x="100" y="572"/>
                  </a:lnTo>
                  <a:lnTo>
                    <a:pt x="104" y="572"/>
                  </a:lnTo>
                  <a:lnTo>
                    <a:pt x="112" y="564"/>
                  </a:lnTo>
                  <a:lnTo>
                    <a:pt x="116" y="552"/>
                  </a:lnTo>
                  <a:lnTo>
                    <a:pt x="116" y="548"/>
                  </a:lnTo>
                  <a:lnTo>
                    <a:pt x="116" y="544"/>
                  </a:lnTo>
                  <a:lnTo>
                    <a:pt x="116" y="540"/>
                  </a:lnTo>
                  <a:lnTo>
                    <a:pt x="116" y="536"/>
                  </a:lnTo>
                  <a:lnTo>
                    <a:pt x="116" y="532"/>
                  </a:lnTo>
                  <a:lnTo>
                    <a:pt x="116" y="528"/>
                  </a:lnTo>
                  <a:lnTo>
                    <a:pt x="120" y="524"/>
                  </a:lnTo>
                  <a:lnTo>
                    <a:pt x="124" y="516"/>
                  </a:lnTo>
                  <a:lnTo>
                    <a:pt x="124" y="512"/>
                  </a:lnTo>
                  <a:lnTo>
                    <a:pt x="128" y="508"/>
                  </a:lnTo>
                  <a:lnTo>
                    <a:pt x="132" y="504"/>
                  </a:lnTo>
                  <a:lnTo>
                    <a:pt x="132" y="500"/>
                  </a:lnTo>
                  <a:lnTo>
                    <a:pt x="132" y="496"/>
                  </a:lnTo>
                  <a:lnTo>
                    <a:pt x="132" y="492"/>
                  </a:lnTo>
                  <a:lnTo>
                    <a:pt x="136" y="488"/>
                  </a:lnTo>
                  <a:lnTo>
                    <a:pt x="136" y="484"/>
                  </a:lnTo>
                  <a:lnTo>
                    <a:pt x="140" y="484"/>
                  </a:lnTo>
                  <a:lnTo>
                    <a:pt x="144" y="484"/>
                  </a:lnTo>
                  <a:lnTo>
                    <a:pt x="144" y="480"/>
                  </a:lnTo>
                  <a:lnTo>
                    <a:pt x="148" y="480"/>
                  </a:lnTo>
                  <a:lnTo>
                    <a:pt x="152" y="476"/>
                  </a:lnTo>
                  <a:lnTo>
                    <a:pt x="156" y="476"/>
                  </a:lnTo>
                  <a:lnTo>
                    <a:pt x="164" y="472"/>
                  </a:lnTo>
                  <a:lnTo>
                    <a:pt x="172" y="468"/>
                  </a:lnTo>
                  <a:lnTo>
                    <a:pt x="176" y="464"/>
                  </a:lnTo>
                  <a:lnTo>
                    <a:pt x="180" y="464"/>
                  </a:lnTo>
                  <a:lnTo>
                    <a:pt x="180" y="460"/>
                  </a:lnTo>
                  <a:lnTo>
                    <a:pt x="180" y="456"/>
                  </a:lnTo>
                  <a:lnTo>
                    <a:pt x="184" y="456"/>
                  </a:lnTo>
                  <a:lnTo>
                    <a:pt x="184" y="452"/>
                  </a:lnTo>
                  <a:lnTo>
                    <a:pt x="188" y="444"/>
                  </a:lnTo>
                  <a:lnTo>
                    <a:pt x="188" y="440"/>
                  </a:lnTo>
                  <a:lnTo>
                    <a:pt x="188" y="436"/>
                  </a:lnTo>
                  <a:lnTo>
                    <a:pt x="192" y="436"/>
                  </a:lnTo>
                  <a:lnTo>
                    <a:pt x="192" y="432"/>
                  </a:lnTo>
                  <a:lnTo>
                    <a:pt x="196" y="428"/>
                  </a:lnTo>
                  <a:lnTo>
                    <a:pt x="196" y="424"/>
                  </a:lnTo>
                  <a:lnTo>
                    <a:pt x="200" y="416"/>
                  </a:lnTo>
                  <a:lnTo>
                    <a:pt x="200" y="412"/>
                  </a:lnTo>
                  <a:lnTo>
                    <a:pt x="204" y="412"/>
                  </a:lnTo>
                  <a:lnTo>
                    <a:pt x="208" y="408"/>
                  </a:lnTo>
                  <a:lnTo>
                    <a:pt x="208" y="404"/>
                  </a:lnTo>
                  <a:lnTo>
                    <a:pt x="212" y="400"/>
                  </a:lnTo>
                  <a:lnTo>
                    <a:pt x="216" y="400"/>
                  </a:lnTo>
                  <a:lnTo>
                    <a:pt x="220" y="400"/>
                  </a:lnTo>
                  <a:lnTo>
                    <a:pt x="224" y="400"/>
                  </a:lnTo>
                  <a:lnTo>
                    <a:pt x="228" y="400"/>
                  </a:lnTo>
                  <a:lnTo>
                    <a:pt x="240" y="396"/>
                  </a:lnTo>
                  <a:lnTo>
                    <a:pt x="256" y="396"/>
                  </a:lnTo>
                  <a:lnTo>
                    <a:pt x="260" y="392"/>
                  </a:lnTo>
                  <a:lnTo>
                    <a:pt x="272" y="388"/>
                  </a:lnTo>
                  <a:lnTo>
                    <a:pt x="276" y="384"/>
                  </a:lnTo>
                  <a:lnTo>
                    <a:pt x="280" y="384"/>
                  </a:lnTo>
                  <a:lnTo>
                    <a:pt x="284" y="384"/>
                  </a:lnTo>
                  <a:lnTo>
                    <a:pt x="284" y="380"/>
                  </a:lnTo>
                  <a:lnTo>
                    <a:pt x="292" y="372"/>
                  </a:lnTo>
                  <a:lnTo>
                    <a:pt x="296" y="372"/>
                  </a:lnTo>
                  <a:lnTo>
                    <a:pt x="300" y="368"/>
                  </a:lnTo>
                  <a:lnTo>
                    <a:pt x="304" y="364"/>
                  </a:lnTo>
                  <a:lnTo>
                    <a:pt x="304" y="360"/>
                  </a:lnTo>
                  <a:lnTo>
                    <a:pt x="312" y="356"/>
                  </a:lnTo>
                  <a:lnTo>
                    <a:pt x="324" y="352"/>
                  </a:lnTo>
                  <a:lnTo>
                    <a:pt x="328" y="352"/>
                  </a:lnTo>
                  <a:lnTo>
                    <a:pt x="332" y="348"/>
                  </a:lnTo>
                  <a:lnTo>
                    <a:pt x="332" y="344"/>
                  </a:lnTo>
                  <a:lnTo>
                    <a:pt x="336" y="344"/>
                  </a:lnTo>
                  <a:lnTo>
                    <a:pt x="340" y="340"/>
                  </a:lnTo>
                  <a:lnTo>
                    <a:pt x="340" y="336"/>
                  </a:lnTo>
                  <a:lnTo>
                    <a:pt x="344" y="336"/>
                  </a:lnTo>
                  <a:lnTo>
                    <a:pt x="344" y="332"/>
                  </a:lnTo>
                  <a:lnTo>
                    <a:pt x="348" y="332"/>
                  </a:lnTo>
                  <a:lnTo>
                    <a:pt x="352" y="328"/>
                  </a:lnTo>
                  <a:lnTo>
                    <a:pt x="356" y="324"/>
                  </a:lnTo>
                  <a:lnTo>
                    <a:pt x="356" y="320"/>
                  </a:lnTo>
                  <a:lnTo>
                    <a:pt x="364" y="308"/>
                  </a:lnTo>
                  <a:lnTo>
                    <a:pt x="368" y="308"/>
                  </a:lnTo>
                  <a:lnTo>
                    <a:pt x="368" y="304"/>
                  </a:lnTo>
                  <a:lnTo>
                    <a:pt x="372" y="300"/>
                  </a:lnTo>
                  <a:lnTo>
                    <a:pt x="376" y="292"/>
                  </a:lnTo>
                  <a:lnTo>
                    <a:pt x="376" y="288"/>
                  </a:lnTo>
                  <a:lnTo>
                    <a:pt x="376" y="280"/>
                  </a:lnTo>
                  <a:lnTo>
                    <a:pt x="376" y="276"/>
                  </a:lnTo>
                  <a:lnTo>
                    <a:pt x="372" y="272"/>
                  </a:lnTo>
                  <a:lnTo>
                    <a:pt x="368" y="268"/>
                  </a:lnTo>
                  <a:lnTo>
                    <a:pt x="364" y="260"/>
                  </a:lnTo>
                  <a:lnTo>
                    <a:pt x="368" y="260"/>
                  </a:lnTo>
                  <a:lnTo>
                    <a:pt x="368" y="256"/>
                  </a:lnTo>
                  <a:lnTo>
                    <a:pt x="368" y="252"/>
                  </a:lnTo>
                  <a:lnTo>
                    <a:pt x="368" y="244"/>
                  </a:lnTo>
                  <a:lnTo>
                    <a:pt x="368" y="240"/>
                  </a:lnTo>
                  <a:lnTo>
                    <a:pt x="368" y="236"/>
                  </a:lnTo>
                  <a:lnTo>
                    <a:pt x="368" y="232"/>
                  </a:lnTo>
                  <a:lnTo>
                    <a:pt x="368" y="228"/>
                  </a:lnTo>
                  <a:lnTo>
                    <a:pt x="368" y="224"/>
                  </a:lnTo>
                  <a:lnTo>
                    <a:pt x="372" y="220"/>
                  </a:lnTo>
                  <a:lnTo>
                    <a:pt x="372" y="216"/>
                  </a:lnTo>
                  <a:lnTo>
                    <a:pt x="376" y="216"/>
                  </a:lnTo>
                  <a:lnTo>
                    <a:pt x="376" y="212"/>
                  </a:lnTo>
                  <a:lnTo>
                    <a:pt x="376" y="208"/>
                  </a:lnTo>
                  <a:lnTo>
                    <a:pt x="384" y="200"/>
                  </a:lnTo>
                  <a:lnTo>
                    <a:pt x="388" y="196"/>
                  </a:lnTo>
                  <a:lnTo>
                    <a:pt x="392" y="196"/>
                  </a:lnTo>
                  <a:lnTo>
                    <a:pt x="396" y="188"/>
                  </a:lnTo>
                  <a:lnTo>
                    <a:pt x="396" y="180"/>
                  </a:lnTo>
                  <a:lnTo>
                    <a:pt x="396" y="172"/>
                  </a:lnTo>
                  <a:lnTo>
                    <a:pt x="396" y="168"/>
                  </a:lnTo>
                  <a:lnTo>
                    <a:pt x="400" y="164"/>
                  </a:lnTo>
                  <a:lnTo>
                    <a:pt x="404" y="164"/>
                  </a:lnTo>
                  <a:lnTo>
                    <a:pt x="404" y="160"/>
                  </a:lnTo>
                  <a:lnTo>
                    <a:pt x="408" y="160"/>
                  </a:lnTo>
                  <a:lnTo>
                    <a:pt x="412" y="156"/>
                  </a:lnTo>
                  <a:lnTo>
                    <a:pt x="416" y="152"/>
                  </a:lnTo>
                  <a:lnTo>
                    <a:pt x="420" y="148"/>
                  </a:lnTo>
                  <a:lnTo>
                    <a:pt x="428" y="140"/>
                  </a:lnTo>
                  <a:lnTo>
                    <a:pt x="432" y="136"/>
                  </a:lnTo>
                  <a:lnTo>
                    <a:pt x="436" y="136"/>
                  </a:lnTo>
                  <a:lnTo>
                    <a:pt x="440" y="132"/>
                  </a:lnTo>
                  <a:lnTo>
                    <a:pt x="444" y="132"/>
                  </a:lnTo>
                  <a:lnTo>
                    <a:pt x="444" y="128"/>
                  </a:lnTo>
                  <a:lnTo>
                    <a:pt x="448" y="128"/>
                  </a:lnTo>
                  <a:lnTo>
                    <a:pt x="452" y="128"/>
                  </a:lnTo>
                  <a:lnTo>
                    <a:pt x="460" y="124"/>
                  </a:lnTo>
                  <a:lnTo>
                    <a:pt x="464" y="120"/>
                  </a:lnTo>
                  <a:lnTo>
                    <a:pt x="468" y="120"/>
                  </a:lnTo>
                  <a:lnTo>
                    <a:pt x="472" y="120"/>
                  </a:lnTo>
                  <a:lnTo>
                    <a:pt x="480" y="116"/>
                  </a:lnTo>
                  <a:lnTo>
                    <a:pt x="484" y="116"/>
                  </a:lnTo>
                  <a:lnTo>
                    <a:pt x="488" y="112"/>
                  </a:lnTo>
                  <a:lnTo>
                    <a:pt x="496" y="108"/>
                  </a:lnTo>
                  <a:lnTo>
                    <a:pt x="500" y="108"/>
                  </a:lnTo>
                  <a:lnTo>
                    <a:pt x="504" y="104"/>
                  </a:lnTo>
                  <a:lnTo>
                    <a:pt x="508" y="104"/>
                  </a:lnTo>
                  <a:lnTo>
                    <a:pt x="512" y="100"/>
                  </a:lnTo>
                  <a:lnTo>
                    <a:pt x="516" y="96"/>
                  </a:lnTo>
                  <a:lnTo>
                    <a:pt x="520" y="96"/>
                  </a:lnTo>
                  <a:lnTo>
                    <a:pt x="524" y="88"/>
                  </a:lnTo>
                  <a:lnTo>
                    <a:pt x="528" y="84"/>
                  </a:lnTo>
                  <a:lnTo>
                    <a:pt x="528" y="80"/>
                  </a:lnTo>
                  <a:lnTo>
                    <a:pt x="528" y="76"/>
                  </a:lnTo>
                  <a:lnTo>
                    <a:pt x="536" y="72"/>
                  </a:lnTo>
                  <a:lnTo>
                    <a:pt x="540" y="60"/>
                  </a:lnTo>
                  <a:lnTo>
                    <a:pt x="544" y="56"/>
                  </a:lnTo>
                  <a:lnTo>
                    <a:pt x="544" y="52"/>
                  </a:lnTo>
                  <a:lnTo>
                    <a:pt x="548" y="48"/>
                  </a:lnTo>
                  <a:lnTo>
                    <a:pt x="548" y="44"/>
                  </a:lnTo>
                  <a:lnTo>
                    <a:pt x="552" y="36"/>
                  </a:lnTo>
                  <a:lnTo>
                    <a:pt x="552" y="32"/>
                  </a:lnTo>
                  <a:lnTo>
                    <a:pt x="556" y="24"/>
                  </a:lnTo>
                  <a:lnTo>
                    <a:pt x="560" y="16"/>
                  </a:lnTo>
                  <a:lnTo>
                    <a:pt x="560" y="12"/>
                  </a:lnTo>
                  <a:lnTo>
                    <a:pt x="564" y="8"/>
                  </a:lnTo>
                  <a:lnTo>
                    <a:pt x="568" y="8"/>
                  </a:lnTo>
                  <a:lnTo>
                    <a:pt x="572" y="8"/>
                  </a:lnTo>
                  <a:lnTo>
                    <a:pt x="580" y="4"/>
                  </a:lnTo>
                  <a:lnTo>
                    <a:pt x="584" y="4"/>
                  </a:lnTo>
                  <a:lnTo>
                    <a:pt x="588" y="0"/>
                  </a:lnTo>
                  <a:lnTo>
                    <a:pt x="592" y="4"/>
                  </a:lnTo>
                  <a:lnTo>
                    <a:pt x="592" y="8"/>
                  </a:lnTo>
                  <a:lnTo>
                    <a:pt x="592" y="12"/>
                  </a:lnTo>
                  <a:lnTo>
                    <a:pt x="596" y="20"/>
                  </a:lnTo>
                  <a:lnTo>
                    <a:pt x="600" y="20"/>
                  </a:lnTo>
                  <a:lnTo>
                    <a:pt x="612" y="28"/>
                  </a:lnTo>
                  <a:lnTo>
                    <a:pt x="612" y="32"/>
                  </a:lnTo>
                  <a:lnTo>
                    <a:pt x="620" y="36"/>
                  </a:lnTo>
                  <a:lnTo>
                    <a:pt x="624" y="36"/>
                  </a:lnTo>
                  <a:lnTo>
                    <a:pt x="628" y="36"/>
                  </a:lnTo>
                  <a:lnTo>
                    <a:pt x="632" y="40"/>
                  </a:lnTo>
                  <a:lnTo>
                    <a:pt x="640" y="40"/>
                  </a:lnTo>
                  <a:lnTo>
                    <a:pt x="644" y="40"/>
                  </a:lnTo>
                  <a:lnTo>
                    <a:pt x="648" y="36"/>
                  </a:lnTo>
                  <a:lnTo>
                    <a:pt x="652" y="36"/>
                  </a:lnTo>
                  <a:lnTo>
                    <a:pt x="656" y="36"/>
                  </a:lnTo>
                  <a:lnTo>
                    <a:pt x="660" y="36"/>
                  </a:lnTo>
                  <a:lnTo>
                    <a:pt x="664" y="36"/>
                  </a:lnTo>
                  <a:lnTo>
                    <a:pt x="668" y="36"/>
                  </a:lnTo>
                  <a:lnTo>
                    <a:pt x="672" y="36"/>
                  </a:lnTo>
                  <a:lnTo>
                    <a:pt x="676" y="32"/>
                  </a:lnTo>
                  <a:lnTo>
                    <a:pt x="680" y="36"/>
                  </a:lnTo>
                  <a:lnTo>
                    <a:pt x="688" y="36"/>
                  </a:lnTo>
                  <a:lnTo>
                    <a:pt x="692" y="36"/>
                  </a:lnTo>
                  <a:lnTo>
                    <a:pt x="696" y="36"/>
                  </a:lnTo>
                  <a:lnTo>
                    <a:pt x="700" y="36"/>
                  </a:lnTo>
                  <a:lnTo>
                    <a:pt x="708" y="32"/>
                  </a:lnTo>
                  <a:lnTo>
                    <a:pt x="708" y="28"/>
                  </a:lnTo>
                  <a:lnTo>
                    <a:pt x="712" y="28"/>
                  </a:lnTo>
                  <a:lnTo>
                    <a:pt x="712" y="32"/>
                  </a:lnTo>
                  <a:lnTo>
                    <a:pt x="716" y="36"/>
                  </a:lnTo>
                  <a:lnTo>
                    <a:pt x="716" y="40"/>
                  </a:lnTo>
                  <a:lnTo>
                    <a:pt x="720" y="40"/>
                  </a:lnTo>
                  <a:lnTo>
                    <a:pt x="716" y="36"/>
                  </a:lnTo>
                  <a:lnTo>
                    <a:pt x="720" y="36"/>
                  </a:lnTo>
                  <a:lnTo>
                    <a:pt x="720" y="40"/>
                  </a:lnTo>
                  <a:lnTo>
                    <a:pt x="724" y="40"/>
                  </a:lnTo>
                  <a:lnTo>
                    <a:pt x="728" y="44"/>
                  </a:lnTo>
                  <a:lnTo>
                    <a:pt x="732" y="44"/>
                  </a:lnTo>
                  <a:lnTo>
                    <a:pt x="736" y="40"/>
                  </a:lnTo>
                  <a:lnTo>
                    <a:pt x="744" y="40"/>
                  </a:lnTo>
                  <a:lnTo>
                    <a:pt x="748" y="44"/>
                  </a:lnTo>
                  <a:lnTo>
                    <a:pt x="752" y="48"/>
                  </a:lnTo>
                  <a:lnTo>
                    <a:pt x="756" y="48"/>
                  </a:lnTo>
                  <a:lnTo>
                    <a:pt x="768" y="56"/>
                  </a:lnTo>
                  <a:lnTo>
                    <a:pt x="768" y="60"/>
                  </a:lnTo>
                  <a:lnTo>
                    <a:pt x="772" y="60"/>
                  </a:lnTo>
                  <a:lnTo>
                    <a:pt x="768" y="64"/>
                  </a:lnTo>
                  <a:lnTo>
                    <a:pt x="768" y="68"/>
                  </a:lnTo>
                  <a:lnTo>
                    <a:pt x="772" y="72"/>
                  </a:lnTo>
                  <a:lnTo>
                    <a:pt x="776" y="72"/>
                  </a:lnTo>
                  <a:lnTo>
                    <a:pt x="772" y="76"/>
                  </a:lnTo>
                  <a:lnTo>
                    <a:pt x="772" y="80"/>
                  </a:lnTo>
                  <a:lnTo>
                    <a:pt x="772" y="84"/>
                  </a:lnTo>
                  <a:lnTo>
                    <a:pt x="776" y="92"/>
                  </a:lnTo>
                  <a:lnTo>
                    <a:pt x="776" y="100"/>
                  </a:lnTo>
                  <a:lnTo>
                    <a:pt x="776" y="104"/>
                  </a:lnTo>
                  <a:lnTo>
                    <a:pt x="772" y="112"/>
                  </a:lnTo>
                  <a:lnTo>
                    <a:pt x="776" y="112"/>
                  </a:lnTo>
                  <a:lnTo>
                    <a:pt x="776" y="116"/>
                  </a:lnTo>
                  <a:lnTo>
                    <a:pt x="780" y="116"/>
                  </a:lnTo>
                  <a:lnTo>
                    <a:pt x="780" y="120"/>
                  </a:lnTo>
                  <a:lnTo>
                    <a:pt x="780" y="124"/>
                  </a:lnTo>
                  <a:lnTo>
                    <a:pt x="776" y="128"/>
                  </a:lnTo>
                  <a:lnTo>
                    <a:pt x="776" y="136"/>
                  </a:lnTo>
                  <a:lnTo>
                    <a:pt x="780" y="140"/>
                  </a:lnTo>
                  <a:lnTo>
                    <a:pt x="784" y="140"/>
                  </a:lnTo>
                  <a:lnTo>
                    <a:pt x="784" y="144"/>
                  </a:lnTo>
                  <a:lnTo>
                    <a:pt x="788" y="144"/>
                  </a:lnTo>
                  <a:lnTo>
                    <a:pt x="788" y="148"/>
                  </a:lnTo>
                  <a:lnTo>
                    <a:pt x="784" y="148"/>
                  </a:lnTo>
                  <a:lnTo>
                    <a:pt x="784" y="152"/>
                  </a:lnTo>
                  <a:lnTo>
                    <a:pt x="792" y="160"/>
                  </a:lnTo>
                  <a:lnTo>
                    <a:pt x="796" y="164"/>
                  </a:lnTo>
                  <a:lnTo>
                    <a:pt x="808" y="172"/>
                  </a:lnTo>
                  <a:lnTo>
                    <a:pt x="808" y="176"/>
                  </a:lnTo>
                  <a:lnTo>
                    <a:pt x="804" y="176"/>
                  </a:lnTo>
                  <a:lnTo>
                    <a:pt x="800" y="176"/>
                  </a:lnTo>
                  <a:lnTo>
                    <a:pt x="800" y="180"/>
                  </a:lnTo>
                  <a:lnTo>
                    <a:pt x="796" y="180"/>
                  </a:lnTo>
                  <a:lnTo>
                    <a:pt x="796" y="184"/>
                  </a:lnTo>
                  <a:lnTo>
                    <a:pt x="796" y="188"/>
                  </a:lnTo>
                  <a:lnTo>
                    <a:pt x="800" y="188"/>
                  </a:lnTo>
                  <a:lnTo>
                    <a:pt x="800" y="192"/>
                  </a:lnTo>
                  <a:lnTo>
                    <a:pt x="796" y="192"/>
                  </a:lnTo>
                  <a:lnTo>
                    <a:pt x="788" y="192"/>
                  </a:lnTo>
                  <a:lnTo>
                    <a:pt x="784" y="192"/>
                  </a:lnTo>
                  <a:lnTo>
                    <a:pt x="776" y="192"/>
                  </a:lnTo>
                  <a:lnTo>
                    <a:pt x="764" y="192"/>
                  </a:lnTo>
                  <a:lnTo>
                    <a:pt x="760" y="192"/>
                  </a:lnTo>
                  <a:lnTo>
                    <a:pt x="756" y="192"/>
                  </a:lnTo>
                  <a:lnTo>
                    <a:pt x="752" y="192"/>
                  </a:lnTo>
                  <a:lnTo>
                    <a:pt x="748" y="188"/>
                  </a:lnTo>
                  <a:lnTo>
                    <a:pt x="744" y="188"/>
                  </a:lnTo>
                  <a:lnTo>
                    <a:pt x="740" y="192"/>
                  </a:lnTo>
                  <a:lnTo>
                    <a:pt x="736" y="192"/>
                  </a:lnTo>
                  <a:lnTo>
                    <a:pt x="716" y="192"/>
                  </a:lnTo>
                  <a:lnTo>
                    <a:pt x="716" y="196"/>
                  </a:lnTo>
                  <a:lnTo>
                    <a:pt x="712" y="196"/>
                  </a:lnTo>
                  <a:lnTo>
                    <a:pt x="712" y="200"/>
                  </a:lnTo>
                  <a:lnTo>
                    <a:pt x="712" y="204"/>
                  </a:lnTo>
                  <a:lnTo>
                    <a:pt x="708" y="208"/>
                  </a:lnTo>
                  <a:lnTo>
                    <a:pt x="704" y="208"/>
                  </a:lnTo>
                  <a:lnTo>
                    <a:pt x="700" y="208"/>
                  </a:lnTo>
                  <a:lnTo>
                    <a:pt x="696" y="208"/>
                  </a:lnTo>
                  <a:lnTo>
                    <a:pt x="696" y="212"/>
                  </a:lnTo>
                  <a:lnTo>
                    <a:pt x="692" y="21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" name="TextBox 193">
            <a:hlinkClick r:id="rId21"/>
          </p:cNvPr>
          <p:cNvSpPr txBox="1"/>
          <p:nvPr/>
        </p:nvSpPr>
        <p:spPr>
          <a:xfrm>
            <a:off x="9448691" y="6378841"/>
            <a:ext cx="1981633" cy="4154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050" b="1" smtClean="0"/>
              <a:t>North-South Towns and Villages</a:t>
            </a:r>
          </a:p>
          <a:p>
            <a:pPr algn="ctr"/>
            <a:r>
              <a:rPr lang="en-GB" sz="1050" b="1" smtClean="0"/>
              <a:t>Societal Twin System</a:t>
            </a:r>
            <a:endParaRPr lang="en-GB" sz="1050" b="1"/>
          </a:p>
        </p:txBody>
      </p:sp>
      <p:sp>
        <p:nvSpPr>
          <p:cNvPr id="2" name="TextBox 1"/>
          <p:cNvSpPr txBox="1"/>
          <p:nvPr/>
        </p:nvSpPr>
        <p:spPr>
          <a:xfrm>
            <a:off x="1666493" y="456150"/>
            <a:ext cx="704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/>
              <a:t>Putting in practice on local level, open data, open knowledge, collective awareness revelation, crowd-research,</a:t>
            </a:r>
          </a:p>
          <a:p>
            <a:r>
              <a:rPr lang="en-GB" sz="1200" smtClean="0"/>
              <a:t>open networking, collaborative economy, open democracy, etc.</a:t>
            </a:r>
            <a:endParaRPr lang="en-GB" sz="1200"/>
          </a:p>
        </p:txBody>
      </p:sp>
      <p:sp>
        <p:nvSpPr>
          <p:cNvPr id="195" name="TextBox 194"/>
          <p:cNvSpPr txBox="1"/>
          <p:nvPr/>
        </p:nvSpPr>
        <p:spPr>
          <a:xfrm rot="16200000">
            <a:off x="-341650" y="6198403"/>
            <a:ext cx="9861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smtClean="0"/>
              <a:t>Version 17.02.2015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968833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150</Words>
  <Application>Microsoft Office PowerPoint</Application>
  <PresentationFormat>Widescreen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Boudewijn De Graeve</dc:creator>
  <cp:lastModifiedBy>Boudewijn De Graeve</cp:lastModifiedBy>
  <cp:revision>31</cp:revision>
  <dcterms:created xsi:type="dcterms:W3CDTF">2015-02-16T11:36:30Z</dcterms:created>
  <dcterms:modified xsi:type="dcterms:W3CDTF">2015-02-17T11:25:54Z</dcterms:modified>
</cp:coreProperties>
</file>